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7A56E3"/>
    <a:srgbClr val="7553D4"/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/>
    <p:restoredTop sz="78469"/>
  </p:normalViewPr>
  <p:slideViewPr>
    <p:cSldViewPr snapToGrid="0" snapToObjects="1" showGuides="1">
      <p:cViewPr>
        <p:scale>
          <a:sx n="66" d="100"/>
          <a:sy n="66" d="100"/>
        </p:scale>
        <p:origin x="1352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67A30-3C52-8D40-8225-689DF7EC3F79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01EC-EA11-3741-9191-01AA3F0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ar-racing-speed-auto-green-31257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ar-racing-speed-auto-green-312571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ar-racing-speed-auto-green-31257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ar-racing-speed-auto-green-31257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https://pixabay.com/vectors/car-racing-speed-auto-green-312571/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01EC-EA11-3741-9191-01AA3F08E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https://pixabay.com/vectors/car-racing-speed-auto-green-312571/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01EC-EA11-3741-9191-01AA3F08E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2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https://pixabay.com/vectors/car-racing-speed-auto-green-312571/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01EC-EA11-3741-9191-01AA3F08E3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https://pixabay.com/vectors/car-racing-speed-auto-green-312571/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01EC-EA11-3741-9191-01AA3F08E3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F1CF-6B3F-5848-A0FA-A99DFECD1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171A1-D290-3647-B593-A72B90EA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8536-9A69-F24C-87A4-C2E5DF63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2AB7-8DBC-CF43-8692-24B96BA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0F21-D5F5-FE4C-8AAE-E19BCC32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36C0-F61F-6243-AB71-10B52004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BB20-5EC6-D648-85CC-8AFEF32C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22797-8915-AD49-8035-328D16B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46C8-1332-7C47-AEE6-3DA461CD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0821-2312-6D4B-A8BC-87922525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957F2-DA03-234B-BFFF-EEB8E9A3B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7AD8D-53D8-5F49-B6A3-04D2E309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4E52-1DF5-9E42-B49C-A95466D5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6DDD-4D6F-7347-BEAC-6D10641D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9363-28BE-734A-BDDF-48DE4D1B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F912-69B2-9D4F-9955-E2D5E9CA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6088-DA69-A349-A2DA-24CD97C0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BCFD-0AE8-4747-8FC6-1837D7EB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5A919-7BB5-884A-92DE-ABE17D06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60-252A-A545-869B-B8720308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77D9-85C1-6B44-A5C6-95303B82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B727-3990-FE4D-87D8-19910BBA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4B95-3504-8D45-BAAE-5A4FC37A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1062-4A2B-0A40-80F4-45F18CB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7D27-D12D-2348-B4EA-87DC15AE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DC98-B860-FD4B-A8B0-E7EEB497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6FE5-FEA1-C843-A91F-51EDF615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5857-E41E-AF41-98E2-4FBF6F41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EF9-E156-244B-9462-E9ED0172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4A1E-E83B-D84B-914D-493E8BB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A533-9F51-F645-8F7D-DEC7BC1E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C5E1-2DD0-C049-92DA-06EE4D37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3B5-94B4-2B41-AA31-880DC35C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FC43A-D115-2648-84A0-2568FB7B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1C0B5-7914-2942-92A1-97EA69F91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F8854-BAB3-0444-AF39-15A46DC07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C9442-47C4-1743-B6E0-159FE4D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F357-C0C3-0C47-9264-4584AFB7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58AC9-08FF-E04C-BE96-CB3FC199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1F9D-0906-0E4B-B04E-C305B884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62443-EEB1-2748-B145-A6AB8D36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36D5A-D00A-AC4C-9C04-C5C785CE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6E6D-73E7-F246-907C-C32999AC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8F110-FAFB-9F49-A9EE-48E9436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FAA89-6A56-3046-BC2A-C896A826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697C-4A7A-7E4E-98DA-3981C299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D293-6A9B-B04E-ACC4-6EE7D05C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5303-878B-6249-98C6-870DA42C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6031D-868D-4642-B58E-FA23645F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CCB86-6DE7-7948-AB95-31BABC52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62B43-E10D-C94F-8B5B-9FAC4F84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06757-ADAF-AF4A-B7E9-1D8A7E8B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EBD8-A7E0-FC4F-A2B4-000A74BB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77CE-19C0-504B-B799-8059193AD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69372-14E8-1C46-B62C-6265FFC5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668E-AD64-9240-92B7-2A72B2C5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421D-15C0-D742-B680-8110002C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5141-B19E-4045-9906-12409A6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97D00-B161-0F44-9FCD-04431E02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02F4-9B95-D74B-B1F0-3D3B8532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C284-2E4D-1D4A-9501-8BA7D8F6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ADAA-6146-5244-BAA2-33F6576CE2E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2BEF-C403-5F48-835C-6598959D7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38A5-9C82-BE4A-B8F6-98DDE2EC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F398-E5C1-024E-B683-41C5C6E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B4F9-E338-314A-A7E0-8535024D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Race Car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5819-EC51-1E4E-8E9C-36B3D8053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 each student a color. If you have more than 4, assign multiple students to each color/ car. If you are practicing the target structures, ‘What do you like? and ‘I like…’ students could say a sentence and when they are done, they could draw a small circle on each row (until they reach the ‘finish line’).</a:t>
            </a:r>
          </a:p>
        </p:txBody>
      </p:sp>
    </p:spTree>
    <p:extLst>
      <p:ext uri="{BB962C8B-B14F-4D97-AF65-F5344CB8AC3E}">
        <p14:creationId xmlns:p14="http://schemas.microsoft.com/office/powerpoint/2010/main" val="231002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F0D4D3-3AD6-AB44-BF62-F772BB5C5773}"/>
              </a:ext>
            </a:extLst>
          </p:cNvPr>
          <p:cNvSpPr/>
          <p:nvPr/>
        </p:nvSpPr>
        <p:spPr>
          <a:xfrm>
            <a:off x="0" y="0"/>
            <a:ext cx="12192000" cy="2615184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rgbClr val="00ACF3"/>
              </a:gs>
              <a:gs pos="100000">
                <a:srgbClr val="0096D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2FD983-C0D5-1649-A1B7-F2D942D9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7" y="346134"/>
            <a:ext cx="1677761" cy="1125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423D76-6FB0-A44C-8A36-33B098AA484C}"/>
              </a:ext>
            </a:extLst>
          </p:cNvPr>
          <p:cNvSpPr txBox="1"/>
          <p:nvPr/>
        </p:nvSpPr>
        <p:spPr>
          <a:xfrm>
            <a:off x="962214" y="1508474"/>
            <a:ext cx="372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B5"/>
                </a:solidFill>
                <a:latin typeface="Segoe Print" panose="02000800000000000000" pitchFamily="2" charset="0"/>
              </a:rPr>
              <a:t>Race Car Driver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4B8875-3DD1-724C-9709-37C701CDF944}"/>
              </a:ext>
            </a:extLst>
          </p:cNvPr>
          <p:cNvGrpSpPr/>
          <p:nvPr/>
        </p:nvGrpSpPr>
        <p:grpSpPr>
          <a:xfrm>
            <a:off x="-38100" y="2141444"/>
            <a:ext cx="12703222" cy="4716556"/>
            <a:chOff x="-38100" y="2141444"/>
            <a:chExt cx="12703222" cy="471655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BA48B2-9BBE-164E-9863-306C722C9232}"/>
                </a:ext>
              </a:extLst>
            </p:cNvPr>
            <p:cNvGrpSpPr/>
            <p:nvPr/>
          </p:nvGrpSpPr>
          <p:grpSpPr>
            <a:xfrm>
              <a:off x="-38100" y="2141444"/>
              <a:ext cx="12703222" cy="4716556"/>
              <a:chOff x="-38100" y="2141444"/>
              <a:chExt cx="12584213" cy="4716556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2F8A91F-5319-EC44-A73C-18BD6454060A}"/>
                  </a:ext>
                </a:extLst>
              </p:cNvPr>
              <p:cNvSpPr/>
              <p:nvPr/>
            </p:nvSpPr>
            <p:spPr>
              <a:xfrm>
                <a:off x="-38100" y="2141444"/>
                <a:ext cx="12584213" cy="2202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93147F-0FF2-D84A-BD6A-D2275254E0C0}"/>
                  </a:ext>
                </a:extLst>
              </p:cNvPr>
              <p:cNvGrpSpPr/>
              <p:nvPr/>
            </p:nvGrpSpPr>
            <p:grpSpPr>
              <a:xfrm>
                <a:off x="0" y="2330607"/>
                <a:ext cx="12426846" cy="4527393"/>
                <a:chOff x="238536" y="2252870"/>
                <a:chExt cx="12188310" cy="452739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320A7B-72D7-7A43-8853-166F3B8D0F04}"/>
                    </a:ext>
                  </a:extLst>
                </p:cNvPr>
                <p:cNvSpPr/>
                <p:nvPr/>
              </p:nvSpPr>
              <p:spPr>
                <a:xfrm>
                  <a:off x="238539" y="2252870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C7253A4-C59D-E744-8508-8FFA325F3931}"/>
                    </a:ext>
                  </a:extLst>
                </p:cNvPr>
                <p:cNvSpPr/>
                <p:nvPr/>
              </p:nvSpPr>
              <p:spPr>
                <a:xfrm>
                  <a:off x="238539" y="3427015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CDB34AB-F722-E94E-A5C0-C3218D56C337}"/>
                    </a:ext>
                  </a:extLst>
                </p:cNvPr>
                <p:cNvSpPr/>
                <p:nvPr/>
              </p:nvSpPr>
              <p:spPr>
                <a:xfrm>
                  <a:off x="238538" y="4652177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E174F9B-06B7-974F-9151-04FE440D2851}"/>
                    </a:ext>
                  </a:extLst>
                </p:cNvPr>
                <p:cNvSpPr/>
                <p:nvPr/>
              </p:nvSpPr>
              <p:spPr>
                <a:xfrm>
                  <a:off x="238539" y="5799603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2BD4E43-B5FA-964E-9C84-FCA3CF47D45F}"/>
                    </a:ext>
                  </a:extLst>
                </p:cNvPr>
                <p:cNvCxnSpPr>
                  <a:stCxn id="20" idx="1"/>
                  <a:endCxn id="20" idx="3"/>
                </p:cNvCxnSpPr>
                <p:nvPr/>
              </p:nvCxnSpPr>
              <p:spPr>
                <a:xfrm>
                  <a:off x="238539" y="2743200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0949EC0-CC04-4244-BE65-397541ACDFA0}"/>
                    </a:ext>
                  </a:extLst>
                </p:cNvPr>
                <p:cNvCxnSpPr/>
                <p:nvPr/>
              </p:nvCxnSpPr>
              <p:spPr>
                <a:xfrm>
                  <a:off x="238539" y="3917345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E01BB67-D235-B446-A74A-76A907605682}"/>
                    </a:ext>
                  </a:extLst>
                </p:cNvPr>
                <p:cNvCxnSpPr/>
                <p:nvPr/>
              </p:nvCxnSpPr>
              <p:spPr>
                <a:xfrm>
                  <a:off x="238539" y="5142507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07EC659-9669-8C4C-B3B4-FFB694911FA0}"/>
                    </a:ext>
                  </a:extLst>
                </p:cNvPr>
                <p:cNvCxnSpPr/>
                <p:nvPr/>
              </p:nvCxnSpPr>
              <p:spPr>
                <a:xfrm>
                  <a:off x="238537" y="6289933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F409233-DC02-B847-9CA6-F2AC14A2357F}"/>
                    </a:ext>
                  </a:extLst>
                </p:cNvPr>
                <p:cNvSpPr/>
                <p:nvPr/>
              </p:nvSpPr>
              <p:spPr>
                <a:xfrm>
                  <a:off x="238538" y="3233529"/>
                  <a:ext cx="12188308" cy="22020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2BFFC89-7775-9045-8922-5003381EFD37}"/>
                    </a:ext>
                  </a:extLst>
                </p:cNvPr>
                <p:cNvSpPr/>
                <p:nvPr/>
              </p:nvSpPr>
              <p:spPr>
                <a:xfrm>
                  <a:off x="238536" y="4380954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8C0C96EC-A38C-8E43-9FFC-AAD9467913BC}"/>
                    </a:ext>
                  </a:extLst>
                </p:cNvPr>
                <p:cNvSpPr/>
                <p:nvPr/>
              </p:nvSpPr>
              <p:spPr>
                <a:xfrm>
                  <a:off x="238536" y="5606949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468110-1271-4345-A99A-CCD5FD4C5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8043"/>
            <a:stretch/>
          </p:blipFill>
          <p:spPr>
            <a:xfrm>
              <a:off x="-19455" y="2141444"/>
              <a:ext cx="238539" cy="4716556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5B6FEDD-DA27-684F-8E54-9D914662D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66173" y="2470552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0A81EE2-3217-894A-A55D-954B2C1EB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8864" y="3655025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44DF8C-F5B2-D84D-9B27-D89D589EE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4873677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88F9EE6-1B04-1F42-9832-A778B770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6023291"/>
              <a:ext cx="1786917" cy="688758"/>
            </a:xfrm>
            <a:prstGeom prst="rect">
              <a:avLst/>
            </a:prstGeom>
            <a:effectLst/>
          </p:spPr>
        </p:pic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0CC074-D45A-794A-A69E-4A061F0398B2}"/>
              </a:ext>
            </a:extLst>
          </p:cNvPr>
          <p:cNvCxnSpPr>
            <a:cxnSpLocks/>
          </p:cNvCxnSpPr>
          <p:nvPr/>
        </p:nvCxnSpPr>
        <p:spPr>
          <a:xfrm>
            <a:off x="8404698" y="2148186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BE3EFD-AAA2-AC4E-9985-C64F87D655E8}"/>
              </a:ext>
            </a:extLst>
          </p:cNvPr>
          <p:cNvCxnSpPr>
            <a:cxnSpLocks/>
          </p:cNvCxnSpPr>
          <p:nvPr/>
        </p:nvCxnSpPr>
        <p:spPr>
          <a:xfrm>
            <a:off x="6096000" y="2148186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E2F8F1-B194-E14C-97EA-C174ED2FCE7D}"/>
              </a:ext>
            </a:extLst>
          </p:cNvPr>
          <p:cNvCxnSpPr>
            <a:cxnSpLocks/>
          </p:cNvCxnSpPr>
          <p:nvPr/>
        </p:nvCxnSpPr>
        <p:spPr>
          <a:xfrm>
            <a:off x="4063714" y="2127134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A7219D-4472-2E42-A383-50C13984F61D}"/>
              </a:ext>
            </a:extLst>
          </p:cNvPr>
          <p:cNvCxnSpPr>
            <a:cxnSpLocks/>
          </p:cNvCxnSpPr>
          <p:nvPr/>
        </p:nvCxnSpPr>
        <p:spPr>
          <a:xfrm>
            <a:off x="1861227" y="2127134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2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F0D4D3-3AD6-AB44-BF62-F772BB5C5773}"/>
              </a:ext>
            </a:extLst>
          </p:cNvPr>
          <p:cNvSpPr/>
          <p:nvPr/>
        </p:nvSpPr>
        <p:spPr>
          <a:xfrm>
            <a:off x="0" y="0"/>
            <a:ext cx="12192000" cy="2615184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rgbClr val="00ACF3"/>
              </a:gs>
              <a:gs pos="100000">
                <a:srgbClr val="0096D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090575-1C00-9C45-BC90-E81ADA82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7" y="346134"/>
            <a:ext cx="1677761" cy="1125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E298C0-6385-0C43-B4BC-595D4A5BA1F3}"/>
              </a:ext>
            </a:extLst>
          </p:cNvPr>
          <p:cNvSpPr txBox="1"/>
          <p:nvPr/>
        </p:nvSpPr>
        <p:spPr>
          <a:xfrm>
            <a:off x="962214" y="1508474"/>
            <a:ext cx="372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B5"/>
                </a:solidFill>
                <a:latin typeface="Segoe Print" panose="02000800000000000000" pitchFamily="2" charset="0"/>
              </a:rPr>
              <a:t>Race Car Driver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ADC7A3-F7F4-A748-A0CB-588006E6C392}"/>
              </a:ext>
            </a:extLst>
          </p:cNvPr>
          <p:cNvGrpSpPr/>
          <p:nvPr/>
        </p:nvGrpSpPr>
        <p:grpSpPr>
          <a:xfrm>
            <a:off x="-38100" y="2141444"/>
            <a:ext cx="12703222" cy="4716556"/>
            <a:chOff x="-38100" y="2141444"/>
            <a:chExt cx="12703222" cy="47165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4C7284-F4DF-EF42-9EF6-8EA08670FDAD}"/>
                </a:ext>
              </a:extLst>
            </p:cNvPr>
            <p:cNvGrpSpPr/>
            <p:nvPr/>
          </p:nvGrpSpPr>
          <p:grpSpPr>
            <a:xfrm>
              <a:off x="-38100" y="2141444"/>
              <a:ext cx="12703222" cy="4716556"/>
              <a:chOff x="-38100" y="2141444"/>
              <a:chExt cx="12584213" cy="4716556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E0ADB44-FE68-E745-8476-021B802EB967}"/>
                  </a:ext>
                </a:extLst>
              </p:cNvPr>
              <p:cNvSpPr/>
              <p:nvPr/>
            </p:nvSpPr>
            <p:spPr>
              <a:xfrm>
                <a:off x="-38100" y="2141444"/>
                <a:ext cx="12584213" cy="2202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1157AB-24C8-604C-8BD9-EE19D4F07CF6}"/>
                  </a:ext>
                </a:extLst>
              </p:cNvPr>
              <p:cNvGrpSpPr/>
              <p:nvPr/>
            </p:nvGrpSpPr>
            <p:grpSpPr>
              <a:xfrm>
                <a:off x="0" y="2330607"/>
                <a:ext cx="12426846" cy="4527393"/>
                <a:chOff x="238536" y="2252870"/>
                <a:chExt cx="12188310" cy="452739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AF41A50-C68E-FB46-A5A1-C06908D1A2B4}"/>
                    </a:ext>
                  </a:extLst>
                </p:cNvPr>
                <p:cNvSpPr/>
                <p:nvPr/>
              </p:nvSpPr>
              <p:spPr>
                <a:xfrm>
                  <a:off x="238539" y="2252870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977B5F0-48D9-904F-9A61-07952BC644C8}"/>
                    </a:ext>
                  </a:extLst>
                </p:cNvPr>
                <p:cNvSpPr/>
                <p:nvPr/>
              </p:nvSpPr>
              <p:spPr>
                <a:xfrm>
                  <a:off x="238539" y="3427015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6BFE1B0-727B-6D47-BE2B-A41AF09C3FC0}"/>
                    </a:ext>
                  </a:extLst>
                </p:cNvPr>
                <p:cNvSpPr/>
                <p:nvPr/>
              </p:nvSpPr>
              <p:spPr>
                <a:xfrm>
                  <a:off x="238538" y="4652177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E5608AC-EEE1-3444-99BA-BD1C5E2E0207}"/>
                    </a:ext>
                  </a:extLst>
                </p:cNvPr>
                <p:cNvSpPr/>
                <p:nvPr/>
              </p:nvSpPr>
              <p:spPr>
                <a:xfrm>
                  <a:off x="238539" y="5799603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5FC3E8F-8F53-3A45-8340-27B7EE8853A4}"/>
                    </a:ext>
                  </a:extLst>
                </p:cNvPr>
                <p:cNvCxnSpPr>
                  <a:stCxn id="25" idx="1"/>
                  <a:endCxn id="25" idx="3"/>
                </p:cNvCxnSpPr>
                <p:nvPr/>
              </p:nvCxnSpPr>
              <p:spPr>
                <a:xfrm>
                  <a:off x="238539" y="2743200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DAEE7AB-E626-E748-9B0D-CA2D4B6345F2}"/>
                    </a:ext>
                  </a:extLst>
                </p:cNvPr>
                <p:cNvCxnSpPr/>
                <p:nvPr/>
              </p:nvCxnSpPr>
              <p:spPr>
                <a:xfrm>
                  <a:off x="238539" y="3917345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B5D1670-2699-824B-A748-716BEBA94C6C}"/>
                    </a:ext>
                  </a:extLst>
                </p:cNvPr>
                <p:cNvCxnSpPr/>
                <p:nvPr/>
              </p:nvCxnSpPr>
              <p:spPr>
                <a:xfrm>
                  <a:off x="238539" y="5142507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693708D-651F-BF4B-842E-6E743B222425}"/>
                    </a:ext>
                  </a:extLst>
                </p:cNvPr>
                <p:cNvCxnSpPr/>
                <p:nvPr/>
              </p:nvCxnSpPr>
              <p:spPr>
                <a:xfrm>
                  <a:off x="238537" y="6289933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E9F9569C-FC02-7445-B7A4-7505148ED4F4}"/>
                    </a:ext>
                  </a:extLst>
                </p:cNvPr>
                <p:cNvSpPr/>
                <p:nvPr/>
              </p:nvSpPr>
              <p:spPr>
                <a:xfrm>
                  <a:off x="238538" y="3233529"/>
                  <a:ext cx="12188308" cy="22020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E71B659B-FF1C-2847-B9DF-87E8E8A27D7A}"/>
                    </a:ext>
                  </a:extLst>
                </p:cNvPr>
                <p:cNvSpPr/>
                <p:nvPr/>
              </p:nvSpPr>
              <p:spPr>
                <a:xfrm>
                  <a:off x="238536" y="4380954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A78DA57F-5CA6-6448-9549-18D136E30492}"/>
                    </a:ext>
                  </a:extLst>
                </p:cNvPr>
                <p:cNvSpPr/>
                <p:nvPr/>
              </p:nvSpPr>
              <p:spPr>
                <a:xfrm>
                  <a:off x="238536" y="5606949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640EEB-DB89-DD4E-9222-7C47C3216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8043"/>
            <a:stretch/>
          </p:blipFill>
          <p:spPr>
            <a:xfrm>
              <a:off x="-19455" y="2141444"/>
              <a:ext cx="238539" cy="4716556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9CF517-2AD3-5C47-B5B8-A3C3BF4B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66173" y="2470552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E0D818-D09B-8849-98C9-3D6AAE2E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8864" y="3655025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59508B-2A2C-6F45-B91C-6620A647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4873677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279D9C-B098-214B-85AF-45234668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6023291"/>
              <a:ext cx="1786917" cy="688758"/>
            </a:xfrm>
            <a:prstGeom prst="rect">
              <a:avLst/>
            </a:prstGeom>
            <a:effectLst/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AD6FE8-1C00-4E4E-9BC9-8E4E443C80E2}"/>
              </a:ext>
            </a:extLst>
          </p:cNvPr>
          <p:cNvCxnSpPr>
            <a:cxnSpLocks/>
          </p:cNvCxnSpPr>
          <p:nvPr/>
        </p:nvCxnSpPr>
        <p:spPr>
          <a:xfrm>
            <a:off x="8404698" y="2148186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6D3D54-FA4D-1941-BC64-F2562332F269}"/>
              </a:ext>
            </a:extLst>
          </p:cNvPr>
          <p:cNvCxnSpPr>
            <a:cxnSpLocks/>
          </p:cNvCxnSpPr>
          <p:nvPr/>
        </p:nvCxnSpPr>
        <p:spPr>
          <a:xfrm>
            <a:off x="6096000" y="2148186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DBEC6-5CC2-4847-83BC-10F31155D040}"/>
              </a:ext>
            </a:extLst>
          </p:cNvPr>
          <p:cNvCxnSpPr>
            <a:cxnSpLocks/>
          </p:cNvCxnSpPr>
          <p:nvPr/>
        </p:nvCxnSpPr>
        <p:spPr>
          <a:xfrm>
            <a:off x="4063714" y="2127134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CEE1F1-C259-654E-9EB2-9F938022E076}"/>
              </a:ext>
            </a:extLst>
          </p:cNvPr>
          <p:cNvCxnSpPr>
            <a:cxnSpLocks/>
          </p:cNvCxnSpPr>
          <p:nvPr/>
        </p:nvCxnSpPr>
        <p:spPr>
          <a:xfrm>
            <a:off x="1861227" y="2127134"/>
            <a:ext cx="0" cy="471655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A42A408-A6EC-6C40-B260-AA3F5571A194}"/>
              </a:ext>
            </a:extLst>
          </p:cNvPr>
          <p:cNvSpPr/>
          <p:nvPr/>
        </p:nvSpPr>
        <p:spPr>
          <a:xfrm>
            <a:off x="6587069" y="2359234"/>
            <a:ext cx="769622" cy="769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F5EB14-FAB4-CB49-91FC-28C6DB930F72}"/>
              </a:ext>
            </a:extLst>
          </p:cNvPr>
          <p:cNvSpPr/>
          <p:nvPr/>
        </p:nvSpPr>
        <p:spPr>
          <a:xfrm>
            <a:off x="4809069" y="3514510"/>
            <a:ext cx="769622" cy="76962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D867F0-4FE3-9C40-B182-3C059F935040}"/>
              </a:ext>
            </a:extLst>
          </p:cNvPr>
          <p:cNvSpPr/>
          <p:nvPr/>
        </p:nvSpPr>
        <p:spPr>
          <a:xfrm>
            <a:off x="2439438" y="5973398"/>
            <a:ext cx="769622" cy="76962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0C4219-93BA-7B4B-82FF-B9696B3219DA}"/>
              </a:ext>
            </a:extLst>
          </p:cNvPr>
          <p:cNvSpPr/>
          <p:nvPr/>
        </p:nvSpPr>
        <p:spPr>
          <a:xfrm>
            <a:off x="577403" y="4703398"/>
            <a:ext cx="769622" cy="7696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F0D4D3-3AD6-AB44-BF62-F772BB5C5773}"/>
              </a:ext>
            </a:extLst>
          </p:cNvPr>
          <p:cNvSpPr/>
          <p:nvPr/>
        </p:nvSpPr>
        <p:spPr>
          <a:xfrm>
            <a:off x="0" y="0"/>
            <a:ext cx="12192000" cy="261518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7A56E3"/>
              </a:gs>
              <a:gs pos="100000">
                <a:srgbClr val="4A348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46991-38DB-ED45-AD12-32D60B01C6A4}"/>
              </a:ext>
            </a:extLst>
          </p:cNvPr>
          <p:cNvSpPr txBox="1"/>
          <p:nvPr/>
        </p:nvSpPr>
        <p:spPr>
          <a:xfrm>
            <a:off x="962213" y="1508473"/>
            <a:ext cx="372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Print" panose="02000800000000000000" pitchFamily="2" charset="0"/>
              </a:rPr>
              <a:t>Race Car Driver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3CAB06-F548-5B48-8A2B-5B790582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9" y="185803"/>
            <a:ext cx="536103" cy="535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A663F-7F97-2A40-A9EB-830103C5FBA6}"/>
              </a:ext>
            </a:extLst>
          </p:cNvPr>
          <p:cNvGrpSpPr/>
          <p:nvPr/>
        </p:nvGrpSpPr>
        <p:grpSpPr>
          <a:xfrm>
            <a:off x="-38100" y="2141444"/>
            <a:ext cx="12703222" cy="4716556"/>
            <a:chOff x="-38100" y="2141444"/>
            <a:chExt cx="12703222" cy="47165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01A56A-7652-7440-AC24-51E4FC6E6034}"/>
                </a:ext>
              </a:extLst>
            </p:cNvPr>
            <p:cNvGrpSpPr/>
            <p:nvPr/>
          </p:nvGrpSpPr>
          <p:grpSpPr>
            <a:xfrm>
              <a:off x="-38100" y="2141444"/>
              <a:ext cx="12703222" cy="4716556"/>
              <a:chOff x="-38100" y="2141444"/>
              <a:chExt cx="12584213" cy="471655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7F5360A-22A4-5748-B8D3-B7EB2224A837}"/>
                  </a:ext>
                </a:extLst>
              </p:cNvPr>
              <p:cNvSpPr/>
              <p:nvPr/>
            </p:nvSpPr>
            <p:spPr>
              <a:xfrm>
                <a:off x="-38100" y="2141444"/>
                <a:ext cx="12584213" cy="2202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180089-500E-F346-9677-138D8AB9014D}"/>
                  </a:ext>
                </a:extLst>
              </p:cNvPr>
              <p:cNvGrpSpPr/>
              <p:nvPr/>
            </p:nvGrpSpPr>
            <p:grpSpPr>
              <a:xfrm>
                <a:off x="0" y="2330607"/>
                <a:ext cx="12426846" cy="4527393"/>
                <a:chOff x="238536" y="2252870"/>
                <a:chExt cx="12188310" cy="4527393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DE70A1-CE96-CB44-B3EE-43E07D6EC83A}"/>
                    </a:ext>
                  </a:extLst>
                </p:cNvPr>
                <p:cNvSpPr/>
                <p:nvPr/>
              </p:nvSpPr>
              <p:spPr>
                <a:xfrm>
                  <a:off x="238539" y="2252870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A715906-5802-1648-9833-D66E0838B259}"/>
                    </a:ext>
                  </a:extLst>
                </p:cNvPr>
                <p:cNvSpPr/>
                <p:nvPr/>
              </p:nvSpPr>
              <p:spPr>
                <a:xfrm>
                  <a:off x="238539" y="3427015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5B8984E-CE29-3047-AC8B-FE08314C25B3}"/>
                    </a:ext>
                  </a:extLst>
                </p:cNvPr>
                <p:cNvSpPr/>
                <p:nvPr/>
              </p:nvSpPr>
              <p:spPr>
                <a:xfrm>
                  <a:off x="238538" y="4652177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DA5A2C7-4BE6-5F43-A03F-208A76F93D99}"/>
                    </a:ext>
                  </a:extLst>
                </p:cNvPr>
                <p:cNvSpPr/>
                <p:nvPr/>
              </p:nvSpPr>
              <p:spPr>
                <a:xfrm>
                  <a:off x="238539" y="5799603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B8ADD1-8C85-754A-8DDF-94A7840D25CF}"/>
                    </a:ext>
                  </a:extLst>
                </p:cNvPr>
                <p:cNvCxnSpPr>
                  <a:stCxn id="18" idx="1"/>
                  <a:endCxn id="18" idx="3"/>
                </p:cNvCxnSpPr>
                <p:nvPr/>
              </p:nvCxnSpPr>
              <p:spPr>
                <a:xfrm>
                  <a:off x="238539" y="2743200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D188F9D-1E74-F145-B2BA-ED35551EEFB7}"/>
                    </a:ext>
                  </a:extLst>
                </p:cNvPr>
                <p:cNvCxnSpPr/>
                <p:nvPr/>
              </p:nvCxnSpPr>
              <p:spPr>
                <a:xfrm>
                  <a:off x="238539" y="3917345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B61B6AD-FA94-7949-A76A-0AC8029EB1C2}"/>
                    </a:ext>
                  </a:extLst>
                </p:cNvPr>
                <p:cNvCxnSpPr/>
                <p:nvPr/>
              </p:nvCxnSpPr>
              <p:spPr>
                <a:xfrm>
                  <a:off x="238539" y="5142507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B4AB6CE-4379-6C44-B5AA-B5C73CAA4AE1}"/>
                    </a:ext>
                  </a:extLst>
                </p:cNvPr>
                <p:cNvCxnSpPr/>
                <p:nvPr/>
              </p:nvCxnSpPr>
              <p:spPr>
                <a:xfrm>
                  <a:off x="238537" y="6289933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CA63F3B2-7108-4B48-88EE-26E18CF72B4A}"/>
                    </a:ext>
                  </a:extLst>
                </p:cNvPr>
                <p:cNvSpPr/>
                <p:nvPr/>
              </p:nvSpPr>
              <p:spPr>
                <a:xfrm>
                  <a:off x="238538" y="3233529"/>
                  <a:ext cx="12188308" cy="22020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1987A6B-BE66-284A-A39E-1E8C519FE19B}"/>
                    </a:ext>
                  </a:extLst>
                </p:cNvPr>
                <p:cNvSpPr/>
                <p:nvPr/>
              </p:nvSpPr>
              <p:spPr>
                <a:xfrm>
                  <a:off x="238536" y="4380954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C3ECF1E-5662-DA4D-8C6B-579BEC9E5950}"/>
                    </a:ext>
                  </a:extLst>
                </p:cNvPr>
                <p:cNvSpPr/>
                <p:nvPr/>
              </p:nvSpPr>
              <p:spPr>
                <a:xfrm>
                  <a:off x="238536" y="5606949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749B20-1E2F-3743-8A94-A1D2067D2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8043"/>
            <a:stretch/>
          </p:blipFill>
          <p:spPr>
            <a:xfrm>
              <a:off x="-19455" y="2141444"/>
              <a:ext cx="238539" cy="4716556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408CE4-DEF6-DB41-B064-5CEFD838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66173" y="2470552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016413-CDAF-CC4E-92C7-45C45CE0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8864" y="3655025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D52A11-D6E9-5043-98D8-082E6792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4873677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8C0C00-2A16-C049-8927-9F08B01A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6023291"/>
              <a:ext cx="1786917" cy="688758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6272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F0D4D3-3AD6-AB44-BF62-F772BB5C5773}"/>
              </a:ext>
            </a:extLst>
          </p:cNvPr>
          <p:cNvSpPr/>
          <p:nvPr/>
        </p:nvSpPr>
        <p:spPr>
          <a:xfrm>
            <a:off x="0" y="0"/>
            <a:ext cx="12192000" cy="261518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7A56E3"/>
              </a:gs>
              <a:gs pos="100000">
                <a:srgbClr val="4A348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3CAB06-F548-5B48-8A2B-5B790582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9" y="185803"/>
            <a:ext cx="536103" cy="535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8387275-5D58-FE4C-9EE4-F1E212AE0ABB}"/>
              </a:ext>
            </a:extLst>
          </p:cNvPr>
          <p:cNvGrpSpPr/>
          <p:nvPr/>
        </p:nvGrpSpPr>
        <p:grpSpPr>
          <a:xfrm>
            <a:off x="-38100" y="2141444"/>
            <a:ext cx="12703222" cy="4716556"/>
            <a:chOff x="-38100" y="2141444"/>
            <a:chExt cx="12703222" cy="47165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1D878F-DFA5-5A40-A7A8-832CAC9468E6}"/>
                </a:ext>
              </a:extLst>
            </p:cNvPr>
            <p:cNvGrpSpPr/>
            <p:nvPr/>
          </p:nvGrpSpPr>
          <p:grpSpPr>
            <a:xfrm>
              <a:off x="-38100" y="2141444"/>
              <a:ext cx="12703222" cy="4716556"/>
              <a:chOff x="-38100" y="2141444"/>
              <a:chExt cx="12584213" cy="471655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856D535-0C54-DD46-B793-BE45A8B8D59F}"/>
                  </a:ext>
                </a:extLst>
              </p:cNvPr>
              <p:cNvSpPr/>
              <p:nvPr/>
            </p:nvSpPr>
            <p:spPr>
              <a:xfrm>
                <a:off x="-38100" y="2141444"/>
                <a:ext cx="12584213" cy="22020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77B0F91-B2EB-FB47-9E48-1C9F3F0F4A69}"/>
                  </a:ext>
                </a:extLst>
              </p:cNvPr>
              <p:cNvGrpSpPr/>
              <p:nvPr/>
            </p:nvGrpSpPr>
            <p:grpSpPr>
              <a:xfrm>
                <a:off x="0" y="2330607"/>
                <a:ext cx="12426846" cy="4527393"/>
                <a:chOff x="238536" y="2252870"/>
                <a:chExt cx="12188310" cy="452739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EC3FE8-1AA9-5744-B70A-962ED43B3992}"/>
                    </a:ext>
                  </a:extLst>
                </p:cNvPr>
                <p:cNvSpPr/>
                <p:nvPr/>
              </p:nvSpPr>
              <p:spPr>
                <a:xfrm>
                  <a:off x="238539" y="2252870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CA109EF-8814-9547-B7A5-07BAFF2A9C96}"/>
                    </a:ext>
                  </a:extLst>
                </p:cNvPr>
                <p:cNvSpPr/>
                <p:nvPr/>
              </p:nvSpPr>
              <p:spPr>
                <a:xfrm>
                  <a:off x="238539" y="3427015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739876-0944-3C44-AF61-A83762BB92B4}"/>
                    </a:ext>
                  </a:extLst>
                </p:cNvPr>
                <p:cNvSpPr/>
                <p:nvPr/>
              </p:nvSpPr>
              <p:spPr>
                <a:xfrm>
                  <a:off x="238538" y="4652177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E2D93E8-4E04-8140-880C-70487D1F31E7}"/>
                    </a:ext>
                  </a:extLst>
                </p:cNvPr>
                <p:cNvSpPr/>
                <p:nvPr/>
              </p:nvSpPr>
              <p:spPr>
                <a:xfrm>
                  <a:off x="238539" y="5799603"/>
                  <a:ext cx="11953461" cy="9806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1BE120E-2D82-4741-A1E8-75EB79ECF6DF}"/>
                    </a:ext>
                  </a:extLst>
                </p:cNvPr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238539" y="2743200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548F8A4-315B-5945-A30C-3BB8FEF6E1CD}"/>
                    </a:ext>
                  </a:extLst>
                </p:cNvPr>
                <p:cNvCxnSpPr/>
                <p:nvPr/>
              </p:nvCxnSpPr>
              <p:spPr>
                <a:xfrm>
                  <a:off x="238539" y="3917345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BBD305F-7C16-FD4B-A683-554089B0E0CC}"/>
                    </a:ext>
                  </a:extLst>
                </p:cNvPr>
                <p:cNvCxnSpPr/>
                <p:nvPr/>
              </p:nvCxnSpPr>
              <p:spPr>
                <a:xfrm>
                  <a:off x="238539" y="5142507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E469329-0A05-9148-A273-EB3B9090C3B7}"/>
                    </a:ext>
                  </a:extLst>
                </p:cNvPr>
                <p:cNvCxnSpPr/>
                <p:nvPr/>
              </p:nvCxnSpPr>
              <p:spPr>
                <a:xfrm>
                  <a:off x="238537" y="6289933"/>
                  <a:ext cx="11953461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0E28C9C-6788-B842-A10F-6F7D05A43A77}"/>
                    </a:ext>
                  </a:extLst>
                </p:cNvPr>
                <p:cNvSpPr/>
                <p:nvPr/>
              </p:nvSpPr>
              <p:spPr>
                <a:xfrm>
                  <a:off x="238538" y="3233529"/>
                  <a:ext cx="12188308" cy="22020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F1B8C155-205C-5142-B39E-BEB004C66B5C}"/>
                    </a:ext>
                  </a:extLst>
                </p:cNvPr>
                <p:cNvSpPr/>
                <p:nvPr/>
              </p:nvSpPr>
              <p:spPr>
                <a:xfrm>
                  <a:off x="238536" y="4380954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482A1F92-C7CD-4F4D-9782-B1A7196CDEF3}"/>
                    </a:ext>
                  </a:extLst>
                </p:cNvPr>
                <p:cNvSpPr/>
                <p:nvPr/>
              </p:nvSpPr>
              <p:spPr>
                <a:xfrm>
                  <a:off x="238536" y="5606949"/>
                  <a:ext cx="12188310" cy="27655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49DC7C-64DD-C846-AD52-A4800E26B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8043"/>
            <a:stretch/>
          </p:blipFill>
          <p:spPr>
            <a:xfrm>
              <a:off x="-19455" y="2141444"/>
              <a:ext cx="238539" cy="4716556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A65CE2-D629-2444-A4B8-071AB0E5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66173" y="2470552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CC10FF-41CF-B240-8471-1D6612C6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8864" y="3655025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526B38-1DAE-1748-BFD9-91EE6F71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4873677"/>
              <a:ext cx="1786917" cy="688758"/>
            </a:xfrm>
            <a:prstGeom prst="rect">
              <a:avLst/>
            </a:prstGeom>
            <a:effectLst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1FB7549-2B4C-F94F-BA04-E317CC5C1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10333864" y="6023291"/>
              <a:ext cx="1786917" cy="688758"/>
            </a:xfrm>
            <a:prstGeom prst="rect">
              <a:avLst/>
            </a:prstGeom>
            <a:effectLst/>
          </p:spPr>
        </p:pic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36F3F47-D16A-9348-8D64-EA23C78A936F}"/>
              </a:ext>
            </a:extLst>
          </p:cNvPr>
          <p:cNvSpPr/>
          <p:nvPr/>
        </p:nvSpPr>
        <p:spPr>
          <a:xfrm>
            <a:off x="6587069" y="2359234"/>
            <a:ext cx="769622" cy="769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DA8D96-E1DA-F144-B93D-A1B4103F8F75}"/>
              </a:ext>
            </a:extLst>
          </p:cNvPr>
          <p:cNvSpPr/>
          <p:nvPr/>
        </p:nvSpPr>
        <p:spPr>
          <a:xfrm>
            <a:off x="4809069" y="3514510"/>
            <a:ext cx="769622" cy="76962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AEAB67-C9A4-664C-B6AC-5A596F7C7EA7}"/>
              </a:ext>
            </a:extLst>
          </p:cNvPr>
          <p:cNvSpPr/>
          <p:nvPr/>
        </p:nvSpPr>
        <p:spPr>
          <a:xfrm>
            <a:off x="2439438" y="5973398"/>
            <a:ext cx="769622" cy="76962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17AA5A-EE91-9040-B9C1-153FB8D58001}"/>
              </a:ext>
            </a:extLst>
          </p:cNvPr>
          <p:cNvSpPr/>
          <p:nvPr/>
        </p:nvSpPr>
        <p:spPr>
          <a:xfrm>
            <a:off x="577403" y="4703398"/>
            <a:ext cx="769622" cy="7696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0A58B1-1465-064E-B087-0CAB3AB227B4}"/>
              </a:ext>
            </a:extLst>
          </p:cNvPr>
          <p:cNvSpPr txBox="1"/>
          <p:nvPr/>
        </p:nvSpPr>
        <p:spPr>
          <a:xfrm>
            <a:off x="962213" y="1508473"/>
            <a:ext cx="372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Print" panose="02000800000000000000" pitchFamily="2" charset="0"/>
              </a:rPr>
              <a:t>Race Car Driver</a:t>
            </a:r>
          </a:p>
        </p:txBody>
      </p:sp>
    </p:spTree>
    <p:extLst>
      <p:ext uri="{BB962C8B-B14F-4D97-AF65-F5344CB8AC3E}">
        <p14:creationId xmlns:p14="http://schemas.microsoft.com/office/powerpoint/2010/main" val="87612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129</Words>
  <Application>Microsoft Macintosh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Print</vt:lpstr>
      <vt:lpstr>Office Theme</vt:lpstr>
      <vt:lpstr>Race Car Driver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14</cp:revision>
  <dcterms:created xsi:type="dcterms:W3CDTF">2020-03-03T12:42:48Z</dcterms:created>
  <dcterms:modified xsi:type="dcterms:W3CDTF">2020-03-08T13:28:26Z</dcterms:modified>
</cp:coreProperties>
</file>