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344" r:id="rId2"/>
    <p:sldId id="349" r:id="rId3"/>
    <p:sldId id="350" r:id="rId4"/>
    <p:sldId id="34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0E6"/>
    <a:srgbClr val="4D3788"/>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81"/>
    <p:restoredTop sz="95694"/>
  </p:normalViewPr>
  <p:slideViewPr>
    <p:cSldViewPr snapToGrid="0" snapToObjects="1" showGuides="1">
      <p:cViewPr varScale="1">
        <p:scale>
          <a:sx n="82" d="100"/>
          <a:sy n="82" d="100"/>
        </p:scale>
        <p:origin x="192" y="6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02D56-7D7A-E64C-BCBC-9ADAD907C1C6}"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FCF39-6430-894F-84A1-E57AC002EC18}" type="slidenum">
              <a:rPr lang="en-US" smtClean="0"/>
              <a:t>‹#›</a:t>
            </a:fld>
            <a:endParaRPr lang="en-US"/>
          </a:p>
        </p:txBody>
      </p:sp>
    </p:spTree>
    <p:extLst>
      <p:ext uri="{BB962C8B-B14F-4D97-AF65-F5344CB8AC3E}">
        <p14:creationId xmlns:p14="http://schemas.microsoft.com/office/powerpoint/2010/main" val="396207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pload.wikimedia.org/wikipedia/commons/3/32/Throne_of_Kings_William_II%2C_William_III_and_of_Queen_Wilhelmina_of_the_Netherlands_%281842-1849%29.jp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images-wixmp-ed30a86b8c4ca887773594c2.wixmp.com/f/53d0312e-fc4d-442f-a39a-5cc8f0ee5c48/dbqy24f-3d1fbdd3-e5ee-4949-b10e-68b1b9840833.jpg/v1/fill/w_894,h_894,q_75,strp/swamp_monster__by_reefbeasties-dbqy24f.jpg?token=eyJ0eXAiOiJKV1QiLCJhbGciOiJIUzI1NiJ9.eyJpc3MiOiJ1cm46YXBwOjdlMGQxODg5ODIyNjQzNzNhNWYwZDQxNWVhMGQyNmUwIiwic3ViIjoidXJuOmFwcDo3ZTBkMTg4OTgyMjY0MzczYTVmMGQ0MTVlYTBkMjZlMCIsImF1ZCI6WyJ1cm46c2VydmljZTppbWFnZS5vcGVyYXRpb25zIl0sIm9iaiI6W1t7InBhdGgiOiIvZi81M2QwMzEyZS1mYzRkLTQ0MmYtYTM5YS01Y2M4ZjBlZTVjNDgvZGJxeTI0Zi0zZDFmYmRkMy1lNWVlLTQ5NDktYjEwZS02OGIxYjk4NDA4MzMuanBnIiwid2lkdGgiOiI8PTg5NCIsImhlaWdodCI6Ijw9ODk0In1dXX0.N4LCDKDQM5L8Uq3bGr-Y-U6iVtl8qc3ti1TAqo_wNG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Throne image:</a:t>
            </a:r>
            <a:endParaRPr lang="en-US" dirty="0">
              <a:hlinkClick r:id="rId3"/>
            </a:endParaRPr>
          </a:p>
          <a:p>
            <a:r>
              <a:rPr lang="en-US" dirty="0">
                <a:hlinkClick r:id="rId3"/>
              </a:rPr>
              <a:t>https://upload.wikimedia.org/wikipedia/commons/3/32/Throne_of_Kings_William_II%2C_William_III_and_of_Queen_Wilhelmina_of_the_Netherlands_%281842-1849%29.jpg</a:t>
            </a:r>
            <a:endParaRPr lang="en-US" dirty="0"/>
          </a:p>
          <a:p>
            <a:endParaRPr lang="en-US" dirty="0"/>
          </a:p>
          <a:p>
            <a:r>
              <a:rPr lang="en-US" dirty="0"/>
              <a:t>Swamp monster image:</a:t>
            </a:r>
          </a:p>
          <a:p>
            <a:r>
              <a:rPr lang="en-US" dirty="0">
                <a:hlinkClick r:id="rId4"/>
              </a:rPr>
              <a:t>https://images-wixmp-ed30a86b8c4ca887773594c2.wixmp.com/f/53d0312e-fc4d-442f-a39a-5cc8f0ee5c48/dbqy24f-3d1fbdd3-e5ee-4949-b10e-68b1b9840833.jpg/v1/fill/w_894,h_894,q_75,strp/swamp_monster__by_reefbeasties-dbqy24f.jpg?token=eyJ0eXAiOiJKV1QiLCJhbGciOiJIUzI1NiJ9.eyJpc3MiOiJ1cm46YXBwOjdlMGQxODg5ODIyNjQzNzNhNWYwZDQxNWVhMGQyNmUwIiwic3ViIjoidXJuOmFwcDo3ZTBkMTg4OTgyMjY0MzczYTVmMGQ0MTVlYTBkMjZlMCIsImF1ZCI6WyJ1cm46c2VydmljZTppbWFnZS5vcGVyYXRpb25zIl0sIm9iaiI6W1t7InBhdGgiOiIvZi81M2QwMzEyZS1mYzRkLTQ0MmYtYTM5YS01Y2M4ZjBlZTVjNDgvZGJxeTI0Zi0zZDFmYmRkMy1lNWVlLTQ5NDktYjEwZS02OGIxYjk4NDA4MzMuanBnIiwid2lkdGgiOiI8PTg5NCIsImhlaWdodCI6Ijw9ODk0In1dXX0.N4LCDKDQM5L8Uq3bGr-Y-U6iVtl8qc3ti1TAqo_wNGE</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AFCF39-6430-894F-84A1-E57AC002EC18}" type="slidenum">
              <a:rPr lang="en-US" smtClean="0"/>
              <a:t>1</a:t>
            </a:fld>
            <a:endParaRPr lang="en-US"/>
          </a:p>
        </p:txBody>
      </p:sp>
    </p:spTree>
    <p:extLst>
      <p:ext uri="{BB962C8B-B14F-4D97-AF65-F5344CB8AC3E}">
        <p14:creationId xmlns:p14="http://schemas.microsoft.com/office/powerpoint/2010/main" val="1958669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743C-2A42-B341-B240-C312B6D3A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37F25D-03E1-CA43-817B-6EC7020D7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D906FF-2763-1141-8656-3B51E1F3D90C}"/>
              </a:ext>
            </a:extLst>
          </p:cNvPr>
          <p:cNvSpPr>
            <a:spLocks noGrp="1"/>
          </p:cNvSpPr>
          <p:nvPr>
            <p:ph type="dt" sz="half" idx="10"/>
          </p:nvPr>
        </p:nvSpPr>
        <p:spPr/>
        <p:txBody>
          <a:bodyPr/>
          <a:lstStyle/>
          <a:p>
            <a:fld id="{DFFE7FDC-1427-264B-A4E8-DA6358ACAE6A}" type="datetimeFigureOut">
              <a:rPr lang="en-US" smtClean="0"/>
              <a:t>3/8/20</a:t>
            </a:fld>
            <a:endParaRPr lang="en-US"/>
          </a:p>
        </p:txBody>
      </p:sp>
      <p:sp>
        <p:nvSpPr>
          <p:cNvPr id="5" name="Footer Placeholder 4">
            <a:extLst>
              <a:ext uri="{FF2B5EF4-FFF2-40B4-BE49-F238E27FC236}">
                <a16:creationId xmlns:a16="http://schemas.microsoft.com/office/drawing/2014/main" id="{969FA7D9-324D-8842-836A-2992B6FD5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FAC65-E6C3-7E42-8108-919399611AF9}"/>
              </a:ext>
            </a:extLst>
          </p:cNvPr>
          <p:cNvSpPr>
            <a:spLocks noGrp="1"/>
          </p:cNvSpPr>
          <p:nvPr>
            <p:ph type="sldNum" sz="quarter" idx="12"/>
          </p:nvPr>
        </p:nvSpPr>
        <p:spPr/>
        <p:txBody>
          <a:bodyPr/>
          <a:lstStyle/>
          <a:p>
            <a:fld id="{E014A2C6-EA10-ED4E-B5A2-954AD546ACB8}" type="slidenum">
              <a:rPr lang="en-US" smtClean="0"/>
              <a:t>‹#›</a:t>
            </a:fld>
            <a:endParaRPr lang="en-US"/>
          </a:p>
        </p:txBody>
      </p:sp>
    </p:spTree>
    <p:extLst>
      <p:ext uri="{BB962C8B-B14F-4D97-AF65-F5344CB8AC3E}">
        <p14:creationId xmlns:p14="http://schemas.microsoft.com/office/powerpoint/2010/main" val="204422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C238-B7E5-A344-8095-67C8009FF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C86788-F32B-D346-8A39-B18AD8FCE7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E44E51-34FE-6144-9B00-7EEF84A661C6}"/>
              </a:ext>
            </a:extLst>
          </p:cNvPr>
          <p:cNvSpPr>
            <a:spLocks noGrp="1"/>
          </p:cNvSpPr>
          <p:nvPr>
            <p:ph type="dt" sz="half" idx="10"/>
          </p:nvPr>
        </p:nvSpPr>
        <p:spPr/>
        <p:txBody>
          <a:bodyPr/>
          <a:lstStyle/>
          <a:p>
            <a:fld id="{DFFE7FDC-1427-264B-A4E8-DA6358ACAE6A}" type="datetimeFigureOut">
              <a:rPr lang="en-US" smtClean="0"/>
              <a:t>3/8/20</a:t>
            </a:fld>
            <a:endParaRPr lang="en-US"/>
          </a:p>
        </p:txBody>
      </p:sp>
      <p:sp>
        <p:nvSpPr>
          <p:cNvPr id="5" name="Footer Placeholder 4">
            <a:extLst>
              <a:ext uri="{FF2B5EF4-FFF2-40B4-BE49-F238E27FC236}">
                <a16:creationId xmlns:a16="http://schemas.microsoft.com/office/drawing/2014/main" id="{860AF5F5-6EB8-2240-AF09-647C21FFC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B6C57-E56B-5741-ABB4-A9CC91ED5FF5}"/>
              </a:ext>
            </a:extLst>
          </p:cNvPr>
          <p:cNvSpPr>
            <a:spLocks noGrp="1"/>
          </p:cNvSpPr>
          <p:nvPr>
            <p:ph type="sldNum" sz="quarter" idx="12"/>
          </p:nvPr>
        </p:nvSpPr>
        <p:spPr/>
        <p:txBody>
          <a:bodyPr/>
          <a:lstStyle/>
          <a:p>
            <a:fld id="{E014A2C6-EA10-ED4E-B5A2-954AD546ACB8}" type="slidenum">
              <a:rPr lang="en-US" smtClean="0"/>
              <a:t>‹#›</a:t>
            </a:fld>
            <a:endParaRPr lang="en-US"/>
          </a:p>
        </p:txBody>
      </p:sp>
    </p:spTree>
    <p:extLst>
      <p:ext uri="{BB962C8B-B14F-4D97-AF65-F5344CB8AC3E}">
        <p14:creationId xmlns:p14="http://schemas.microsoft.com/office/powerpoint/2010/main" val="211386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45693B-AEB0-054F-8165-EA753AFF2C73}"/>
              </a:ext>
            </a:extLst>
          </p:cNvPr>
          <p:cNvSpPr>
            <a:spLocks noGrp="1"/>
          </p:cNvSpPr>
          <p:nvPr>
            <p:ph type="dt" sz="half" idx="10"/>
          </p:nvPr>
        </p:nvSpPr>
        <p:spPr/>
        <p:txBody>
          <a:bodyPr/>
          <a:lstStyle/>
          <a:p>
            <a:fld id="{DFFE7FDC-1427-264B-A4E8-DA6358ACAE6A}" type="datetimeFigureOut">
              <a:rPr lang="en-US" smtClean="0"/>
              <a:t>3/8/20</a:t>
            </a:fld>
            <a:endParaRPr lang="en-US"/>
          </a:p>
        </p:txBody>
      </p:sp>
      <p:sp>
        <p:nvSpPr>
          <p:cNvPr id="3" name="Footer Placeholder 2">
            <a:extLst>
              <a:ext uri="{FF2B5EF4-FFF2-40B4-BE49-F238E27FC236}">
                <a16:creationId xmlns:a16="http://schemas.microsoft.com/office/drawing/2014/main" id="{94B08FCE-D88D-CC4D-8A50-19AD81B638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944F38-A8D2-784B-B1BF-52EC0A01A5A7}"/>
              </a:ext>
            </a:extLst>
          </p:cNvPr>
          <p:cNvSpPr>
            <a:spLocks noGrp="1"/>
          </p:cNvSpPr>
          <p:nvPr>
            <p:ph type="sldNum" sz="quarter" idx="12"/>
          </p:nvPr>
        </p:nvSpPr>
        <p:spPr/>
        <p:txBody>
          <a:bodyPr/>
          <a:lstStyle/>
          <a:p>
            <a:fld id="{E014A2C6-EA10-ED4E-B5A2-954AD546ACB8}" type="slidenum">
              <a:rPr lang="en-US" smtClean="0"/>
              <a:t>‹#›</a:t>
            </a:fld>
            <a:endParaRPr lang="en-US"/>
          </a:p>
        </p:txBody>
      </p:sp>
    </p:spTree>
    <p:extLst>
      <p:ext uri="{BB962C8B-B14F-4D97-AF65-F5344CB8AC3E}">
        <p14:creationId xmlns:p14="http://schemas.microsoft.com/office/powerpoint/2010/main" val="403229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King of the Hill - Pictures">
    <p:bg>
      <p:bgPr>
        <a:solidFill>
          <a:srgbClr val="4D3788"/>
        </a:solidFill>
        <a:effectLst/>
      </p:bgPr>
    </p:bg>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DDCCA8BE-FFAE-7643-8DD7-6D5A3319449B}"/>
              </a:ext>
            </a:extLst>
          </p:cNvPr>
          <p:cNvSpPr/>
          <p:nvPr userDrawn="1"/>
        </p:nvSpPr>
        <p:spPr>
          <a:xfrm>
            <a:off x="5062157" y="4441770"/>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075C325A-A6AD-0C48-B6DE-AFE5961B4536}"/>
              </a:ext>
            </a:extLst>
          </p:cNvPr>
          <p:cNvSpPr/>
          <p:nvPr userDrawn="1"/>
        </p:nvSpPr>
        <p:spPr>
          <a:xfrm>
            <a:off x="3696627" y="2172702"/>
            <a:ext cx="1165305" cy="895005"/>
          </a:xfrm>
          <a:prstGeom prst="roundRect">
            <a:avLst/>
          </a:prstGeom>
          <a:solidFill>
            <a:srgbClr val="C00000"/>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rgbClr val="C00000"/>
            </a:extrusionClr>
            <a:contourClr>
              <a:srgbClr val="FF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F1C055B8-788B-4041-86DF-F3CED543B014}"/>
              </a:ext>
            </a:extLst>
          </p:cNvPr>
          <p:cNvSpPr/>
          <p:nvPr userDrawn="1"/>
        </p:nvSpPr>
        <p:spPr>
          <a:xfrm>
            <a:off x="7330067" y="2172702"/>
            <a:ext cx="1165305" cy="895005"/>
          </a:xfrm>
          <a:prstGeom prst="roundRect">
            <a:avLst/>
          </a:prstGeom>
          <a:solidFill>
            <a:srgbClr val="C00000"/>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rgbClr val="C00000"/>
            </a:extrusionClr>
            <a:contourClr>
              <a:srgbClr val="FF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6D05FC6A-86DB-874A-874F-79970B0E869D}"/>
              </a:ext>
            </a:extLst>
          </p:cNvPr>
          <p:cNvSpPr/>
          <p:nvPr userDrawn="1"/>
        </p:nvSpPr>
        <p:spPr>
          <a:xfrm>
            <a:off x="8495370" y="3543300"/>
            <a:ext cx="1165305" cy="895005"/>
          </a:xfrm>
          <a:prstGeom prst="roundRect">
            <a:avLst/>
          </a:prstGeom>
          <a:solidFill>
            <a:srgbClr val="0070C0"/>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accent5">
                <a:lumMod val="40000"/>
                <a:lumOff val="60000"/>
              </a:schemeClr>
            </a:extrusionClr>
            <a:contourClr>
              <a:schemeClr val="accent5">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B6D2F032-57DE-834D-873C-82A8B881CC16}"/>
              </a:ext>
            </a:extLst>
          </p:cNvPr>
          <p:cNvSpPr/>
          <p:nvPr userDrawn="1"/>
        </p:nvSpPr>
        <p:spPr>
          <a:xfrm>
            <a:off x="8495370" y="4913896"/>
            <a:ext cx="1165305" cy="895005"/>
          </a:xfrm>
          <a:prstGeom prst="roundRect">
            <a:avLst/>
          </a:prstGeom>
          <a:solidFill>
            <a:schemeClr val="accent6">
              <a:lumMod val="75000"/>
            </a:schemeClr>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accent6">
                <a:lumMod val="60000"/>
                <a:lumOff val="40000"/>
              </a:schemeClr>
            </a:extrusionClr>
            <a:contourClr>
              <a:schemeClr val="accent6">
                <a:lumMod val="20000"/>
                <a:lumOff val="8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7F0FCB3F-F550-2343-9F2B-2FAFCE746A6A}"/>
              </a:ext>
            </a:extLst>
          </p:cNvPr>
          <p:cNvSpPr/>
          <p:nvPr userDrawn="1"/>
        </p:nvSpPr>
        <p:spPr>
          <a:xfrm>
            <a:off x="2531320" y="4913895"/>
            <a:ext cx="1165305" cy="895005"/>
          </a:xfrm>
          <a:prstGeom prst="roundRect">
            <a:avLst/>
          </a:prstGeom>
          <a:solidFill>
            <a:schemeClr val="accent6">
              <a:lumMod val="75000"/>
            </a:schemeClr>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accent6">
                <a:lumMod val="60000"/>
                <a:lumOff val="40000"/>
              </a:schemeClr>
            </a:extrusionClr>
            <a:contourClr>
              <a:schemeClr val="accent6">
                <a:lumMod val="20000"/>
                <a:lumOff val="8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066824A8-FE21-1E4E-A218-9C3C897C2A71}"/>
              </a:ext>
            </a:extLst>
          </p:cNvPr>
          <p:cNvSpPr/>
          <p:nvPr userDrawn="1"/>
        </p:nvSpPr>
        <p:spPr>
          <a:xfrm>
            <a:off x="2531321" y="3543300"/>
            <a:ext cx="1165305" cy="895005"/>
          </a:xfrm>
          <a:prstGeom prst="roundRect">
            <a:avLst/>
          </a:prstGeom>
          <a:solidFill>
            <a:srgbClr val="0070C0"/>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accent5">
                <a:lumMod val="40000"/>
                <a:lumOff val="60000"/>
              </a:schemeClr>
            </a:extrusionClr>
            <a:contourClr>
              <a:schemeClr val="accent5">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21B7EFB8-411E-F542-B0BB-27EBB298B67D}"/>
              </a:ext>
            </a:extLst>
          </p:cNvPr>
          <p:cNvSpPr/>
          <p:nvPr userDrawn="1"/>
        </p:nvSpPr>
        <p:spPr>
          <a:xfrm>
            <a:off x="9951969" y="5293249"/>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a:extLst>
              <a:ext uri="{FF2B5EF4-FFF2-40B4-BE49-F238E27FC236}">
                <a16:creationId xmlns:a16="http://schemas.microsoft.com/office/drawing/2014/main" id="{BB303802-9E18-BC42-9182-C40B5C4AB967}"/>
              </a:ext>
            </a:extLst>
          </p:cNvPr>
          <p:cNvSpPr/>
          <p:nvPr userDrawn="1"/>
        </p:nvSpPr>
        <p:spPr>
          <a:xfrm>
            <a:off x="9951969" y="3373891"/>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D1449182-F589-8849-9EDD-A004C0B711A3}"/>
              </a:ext>
            </a:extLst>
          </p:cNvPr>
          <p:cNvSpPr/>
          <p:nvPr userDrawn="1"/>
        </p:nvSpPr>
        <p:spPr>
          <a:xfrm>
            <a:off x="268986" y="5229329"/>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FB39D40B-EE72-1844-BB08-571AEF407A31}"/>
              </a:ext>
            </a:extLst>
          </p:cNvPr>
          <p:cNvSpPr/>
          <p:nvPr userDrawn="1"/>
        </p:nvSpPr>
        <p:spPr>
          <a:xfrm>
            <a:off x="268986" y="3373891"/>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a:extLst>
              <a:ext uri="{FF2B5EF4-FFF2-40B4-BE49-F238E27FC236}">
                <a16:creationId xmlns:a16="http://schemas.microsoft.com/office/drawing/2014/main" id="{70F025D3-A804-314A-AA1E-DB89FC4FC73C}"/>
              </a:ext>
            </a:extLst>
          </p:cNvPr>
          <p:cNvSpPr/>
          <p:nvPr userDrawn="1"/>
        </p:nvSpPr>
        <p:spPr>
          <a:xfrm>
            <a:off x="8675155" y="1144290"/>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41757527-FAA2-9D4A-A5AD-FD33BE1CDDEB}"/>
              </a:ext>
            </a:extLst>
          </p:cNvPr>
          <p:cNvSpPr/>
          <p:nvPr userDrawn="1"/>
        </p:nvSpPr>
        <p:spPr>
          <a:xfrm>
            <a:off x="1545804" y="1362005"/>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11DA2260-CC0C-1C46-83B0-8FBCF815476E}"/>
              </a:ext>
            </a:extLst>
          </p:cNvPr>
          <p:cNvSpPr/>
          <p:nvPr userDrawn="1"/>
        </p:nvSpPr>
        <p:spPr>
          <a:xfrm>
            <a:off x="5110479" y="128183"/>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2" name="Picture 21">
            <a:extLst>
              <a:ext uri="{FF2B5EF4-FFF2-40B4-BE49-F238E27FC236}">
                <a16:creationId xmlns:a16="http://schemas.microsoft.com/office/drawing/2014/main" id="{C30CE748-802B-AB4A-B2E7-845940638106}"/>
              </a:ext>
            </a:extLst>
          </p:cNvPr>
          <p:cNvPicPr>
            <a:picLocks noChangeAspect="1"/>
          </p:cNvPicPr>
          <p:nvPr userDrawn="1"/>
        </p:nvPicPr>
        <p:blipFill>
          <a:blip r:embed="rId2"/>
          <a:stretch>
            <a:fillRect/>
          </a:stretch>
        </p:blipFill>
        <p:spPr>
          <a:xfrm>
            <a:off x="5510759" y="1544885"/>
            <a:ext cx="1170481" cy="1641218"/>
          </a:xfrm>
          <a:prstGeom prst="rect">
            <a:avLst/>
          </a:prstGeom>
          <a:effectLst>
            <a:glow rad="228600">
              <a:schemeClr val="accent4">
                <a:satMod val="175000"/>
                <a:alpha val="40000"/>
              </a:schemeClr>
            </a:glow>
          </a:effectLst>
        </p:spPr>
      </p:pic>
      <p:sp>
        <p:nvSpPr>
          <p:cNvPr id="24" name="Picture Placeholder 23">
            <a:extLst>
              <a:ext uri="{FF2B5EF4-FFF2-40B4-BE49-F238E27FC236}">
                <a16:creationId xmlns:a16="http://schemas.microsoft.com/office/drawing/2014/main" id="{55F5E857-81BA-464C-817A-50BCC25D384F}"/>
              </a:ext>
            </a:extLst>
          </p:cNvPr>
          <p:cNvSpPr>
            <a:spLocks noGrp="1"/>
          </p:cNvSpPr>
          <p:nvPr>
            <p:ph type="pic" sz="quarter" idx="10"/>
          </p:nvPr>
        </p:nvSpPr>
        <p:spPr>
          <a:xfrm>
            <a:off x="5247639" y="4539727"/>
            <a:ext cx="1570761" cy="1032481"/>
          </a:xfrm>
        </p:spPr>
        <p:txBody>
          <a:bodyPr>
            <a:normAutofit/>
          </a:bodyPr>
          <a:lstStyle>
            <a:lvl1pPr>
              <a:defRPr sz="2500">
                <a:solidFill>
                  <a:schemeClr val="bg1"/>
                </a:solidFill>
              </a:defRPr>
            </a:lvl1pPr>
          </a:lstStyle>
          <a:p>
            <a:endParaRPr lang="en-US" dirty="0"/>
          </a:p>
        </p:txBody>
      </p:sp>
      <p:sp>
        <p:nvSpPr>
          <p:cNvPr id="26" name="Picture Placeholder 23">
            <a:extLst>
              <a:ext uri="{FF2B5EF4-FFF2-40B4-BE49-F238E27FC236}">
                <a16:creationId xmlns:a16="http://schemas.microsoft.com/office/drawing/2014/main" id="{909AB941-F43F-E947-8057-4EA108D41267}"/>
              </a:ext>
            </a:extLst>
          </p:cNvPr>
          <p:cNvSpPr>
            <a:spLocks noGrp="1"/>
          </p:cNvSpPr>
          <p:nvPr>
            <p:ph type="pic" sz="quarter" idx="11"/>
          </p:nvPr>
        </p:nvSpPr>
        <p:spPr>
          <a:xfrm>
            <a:off x="469125" y="5329999"/>
            <a:ext cx="1570761" cy="1032481"/>
          </a:xfrm>
          <a:effectLst>
            <a:glow rad="63500">
              <a:schemeClr val="bg1">
                <a:alpha val="30000"/>
              </a:schemeClr>
            </a:glow>
          </a:effectLst>
        </p:spPr>
        <p:txBody>
          <a:bodyPr>
            <a:normAutofit/>
          </a:bodyPr>
          <a:lstStyle>
            <a:lvl1pPr>
              <a:defRPr sz="2500">
                <a:solidFill>
                  <a:schemeClr val="bg1"/>
                </a:solidFill>
              </a:defRPr>
            </a:lvl1pPr>
          </a:lstStyle>
          <a:p>
            <a:endParaRPr lang="en-US" dirty="0"/>
          </a:p>
        </p:txBody>
      </p:sp>
      <p:sp>
        <p:nvSpPr>
          <p:cNvPr id="27" name="Picture Placeholder 23">
            <a:extLst>
              <a:ext uri="{FF2B5EF4-FFF2-40B4-BE49-F238E27FC236}">
                <a16:creationId xmlns:a16="http://schemas.microsoft.com/office/drawing/2014/main" id="{1ABF80C6-A332-174E-BACC-5499D980598E}"/>
              </a:ext>
            </a:extLst>
          </p:cNvPr>
          <p:cNvSpPr>
            <a:spLocks noGrp="1"/>
          </p:cNvSpPr>
          <p:nvPr>
            <p:ph type="pic" sz="quarter" idx="12"/>
          </p:nvPr>
        </p:nvSpPr>
        <p:spPr>
          <a:xfrm>
            <a:off x="469124" y="3474561"/>
            <a:ext cx="1570761" cy="1032481"/>
          </a:xfrm>
          <a:effectLst>
            <a:glow rad="63500">
              <a:schemeClr val="bg1">
                <a:alpha val="30000"/>
              </a:schemeClr>
            </a:glow>
          </a:effectLst>
        </p:spPr>
        <p:txBody>
          <a:bodyPr>
            <a:normAutofit/>
          </a:bodyPr>
          <a:lstStyle>
            <a:lvl1pPr>
              <a:defRPr sz="2500">
                <a:solidFill>
                  <a:schemeClr val="bg1"/>
                </a:solidFill>
              </a:defRPr>
            </a:lvl1pPr>
          </a:lstStyle>
          <a:p>
            <a:endParaRPr lang="en-US" dirty="0"/>
          </a:p>
        </p:txBody>
      </p:sp>
      <p:sp>
        <p:nvSpPr>
          <p:cNvPr id="28" name="Picture Placeholder 23">
            <a:extLst>
              <a:ext uri="{FF2B5EF4-FFF2-40B4-BE49-F238E27FC236}">
                <a16:creationId xmlns:a16="http://schemas.microsoft.com/office/drawing/2014/main" id="{59A03795-EF31-9F45-A659-FF6CFAD707BE}"/>
              </a:ext>
            </a:extLst>
          </p:cNvPr>
          <p:cNvSpPr>
            <a:spLocks noGrp="1"/>
          </p:cNvSpPr>
          <p:nvPr>
            <p:ph type="pic" sz="quarter" idx="13"/>
          </p:nvPr>
        </p:nvSpPr>
        <p:spPr>
          <a:xfrm>
            <a:off x="10170873" y="5378289"/>
            <a:ext cx="1570761" cy="1032481"/>
          </a:xfrm>
          <a:effectLst>
            <a:glow rad="63500">
              <a:schemeClr val="bg1">
                <a:alpha val="30000"/>
              </a:schemeClr>
            </a:glow>
          </a:effectLst>
        </p:spPr>
        <p:txBody>
          <a:bodyPr>
            <a:normAutofit/>
          </a:bodyPr>
          <a:lstStyle>
            <a:lvl1pPr>
              <a:defRPr sz="2500">
                <a:solidFill>
                  <a:schemeClr val="bg1"/>
                </a:solidFill>
              </a:defRPr>
            </a:lvl1pPr>
          </a:lstStyle>
          <a:p>
            <a:endParaRPr lang="en-US" dirty="0"/>
          </a:p>
        </p:txBody>
      </p:sp>
      <p:sp>
        <p:nvSpPr>
          <p:cNvPr id="29" name="Picture Placeholder 23">
            <a:extLst>
              <a:ext uri="{FF2B5EF4-FFF2-40B4-BE49-F238E27FC236}">
                <a16:creationId xmlns:a16="http://schemas.microsoft.com/office/drawing/2014/main" id="{AF3A8092-8B25-A443-9BE9-287629C07980}"/>
              </a:ext>
            </a:extLst>
          </p:cNvPr>
          <p:cNvSpPr>
            <a:spLocks noGrp="1"/>
          </p:cNvSpPr>
          <p:nvPr>
            <p:ph type="pic" sz="quarter" idx="14"/>
          </p:nvPr>
        </p:nvSpPr>
        <p:spPr>
          <a:xfrm>
            <a:off x="10170872" y="3457536"/>
            <a:ext cx="1570761" cy="1032481"/>
          </a:xfrm>
          <a:effectLst>
            <a:glow rad="63500">
              <a:schemeClr val="bg1">
                <a:alpha val="30000"/>
              </a:schemeClr>
            </a:glow>
          </a:effectLst>
        </p:spPr>
        <p:txBody>
          <a:bodyPr>
            <a:normAutofit/>
          </a:bodyPr>
          <a:lstStyle>
            <a:lvl1pPr>
              <a:defRPr sz="2500">
                <a:solidFill>
                  <a:schemeClr val="bg1"/>
                </a:solidFill>
              </a:defRPr>
            </a:lvl1pPr>
          </a:lstStyle>
          <a:p>
            <a:endParaRPr lang="en-US" dirty="0"/>
          </a:p>
        </p:txBody>
      </p:sp>
      <p:sp>
        <p:nvSpPr>
          <p:cNvPr id="30" name="Picture Placeholder 23">
            <a:extLst>
              <a:ext uri="{FF2B5EF4-FFF2-40B4-BE49-F238E27FC236}">
                <a16:creationId xmlns:a16="http://schemas.microsoft.com/office/drawing/2014/main" id="{E592EB5A-209A-7644-A1FB-C4163E4B7CE1}"/>
              </a:ext>
            </a:extLst>
          </p:cNvPr>
          <p:cNvSpPr>
            <a:spLocks noGrp="1"/>
          </p:cNvSpPr>
          <p:nvPr>
            <p:ph type="pic" sz="quarter" idx="15"/>
          </p:nvPr>
        </p:nvSpPr>
        <p:spPr>
          <a:xfrm>
            <a:off x="8875294" y="1242576"/>
            <a:ext cx="1570761" cy="1032481"/>
          </a:xfrm>
          <a:effectLst>
            <a:glow rad="63500">
              <a:schemeClr val="bg1">
                <a:alpha val="30000"/>
              </a:schemeClr>
            </a:glow>
          </a:effectLst>
        </p:spPr>
        <p:txBody>
          <a:bodyPr>
            <a:normAutofit/>
          </a:bodyPr>
          <a:lstStyle>
            <a:lvl1pPr>
              <a:defRPr sz="2500">
                <a:solidFill>
                  <a:schemeClr val="bg1"/>
                </a:solidFill>
              </a:defRPr>
            </a:lvl1pPr>
          </a:lstStyle>
          <a:p>
            <a:endParaRPr lang="en-US" dirty="0"/>
          </a:p>
        </p:txBody>
      </p:sp>
      <p:sp>
        <p:nvSpPr>
          <p:cNvPr id="31" name="Picture Placeholder 23">
            <a:extLst>
              <a:ext uri="{FF2B5EF4-FFF2-40B4-BE49-F238E27FC236}">
                <a16:creationId xmlns:a16="http://schemas.microsoft.com/office/drawing/2014/main" id="{21195FE2-DD50-B541-9781-CBB510F16312}"/>
              </a:ext>
            </a:extLst>
          </p:cNvPr>
          <p:cNvSpPr>
            <a:spLocks noGrp="1"/>
          </p:cNvSpPr>
          <p:nvPr>
            <p:ph type="pic" sz="quarter" idx="16"/>
          </p:nvPr>
        </p:nvSpPr>
        <p:spPr>
          <a:xfrm>
            <a:off x="1745939" y="1436138"/>
            <a:ext cx="1570761" cy="1032481"/>
          </a:xfrm>
          <a:effectLst>
            <a:glow rad="63500">
              <a:schemeClr val="bg1">
                <a:alpha val="30000"/>
              </a:schemeClr>
            </a:glow>
          </a:effectLst>
        </p:spPr>
        <p:txBody>
          <a:bodyPr>
            <a:normAutofit/>
          </a:bodyPr>
          <a:lstStyle>
            <a:lvl1pPr>
              <a:defRPr sz="2500">
                <a:solidFill>
                  <a:schemeClr val="bg1"/>
                </a:solidFill>
              </a:defRPr>
            </a:lvl1pPr>
          </a:lstStyle>
          <a:p>
            <a:endParaRPr lang="en-US" dirty="0"/>
          </a:p>
        </p:txBody>
      </p:sp>
      <p:sp>
        <p:nvSpPr>
          <p:cNvPr id="32" name="Picture Placeholder 23">
            <a:extLst>
              <a:ext uri="{FF2B5EF4-FFF2-40B4-BE49-F238E27FC236}">
                <a16:creationId xmlns:a16="http://schemas.microsoft.com/office/drawing/2014/main" id="{A5B0328B-A753-A348-9D93-3BC4921CB74C}"/>
              </a:ext>
            </a:extLst>
          </p:cNvPr>
          <p:cNvSpPr>
            <a:spLocks noGrp="1"/>
          </p:cNvSpPr>
          <p:nvPr>
            <p:ph type="pic" sz="quarter" idx="17"/>
          </p:nvPr>
        </p:nvSpPr>
        <p:spPr>
          <a:xfrm>
            <a:off x="5310619" y="210095"/>
            <a:ext cx="1570761" cy="1032481"/>
          </a:xfrm>
          <a:effectLst>
            <a:glow rad="63500">
              <a:schemeClr val="bg1">
                <a:alpha val="30000"/>
              </a:schemeClr>
            </a:glow>
          </a:effectLst>
        </p:spPr>
        <p:txBody>
          <a:bodyPr>
            <a:normAutofit/>
          </a:bodyPr>
          <a:lstStyle>
            <a:lvl1pPr>
              <a:defRPr sz="2500">
                <a:solidFill>
                  <a:schemeClr val="bg1"/>
                </a:solidFill>
              </a:defRPr>
            </a:lvl1pPr>
          </a:lstStyle>
          <a:p>
            <a:endParaRPr lang="en-US" dirty="0"/>
          </a:p>
        </p:txBody>
      </p:sp>
      <p:pic>
        <p:nvPicPr>
          <p:cNvPr id="25" name="Picture 24">
            <a:extLst>
              <a:ext uri="{FF2B5EF4-FFF2-40B4-BE49-F238E27FC236}">
                <a16:creationId xmlns:a16="http://schemas.microsoft.com/office/drawing/2014/main" id="{B95F092A-5D21-4446-ABCE-D00FA5D6ADBC}"/>
              </a:ext>
            </a:extLst>
          </p:cNvPr>
          <p:cNvPicPr>
            <a:picLocks noChangeAspect="1"/>
          </p:cNvPicPr>
          <p:nvPr userDrawn="1"/>
        </p:nvPicPr>
        <p:blipFill>
          <a:blip r:embed="rId3"/>
          <a:stretch>
            <a:fillRect/>
          </a:stretch>
        </p:blipFill>
        <p:spPr>
          <a:xfrm>
            <a:off x="5930863" y="5179920"/>
            <a:ext cx="1321237" cy="1085948"/>
          </a:xfrm>
          <a:prstGeom prst="rect">
            <a:avLst/>
          </a:prstGeom>
          <a:effectLst>
            <a:glow rad="63500">
              <a:schemeClr val="accent6">
                <a:satMod val="175000"/>
                <a:alpha val="40000"/>
              </a:schemeClr>
            </a:glow>
          </a:effectLst>
        </p:spPr>
      </p:pic>
      <p:sp>
        <p:nvSpPr>
          <p:cNvPr id="14" name="Rounded Rectangle 13">
            <a:extLst>
              <a:ext uri="{FF2B5EF4-FFF2-40B4-BE49-F238E27FC236}">
                <a16:creationId xmlns:a16="http://schemas.microsoft.com/office/drawing/2014/main" id="{BA54EFA5-A062-8C43-AD4F-6A6413B01520}"/>
              </a:ext>
            </a:extLst>
          </p:cNvPr>
          <p:cNvSpPr/>
          <p:nvPr userDrawn="1"/>
        </p:nvSpPr>
        <p:spPr>
          <a:xfrm>
            <a:off x="4765287" y="5438572"/>
            <a:ext cx="2564780" cy="895005"/>
          </a:xfrm>
          <a:prstGeom prst="roundRect">
            <a:avLst/>
          </a:prstGeom>
          <a:solidFill>
            <a:srgbClr val="945200"/>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rgbClr val="945200"/>
            </a:extrusionClr>
            <a:contourClr>
              <a:srgbClr val="9452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00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ing of the Hill - Text">
    <p:bg>
      <p:bgPr>
        <a:solidFill>
          <a:srgbClr val="4D3788"/>
        </a:solidFill>
        <a:effectLst/>
      </p:bgPr>
    </p:bg>
    <p:spTree>
      <p:nvGrpSpPr>
        <p:cNvPr id="1" name=""/>
        <p:cNvGrpSpPr/>
        <p:nvPr/>
      </p:nvGrpSpPr>
      <p:grpSpPr>
        <a:xfrm>
          <a:off x="0" y="0"/>
          <a:ext cx="0" cy="0"/>
          <a:chOff x="0" y="0"/>
          <a:chExt cx="0" cy="0"/>
        </a:xfrm>
      </p:grpSpPr>
      <p:sp>
        <p:nvSpPr>
          <p:cNvPr id="53" name="Rounded Rectangle 52">
            <a:extLst>
              <a:ext uri="{FF2B5EF4-FFF2-40B4-BE49-F238E27FC236}">
                <a16:creationId xmlns:a16="http://schemas.microsoft.com/office/drawing/2014/main" id="{27E3C5EE-5D04-9A4A-8F2B-E304857FF5AA}"/>
              </a:ext>
            </a:extLst>
          </p:cNvPr>
          <p:cNvSpPr/>
          <p:nvPr userDrawn="1"/>
        </p:nvSpPr>
        <p:spPr>
          <a:xfrm>
            <a:off x="5062157" y="4441770"/>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a:extLst>
              <a:ext uri="{FF2B5EF4-FFF2-40B4-BE49-F238E27FC236}">
                <a16:creationId xmlns:a16="http://schemas.microsoft.com/office/drawing/2014/main" id="{F2D3E96F-6492-5B4D-81DF-88C81F8380D4}"/>
              </a:ext>
            </a:extLst>
          </p:cNvPr>
          <p:cNvSpPr/>
          <p:nvPr userDrawn="1"/>
        </p:nvSpPr>
        <p:spPr>
          <a:xfrm>
            <a:off x="9951969" y="5293249"/>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a:extLst>
              <a:ext uri="{FF2B5EF4-FFF2-40B4-BE49-F238E27FC236}">
                <a16:creationId xmlns:a16="http://schemas.microsoft.com/office/drawing/2014/main" id="{DAFB2959-86B1-104D-9EAB-2F3AFB57AEFD}"/>
              </a:ext>
            </a:extLst>
          </p:cNvPr>
          <p:cNvSpPr/>
          <p:nvPr userDrawn="1"/>
        </p:nvSpPr>
        <p:spPr>
          <a:xfrm>
            <a:off x="9951969" y="3373891"/>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ounded Rectangle 55">
            <a:extLst>
              <a:ext uri="{FF2B5EF4-FFF2-40B4-BE49-F238E27FC236}">
                <a16:creationId xmlns:a16="http://schemas.microsoft.com/office/drawing/2014/main" id="{BDD1C019-19BE-2C4D-83BA-921BC8DC567A}"/>
              </a:ext>
            </a:extLst>
          </p:cNvPr>
          <p:cNvSpPr/>
          <p:nvPr userDrawn="1"/>
        </p:nvSpPr>
        <p:spPr>
          <a:xfrm>
            <a:off x="268986" y="5229329"/>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a:extLst>
              <a:ext uri="{FF2B5EF4-FFF2-40B4-BE49-F238E27FC236}">
                <a16:creationId xmlns:a16="http://schemas.microsoft.com/office/drawing/2014/main" id="{DA742945-C382-B241-A855-6D0129FB5A49}"/>
              </a:ext>
            </a:extLst>
          </p:cNvPr>
          <p:cNvSpPr/>
          <p:nvPr userDrawn="1"/>
        </p:nvSpPr>
        <p:spPr>
          <a:xfrm>
            <a:off x="268986" y="3373891"/>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ounded Rectangle 57">
            <a:extLst>
              <a:ext uri="{FF2B5EF4-FFF2-40B4-BE49-F238E27FC236}">
                <a16:creationId xmlns:a16="http://schemas.microsoft.com/office/drawing/2014/main" id="{B2F304B3-29FA-374F-841F-65958F20C179}"/>
              </a:ext>
            </a:extLst>
          </p:cNvPr>
          <p:cNvSpPr/>
          <p:nvPr userDrawn="1"/>
        </p:nvSpPr>
        <p:spPr>
          <a:xfrm>
            <a:off x="8675155" y="1144290"/>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58">
            <a:extLst>
              <a:ext uri="{FF2B5EF4-FFF2-40B4-BE49-F238E27FC236}">
                <a16:creationId xmlns:a16="http://schemas.microsoft.com/office/drawing/2014/main" id="{3F070AD4-690E-8A4C-8FF3-C26EFFBA5493}"/>
              </a:ext>
            </a:extLst>
          </p:cNvPr>
          <p:cNvSpPr/>
          <p:nvPr userDrawn="1"/>
        </p:nvSpPr>
        <p:spPr>
          <a:xfrm>
            <a:off x="1545804" y="1362005"/>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59">
            <a:extLst>
              <a:ext uri="{FF2B5EF4-FFF2-40B4-BE49-F238E27FC236}">
                <a16:creationId xmlns:a16="http://schemas.microsoft.com/office/drawing/2014/main" id="{6DC492D5-5CF9-1C41-AC75-88A305470EC2}"/>
              </a:ext>
            </a:extLst>
          </p:cNvPr>
          <p:cNvSpPr/>
          <p:nvPr userDrawn="1"/>
        </p:nvSpPr>
        <p:spPr>
          <a:xfrm>
            <a:off x="5110479" y="128183"/>
            <a:ext cx="1971040" cy="1233822"/>
          </a:xfrm>
          <a:prstGeom prst="roundRect">
            <a:avLst/>
          </a:prstGeom>
          <a:solidFill>
            <a:schemeClr val="tx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075C325A-A6AD-0C48-B6DE-AFE5961B4536}"/>
              </a:ext>
            </a:extLst>
          </p:cNvPr>
          <p:cNvSpPr/>
          <p:nvPr userDrawn="1"/>
        </p:nvSpPr>
        <p:spPr>
          <a:xfrm>
            <a:off x="3696627" y="2172702"/>
            <a:ext cx="1165305" cy="895005"/>
          </a:xfrm>
          <a:prstGeom prst="roundRect">
            <a:avLst/>
          </a:prstGeom>
          <a:solidFill>
            <a:srgbClr val="C00000"/>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rgbClr val="C00000"/>
            </a:extrusionClr>
            <a:contourClr>
              <a:srgbClr val="FF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F1C055B8-788B-4041-86DF-F3CED543B014}"/>
              </a:ext>
            </a:extLst>
          </p:cNvPr>
          <p:cNvSpPr/>
          <p:nvPr userDrawn="1"/>
        </p:nvSpPr>
        <p:spPr>
          <a:xfrm>
            <a:off x="7330067" y="2172702"/>
            <a:ext cx="1165305" cy="895005"/>
          </a:xfrm>
          <a:prstGeom prst="roundRect">
            <a:avLst/>
          </a:prstGeom>
          <a:solidFill>
            <a:srgbClr val="C00000"/>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rgbClr val="C00000"/>
            </a:extrusionClr>
            <a:contourClr>
              <a:srgbClr val="FF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6D05FC6A-86DB-874A-874F-79970B0E869D}"/>
              </a:ext>
            </a:extLst>
          </p:cNvPr>
          <p:cNvSpPr/>
          <p:nvPr userDrawn="1"/>
        </p:nvSpPr>
        <p:spPr>
          <a:xfrm>
            <a:off x="8495370" y="3543300"/>
            <a:ext cx="1165305" cy="895005"/>
          </a:xfrm>
          <a:prstGeom prst="roundRect">
            <a:avLst/>
          </a:prstGeom>
          <a:solidFill>
            <a:srgbClr val="0070C0"/>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accent5">
                <a:lumMod val="40000"/>
                <a:lumOff val="60000"/>
              </a:schemeClr>
            </a:extrusionClr>
            <a:contourClr>
              <a:schemeClr val="accent5">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B6D2F032-57DE-834D-873C-82A8B881CC16}"/>
              </a:ext>
            </a:extLst>
          </p:cNvPr>
          <p:cNvSpPr/>
          <p:nvPr userDrawn="1"/>
        </p:nvSpPr>
        <p:spPr>
          <a:xfrm>
            <a:off x="8495370" y="4913896"/>
            <a:ext cx="1165305" cy="895005"/>
          </a:xfrm>
          <a:prstGeom prst="roundRect">
            <a:avLst/>
          </a:prstGeom>
          <a:solidFill>
            <a:schemeClr val="accent6">
              <a:lumMod val="75000"/>
            </a:schemeClr>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accent6">
                <a:lumMod val="60000"/>
                <a:lumOff val="40000"/>
              </a:schemeClr>
            </a:extrusionClr>
            <a:contourClr>
              <a:schemeClr val="accent6">
                <a:lumMod val="20000"/>
                <a:lumOff val="8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7F0FCB3F-F550-2343-9F2B-2FAFCE746A6A}"/>
              </a:ext>
            </a:extLst>
          </p:cNvPr>
          <p:cNvSpPr/>
          <p:nvPr userDrawn="1"/>
        </p:nvSpPr>
        <p:spPr>
          <a:xfrm>
            <a:off x="2531320" y="4913895"/>
            <a:ext cx="1165305" cy="895005"/>
          </a:xfrm>
          <a:prstGeom prst="roundRect">
            <a:avLst/>
          </a:prstGeom>
          <a:solidFill>
            <a:schemeClr val="accent6">
              <a:lumMod val="75000"/>
            </a:schemeClr>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accent6">
                <a:lumMod val="60000"/>
                <a:lumOff val="40000"/>
              </a:schemeClr>
            </a:extrusionClr>
            <a:contourClr>
              <a:schemeClr val="accent6">
                <a:lumMod val="20000"/>
                <a:lumOff val="8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066824A8-FE21-1E4E-A218-9C3C897C2A71}"/>
              </a:ext>
            </a:extLst>
          </p:cNvPr>
          <p:cNvSpPr/>
          <p:nvPr userDrawn="1"/>
        </p:nvSpPr>
        <p:spPr>
          <a:xfrm>
            <a:off x="2531321" y="3543300"/>
            <a:ext cx="1165305" cy="895005"/>
          </a:xfrm>
          <a:prstGeom prst="roundRect">
            <a:avLst/>
          </a:prstGeom>
          <a:solidFill>
            <a:srgbClr val="0070C0"/>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accent5">
                <a:lumMod val="40000"/>
                <a:lumOff val="60000"/>
              </a:schemeClr>
            </a:extrusionClr>
            <a:contourClr>
              <a:schemeClr val="accent5">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30CE748-802B-AB4A-B2E7-845940638106}"/>
              </a:ext>
            </a:extLst>
          </p:cNvPr>
          <p:cNvPicPr>
            <a:picLocks noChangeAspect="1"/>
          </p:cNvPicPr>
          <p:nvPr userDrawn="1"/>
        </p:nvPicPr>
        <p:blipFill>
          <a:blip r:embed="rId2"/>
          <a:stretch>
            <a:fillRect/>
          </a:stretch>
        </p:blipFill>
        <p:spPr>
          <a:xfrm>
            <a:off x="5510759" y="1544885"/>
            <a:ext cx="1170481" cy="1641218"/>
          </a:xfrm>
          <a:prstGeom prst="rect">
            <a:avLst/>
          </a:prstGeom>
          <a:effectLst>
            <a:glow rad="228600">
              <a:schemeClr val="accent4">
                <a:satMod val="175000"/>
                <a:alpha val="40000"/>
              </a:schemeClr>
            </a:glow>
          </a:effectLst>
        </p:spPr>
      </p:pic>
      <p:sp>
        <p:nvSpPr>
          <p:cNvPr id="61" name="Text Placeholder 2">
            <a:extLst>
              <a:ext uri="{FF2B5EF4-FFF2-40B4-BE49-F238E27FC236}">
                <a16:creationId xmlns:a16="http://schemas.microsoft.com/office/drawing/2014/main" id="{88CB9FC7-2D4F-F24D-846C-4F72F40D1A6D}"/>
              </a:ext>
            </a:extLst>
          </p:cNvPr>
          <p:cNvSpPr>
            <a:spLocks noGrp="1"/>
          </p:cNvSpPr>
          <p:nvPr>
            <p:ph type="body" sz="quarter" idx="14"/>
          </p:nvPr>
        </p:nvSpPr>
        <p:spPr>
          <a:xfrm>
            <a:off x="9951969" y="5293249"/>
            <a:ext cx="1971040" cy="1169902"/>
          </a:xfrm>
        </p:spPr>
        <p:txBody>
          <a:bodyPr anchor="ctr"/>
          <a:lstStyle>
            <a:lvl1pPr marL="0" indent="0" algn="ctr">
              <a:buNone/>
              <a:defRPr>
                <a:solidFill>
                  <a:schemeClr val="bg1"/>
                </a:solidFill>
              </a:defRPr>
            </a:lvl1pPr>
          </a:lstStyle>
          <a:p>
            <a:pPr lvl="0"/>
            <a:endParaRPr lang="en-US" dirty="0"/>
          </a:p>
        </p:txBody>
      </p:sp>
      <p:sp>
        <p:nvSpPr>
          <p:cNvPr id="62" name="Text Placeholder 2">
            <a:extLst>
              <a:ext uri="{FF2B5EF4-FFF2-40B4-BE49-F238E27FC236}">
                <a16:creationId xmlns:a16="http://schemas.microsoft.com/office/drawing/2014/main" id="{8BC13FCD-F77F-AA48-8EF3-3AA5B93DC2DD}"/>
              </a:ext>
            </a:extLst>
          </p:cNvPr>
          <p:cNvSpPr>
            <a:spLocks noGrp="1"/>
          </p:cNvSpPr>
          <p:nvPr>
            <p:ph type="body" sz="quarter" idx="15"/>
          </p:nvPr>
        </p:nvSpPr>
        <p:spPr>
          <a:xfrm>
            <a:off x="268986" y="5230487"/>
            <a:ext cx="1971040" cy="1169902"/>
          </a:xfrm>
        </p:spPr>
        <p:txBody>
          <a:bodyPr anchor="ctr"/>
          <a:lstStyle>
            <a:lvl1pPr marL="0" indent="0" algn="ctr">
              <a:buNone/>
              <a:defRPr>
                <a:solidFill>
                  <a:schemeClr val="bg1"/>
                </a:solidFill>
              </a:defRPr>
            </a:lvl1pPr>
          </a:lstStyle>
          <a:p>
            <a:pPr lvl="0"/>
            <a:endParaRPr lang="en-US" dirty="0"/>
          </a:p>
        </p:txBody>
      </p:sp>
      <p:sp>
        <p:nvSpPr>
          <p:cNvPr id="63" name="Text Placeholder 2">
            <a:extLst>
              <a:ext uri="{FF2B5EF4-FFF2-40B4-BE49-F238E27FC236}">
                <a16:creationId xmlns:a16="http://schemas.microsoft.com/office/drawing/2014/main" id="{FC5CFD77-31CA-5141-89A3-66F0C2D917BD}"/>
              </a:ext>
            </a:extLst>
          </p:cNvPr>
          <p:cNvSpPr>
            <a:spLocks noGrp="1"/>
          </p:cNvSpPr>
          <p:nvPr>
            <p:ph type="body" sz="quarter" idx="16"/>
          </p:nvPr>
        </p:nvSpPr>
        <p:spPr>
          <a:xfrm>
            <a:off x="229689" y="3373891"/>
            <a:ext cx="1971040" cy="1169902"/>
          </a:xfrm>
        </p:spPr>
        <p:txBody>
          <a:bodyPr anchor="ctr"/>
          <a:lstStyle>
            <a:lvl1pPr marL="0" indent="0" algn="ctr">
              <a:buNone/>
              <a:defRPr>
                <a:solidFill>
                  <a:schemeClr val="bg1"/>
                </a:solidFill>
              </a:defRPr>
            </a:lvl1pPr>
          </a:lstStyle>
          <a:p>
            <a:pPr lvl="0"/>
            <a:endParaRPr lang="en-US" dirty="0"/>
          </a:p>
        </p:txBody>
      </p:sp>
      <p:sp>
        <p:nvSpPr>
          <p:cNvPr id="64" name="Text Placeholder 2">
            <a:extLst>
              <a:ext uri="{FF2B5EF4-FFF2-40B4-BE49-F238E27FC236}">
                <a16:creationId xmlns:a16="http://schemas.microsoft.com/office/drawing/2014/main" id="{1A7A52B9-ABD4-F04C-A89F-69B95F41ECD1}"/>
              </a:ext>
            </a:extLst>
          </p:cNvPr>
          <p:cNvSpPr>
            <a:spLocks noGrp="1"/>
          </p:cNvSpPr>
          <p:nvPr>
            <p:ph type="body" sz="quarter" idx="17"/>
          </p:nvPr>
        </p:nvSpPr>
        <p:spPr>
          <a:xfrm>
            <a:off x="9929001" y="3390220"/>
            <a:ext cx="1971040" cy="1169902"/>
          </a:xfrm>
        </p:spPr>
        <p:txBody>
          <a:bodyPr anchor="ctr"/>
          <a:lstStyle>
            <a:lvl1pPr marL="0" indent="0" algn="ctr">
              <a:buNone/>
              <a:defRPr>
                <a:solidFill>
                  <a:schemeClr val="bg1"/>
                </a:solidFill>
              </a:defRPr>
            </a:lvl1pPr>
          </a:lstStyle>
          <a:p>
            <a:pPr lvl="0"/>
            <a:endParaRPr lang="en-US" dirty="0"/>
          </a:p>
        </p:txBody>
      </p:sp>
      <p:sp>
        <p:nvSpPr>
          <p:cNvPr id="65" name="Text Placeholder 2">
            <a:extLst>
              <a:ext uri="{FF2B5EF4-FFF2-40B4-BE49-F238E27FC236}">
                <a16:creationId xmlns:a16="http://schemas.microsoft.com/office/drawing/2014/main" id="{27CB9943-A1FD-2A45-95C7-AC7BA0D81246}"/>
              </a:ext>
            </a:extLst>
          </p:cNvPr>
          <p:cNvSpPr>
            <a:spLocks noGrp="1"/>
          </p:cNvSpPr>
          <p:nvPr>
            <p:ph type="body" sz="quarter" idx="18"/>
          </p:nvPr>
        </p:nvSpPr>
        <p:spPr>
          <a:xfrm>
            <a:off x="8675155" y="1176250"/>
            <a:ext cx="1971040" cy="1169902"/>
          </a:xfrm>
        </p:spPr>
        <p:txBody>
          <a:bodyPr anchor="ctr"/>
          <a:lstStyle>
            <a:lvl1pPr marL="0" indent="0" algn="ctr">
              <a:buNone/>
              <a:defRPr>
                <a:solidFill>
                  <a:schemeClr val="bg1"/>
                </a:solidFill>
              </a:defRPr>
            </a:lvl1pPr>
          </a:lstStyle>
          <a:p>
            <a:pPr lvl="0"/>
            <a:endParaRPr lang="en-US" dirty="0"/>
          </a:p>
        </p:txBody>
      </p:sp>
      <p:sp>
        <p:nvSpPr>
          <p:cNvPr id="66" name="Text Placeholder 2">
            <a:extLst>
              <a:ext uri="{FF2B5EF4-FFF2-40B4-BE49-F238E27FC236}">
                <a16:creationId xmlns:a16="http://schemas.microsoft.com/office/drawing/2014/main" id="{A1C030C0-0C2D-8F44-BADA-CD4384040BD1}"/>
              </a:ext>
            </a:extLst>
          </p:cNvPr>
          <p:cNvSpPr>
            <a:spLocks noGrp="1"/>
          </p:cNvSpPr>
          <p:nvPr>
            <p:ph type="body" sz="quarter" idx="19"/>
          </p:nvPr>
        </p:nvSpPr>
        <p:spPr>
          <a:xfrm>
            <a:off x="1545800" y="1353804"/>
            <a:ext cx="1971040" cy="1169902"/>
          </a:xfrm>
        </p:spPr>
        <p:txBody>
          <a:bodyPr anchor="ctr"/>
          <a:lstStyle>
            <a:lvl1pPr marL="0" indent="0" algn="ctr">
              <a:buNone/>
              <a:defRPr>
                <a:solidFill>
                  <a:schemeClr val="bg1"/>
                </a:solidFill>
              </a:defRPr>
            </a:lvl1pPr>
          </a:lstStyle>
          <a:p>
            <a:pPr lvl="0"/>
            <a:endParaRPr lang="en-US" dirty="0"/>
          </a:p>
        </p:txBody>
      </p:sp>
      <p:sp>
        <p:nvSpPr>
          <p:cNvPr id="67" name="Text Placeholder 2">
            <a:extLst>
              <a:ext uri="{FF2B5EF4-FFF2-40B4-BE49-F238E27FC236}">
                <a16:creationId xmlns:a16="http://schemas.microsoft.com/office/drawing/2014/main" id="{0F8E7465-C014-B74B-881C-0CB71E7DFEFF}"/>
              </a:ext>
            </a:extLst>
          </p:cNvPr>
          <p:cNvSpPr>
            <a:spLocks noGrp="1"/>
          </p:cNvSpPr>
          <p:nvPr>
            <p:ph type="body" sz="quarter" idx="20"/>
          </p:nvPr>
        </p:nvSpPr>
        <p:spPr>
          <a:xfrm>
            <a:off x="5074857" y="128183"/>
            <a:ext cx="1971040" cy="1169902"/>
          </a:xfrm>
        </p:spPr>
        <p:txBody>
          <a:bodyPr anchor="ctr"/>
          <a:lstStyle>
            <a:lvl1pPr marL="0" indent="0" algn="ctr">
              <a:buNone/>
              <a:defRPr>
                <a:solidFill>
                  <a:schemeClr val="bg1"/>
                </a:solidFill>
              </a:defRPr>
            </a:lvl1pPr>
          </a:lstStyle>
          <a:p>
            <a:pPr lvl="0"/>
            <a:endParaRPr lang="en-US" dirty="0"/>
          </a:p>
        </p:txBody>
      </p:sp>
      <p:sp>
        <p:nvSpPr>
          <p:cNvPr id="69" name="Text Placeholder 2">
            <a:extLst>
              <a:ext uri="{FF2B5EF4-FFF2-40B4-BE49-F238E27FC236}">
                <a16:creationId xmlns:a16="http://schemas.microsoft.com/office/drawing/2014/main" id="{57B05188-F51F-3F49-A3FF-B4CEB77A3AB1}"/>
              </a:ext>
            </a:extLst>
          </p:cNvPr>
          <p:cNvSpPr>
            <a:spLocks noGrp="1"/>
          </p:cNvSpPr>
          <p:nvPr>
            <p:ph type="body" sz="quarter" idx="21"/>
          </p:nvPr>
        </p:nvSpPr>
        <p:spPr>
          <a:xfrm>
            <a:off x="5096533" y="4473730"/>
            <a:ext cx="1971040" cy="1169902"/>
          </a:xfrm>
        </p:spPr>
        <p:txBody>
          <a:bodyPr anchor="ctr"/>
          <a:lstStyle>
            <a:lvl1pPr marL="0" indent="0" algn="ctr">
              <a:buNone/>
              <a:defRPr>
                <a:solidFill>
                  <a:schemeClr val="bg1"/>
                </a:solidFill>
              </a:defRPr>
            </a:lvl1pPr>
          </a:lstStyle>
          <a:p>
            <a:pPr lvl="0"/>
            <a:endParaRPr lang="en-US" dirty="0"/>
          </a:p>
        </p:txBody>
      </p:sp>
      <p:pic>
        <p:nvPicPr>
          <p:cNvPr id="25" name="Picture 24">
            <a:extLst>
              <a:ext uri="{FF2B5EF4-FFF2-40B4-BE49-F238E27FC236}">
                <a16:creationId xmlns:a16="http://schemas.microsoft.com/office/drawing/2014/main" id="{B95F092A-5D21-4446-ABCE-D00FA5D6ADBC}"/>
              </a:ext>
            </a:extLst>
          </p:cNvPr>
          <p:cNvPicPr>
            <a:picLocks noChangeAspect="1"/>
          </p:cNvPicPr>
          <p:nvPr userDrawn="1"/>
        </p:nvPicPr>
        <p:blipFill>
          <a:blip r:embed="rId3"/>
          <a:stretch>
            <a:fillRect/>
          </a:stretch>
        </p:blipFill>
        <p:spPr>
          <a:xfrm>
            <a:off x="5979848" y="5265686"/>
            <a:ext cx="1321237" cy="1085948"/>
          </a:xfrm>
          <a:prstGeom prst="rect">
            <a:avLst/>
          </a:prstGeom>
          <a:effectLst>
            <a:glow rad="63500">
              <a:schemeClr val="accent6">
                <a:satMod val="175000"/>
                <a:alpha val="40000"/>
              </a:schemeClr>
            </a:glow>
          </a:effectLst>
        </p:spPr>
      </p:pic>
      <p:sp>
        <p:nvSpPr>
          <p:cNvPr id="14" name="Rounded Rectangle 13">
            <a:extLst>
              <a:ext uri="{FF2B5EF4-FFF2-40B4-BE49-F238E27FC236}">
                <a16:creationId xmlns:a16="http://schemas.microsoft.com/office/drawing/2014/main" id="{BA54EFA5-A062-8C43-AD4F-6A6413B01520}"/>
              </a:ext>
            </a:extLst>
          </p:cNvPr>
          <p:cNvSpPr/>
          <p:nvPr userDrawn="1"/>
        </p:nvSpPr>
        <p:spPr>
          <a:xfrm>
            <a:off x="4765287" y="5438572"/>
            <a:ext cx="2564780" cy="895005"/>
          </a:xfrm>
          <a:prstGeom prst="roundRect">
            <a:avLst/>
          </a:prstGeom>
          <a:solidFill>
            <a:srgbClr val="945200"/>
          </a:solidFill>
          <a:ln>
            <a:solidFill>
              <a:schemeClr val="tx1"/>
            </a:solidFill>
          </a:ln>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rgbClr val="945200"/>
            </a:extrusionClr>
            <a:contourClr>
              <a:srgbClr val="9452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116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31F7B-4D0C-A54F-BB16-B769685B3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6D0D6-3AB6-9A4C-836B-C1BA569F9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D1A9D-03A8-2A4B-9605-E920F9F86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E7FDC-1427-264B-A4E8-DA6358ACAE6A}" type="datetimeFigureOut">
              <a:rPr lang="en-US" smtClean="0"/>
              <a:t>3/8/20</a:t>
            </a:fld>
            <a:endParaRPr lang="en-US"/>
          </a:p>
        </p:txBody>
      </p:sp>
      <p:sp>
        <p:nvSpPr>
          <p:cNvPr id="5" name="Footer Placeholder 4">
            <a:extLst>
              <a:ext uri="{FF2B5EF4-FFF2-40B4-BE49-F238E27FC236}">
                <a16:creationId xmlns:a16="http://schemas.microsoft.com/office/drawing/2014/main" id="{E0179F0D-851D-2E4C-9653-468CD1716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01C0C-1015-EE4E-8DEB-8694F8E2F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14A2C6-EA10-ED4E-B5A2-954AD546ACB8}" type="slidenum">
              <a:rPr lang="en-US" smtClean="0"/>
              <a:t>‹#›</a:t>
            </a:fld>
            <a:endParaRPr lang="en-US"/>
          </a:p>
        </p:txBody>
      </p:sp>
    </p:spTree>
    <p:extLst>
      <p:ext uri="{BB962C8B-B14F-4D97-AF65-F5344CB8AC3E}">
        <p14:creationId xmlns:p14="http://schemas.microsoft.com/office/powerpoint/2010/main" val="75053797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711B-4D68-EC49-8553-EDF565D74ED6}"/>
              </a:ext>
            </a:extLst>
          </p:cNvPr>
          <p:cNvSpPr>
            <a:spLocks noGrp="1"/>
          </p:cNvSpPr>
          <p:nvPr>
            <p:ph type="ctrTitle"/>
          </p:nvPr>
        </p:nvSpPr>
        <p:spPr>
          <a:xfrm>
            <a:off x="1524000" y="63501"/>
            <a:ext cx="9144000" cy="469900"/>
          </a:xfrm>
          <a:effectLst/>
        </p:spPr>
        <p:txBody>
          <a:bodyPr>
            <a:normAutofit/>
          </a:bodyPr>
          <a:lstStyle/>
          <a:p>
            <a:r>
              <a:rPr lang="en-US" sz="2000" dirty="0">
                <a:effectLst>
                  <a:glow rad="139700">
                    <a:srgbClr val="C6A0E6">
                      <a:alpha val="53000"/>
                    </a:srgbClr>
                  </a:glow>
                </a:effectLst>
                <a:latin typeface="Segoe Print" panose="02000800000000000000" pitchFamily="2" charset="0"/>
              </a:rPr>
              <a:t>The Royal Throne</a:t>
            </a:r>
          </a:p>
        </p:txBody>
      </p:sp>
      <p:sp>
        <p:nvSpPr>
          <p:cNvPr id="3" name="Subtitle 2">
            <a:extLst>
              <a:ext uri="{FF2B5EF4-FFF2-40B4-BE49-F238E27FC236}">
                <a16:creationId xmlns:a16="http://schemas.microsoft.com/office/drawing/2014/main" id="{A381B934-2E71-444E-AB73-2AA7D937B7EA}"/>
              </a:ext>
            </a:extLst>
          </p:cNvPr>
          <p:cNvSpPr>
            <a:spLocks noGrp="1"/>
          </p:cNvSpPr>
          <p:nvPr>
            <p:ph type="subTitle" idx="1"/>
          </p:nvPr>
        </p:nvSpPr>
        <p:spPr>
          <a:xfrm>
            <a:off x="165100" y="659641"/>
            <a:ext cx="12026900" cy="6020482"/>
          </a:xfrm>
        </p:spPr>
        <p:txBody>
          <a:bodyPr>
            <a:noAutofit/>
          </a:bodyPr>
          <a:lstStyle/>
          <a:p>
            <a:pPr algn="l"/>
            <a:r>
              <a:rPr lang="en-US" sz="1300" dirty="0">
                <a:latin typeface="Arial" panose="020B0604020202020204" pitchFamily="34" charset="0"/>
                <a:cs typeface="Arial" panose="020B0604020202020204" pitchFamily="34" charset="0"/>
              </a:rPr>
              <a:t>Aim of the game is to sit in the </a:t>
            </a:r>
            <a:r>
              <a:rPr lang="en-US" sz="1300" dirty="0">
                <a:solidFill>
                  <a:srgbClr val="7030A0"/>
                </a:solidFill>
                <a:latin typeface="Arial" panose="020B0604020202020204" pitchFamily="34" charset="0"/>
                <a:cs typeface="Arial" panose="020B0604020202020204" pitchFamily="34" charset="0"/>
              </a:rPr>
              <a:t>royal throne</a:t>
            </a:r>
            <a:r>
              <a:rPr lang="en-US" sz="1300" dirty="0">
                <a:latin typeface="Arial" panose="020B0604020202020204" pitchFamily="34" charset="0"/>
                <a:cs typeface="Arial" panose="020B0604020202020204" pitchFamily="34" charset="0"/>
              </a:rPr>
              <a:t>! If you sit on the </a:t>
            </a:r>
            <a:r>
              <a:rPr lang="en-US" sz="1300" dirty="0">
                <a:solidFill>
                  <a:srgbClr val="7030A0"/>
                </a:solidFill>
                <a:latin typeface="Arial" panose="020B0604020202020204" pitchFamily="34" charset="0"/>
                <a:cs typeface="Arial" panose="020B0604020202020204" pitchFamily="34" charset="0"/>
              </a:rPr>
              <a:t>royal throne</a:t>
            </a:r>
            <a:r>
              <a:rPr lang="en-US" sz="1300" dirty="0">
                <a:latin typeface="Arial" panose="020B0604020202020204" pitchFamily="34" charset="0"/>
                <a:cs typeface="Arial" panose="020B0604020202020204" pitchFamily="34" charset="0"/>
              </a:rPr>
              <a:t>, then you are the </a:t>
            </a:r>
            <a:r>
              <a:rPr lang="en-US" sz="1300" dirty="0">
                <a:solidFill>
                  <a:schemeClr val="accent4">
                    <a:lumMod val="75000"/>
                  </a:schemeClr>
                </a:solidFill>
                <a:latin typeface="Arial" panose="020B0604020202020204" pitchFamily="34" charset="0"/>
                <a:cs typeface="Arial" panose="020B0604020202020204" pitchFamily="34" charset="0"/>
              </a:rPr>
              <a:t>king or queen</a:t>
            </a:r>
            <a:r>
              <a:rPr lang="en-US" sz="1300" dirty="0">
                <a:latin typeface="Arial" panose="020B0604020202020204" pitchFamily="34" charset="0"/>
                <a:cs typeface="Arial" panose="020B0604020202020204" pitchFamily="34" charset="0"/>
              </a:rPr>
              <a:t>.  The seats next to and below the king are lower than the king or queen. The brown seat is the swamp and it is the lowest position. This is the biggest loser. Green is higher than brown and lower than blue. Blue is lower than red and red is the highest position that is not the </a:t>
            </a:r>
            <a:r>
              <a:rPr lang="en-US" sz="1300" dirty="0">
                <a:solidFill>
                  <a:schemeClr val="accent4">
                    <a:lumMod val="75000"/>
                  </a:schemeClr>
                </a:solidFill>
                <a:latin typeface="Arial" panose="020B0604020202020204" pitchFamily="34" charset="0"/>
                <a:cs typeface="Arial" panose="020B0604020202020204" pitchFamily="34" charset="0"/>
              </a:rPr>
              <a:t>king or queen</a:t>
            </a:r>
            <a:r>
              <a:rPr lang="en-US" sz="1300" dirty="0">
                <a:latin typeface="Arial" panose="020B0604020202020204" pitchFamily="34" charset="0"/>
                <a:cs typeface="Arial" panose="020B0604020202020204" pitchFamily="34" charset="0"/>
              </a:rPr>
              <a:t>.</a:t>
            </a:r>
          </a:p>
          <a:p>
            <a:pPr algn="l"/>
            <a:r>
              <a:rPr lang="en-US" sz="1300" dirty="0">
                <a:latin typeface="Arial" panose="020B0604020202020204" pitchFamily="34" charset="0"/>
                <a:cs typeface="Arial" panose="020B0604020202020204" pitchFamily="34" charset="0"/>
              </a:rPr>
              <a:t>Assign each player with </a:t>
            </a:r>
            <a:r>
              <a:rPr lang="en-US" sz="1300" dirty="0">
                <a:solidFill>
                  <a:srgbClr val="0070C0"/>
                </a:solidFill>
                <a:latin typeface="Arial" panose="020B0604020202020204" pitchFamily="34" charset="0"/>
                <a:cs typeface="Arial" panose="020B0604020202020204" pitchFamily="34" charset="0"/>
              </a:rPr>
              <a:t>one vocabulary item</a:t>
            </a:r>
            <a:r>
              <a:rPr lang="en-US" sz="1300" dirty="0">
                <a:latin typeface="Arial" panose="020B0604020202020204" pitchFamily="34" charset="0"/>
                <a:cs typeface="Arial" panose="020B0604020202020204" pitchFamily="34" charset="0"/>
              </a:rPr>
              <a:t> and </a:t>
            </a:r>
            <a:r>
              <a:rPr lang="en-US" sz="1300" dirty="0">
                <a:solidFill>
                  <a:schemeClr val="accent2"/>
                </a:solidFill>
                <a:latin typeface="Arial" panose="020B0604020202020204" pitchFamily="34" charset="0"/>
                <a:cs typeface="Arial" panose="020B0604020202020204" pitchFamily="34" charset="0"/>
              </a:rPr>
              <a:t>set the structure</a:t>
            </a:r>
            <a:r>
              <a:rPr lang="en-US" sz="1300" dirty="0">
                <a:latin typeface="Arial" panose="020B0604020202020204" pitchFamily="34" charset="0"/>
                <a:cs typeface="Arial" panose="020B0604020202020204" pitchFamily="34" charset="0"/>
              </a:rPr>
              <a:t> that will be used for the game. The student must use the vocabulary item they’ve been assigned. For example, if you wanted to practice the function of giving advice as a doctor, you could set structures that can be used for that, like “</a:t>
            </a:r>
            <a:r>
              <a:rPr lang="en-US" sz="1300" dirty="0">
                <a:solidFill>
                  <a:schemeClr val="accent2"/>
                </a:solidFill>
                <a:latin typeface="Arial" panose="020B0604020202020204" pitchFamily="34" charset="0"/>
                <a:cs typeface="Arial" panose="020B0604020202020204" pitchFamily="34" charset="0"/>
              </a:rPr>
              <a:t>You need to/don’t need to...</a:t>
            </a:r>
            <a:r>
              <a:rPr lang="en-US" sz="1300" dirty="0">
                <a:latin typeface="Arial" panose="020B0604020202020204" pitchFamily="34" charset="0"/>
                <a:cs typeface="Arial" panose="020B0604020202020204" pitchFamily="34" charset="0"/>
              </a:rPr>
              <a:t>”, “</a:t>
            </a:r>
            <a:r>
              <a:rPr lang="en-US" sz="1300" dirty="0">
                <a:solidFill>
                  <a:schemeClr val="accent2"/>
                </a:solidFill>
                <a:latin typeface="Arial" panose="020B0604020202020204" pitchFamily="34" charset="0"/>
                <a:cs typeface="Arial" panose="020B0604020202020204" pitchFamily="34" charset="0"/>
              </a:rPr>
              <a:t>You have to/don’t have to...</a:t>
            </a:r>
            <a:r>
              <a:rPr lang="en-US" sz="1300" dirty="0">
                <a:latin typeface="Arial" panose="020B0604020202020204" pitchFamily="34" charset="0"/>
                <a:cs typeface="Arial" panose="020B0604020202020204" pitchFamily="34" charset="0"/>
              </a:rPr>
              <a:t>”, and “</a:t>
            </a:r>
            <a:r>
              <a:rPr lang="en-US" sz="1300" dirty="0">
                <a:solidFill>
                  <a:schemeClr val="accent2"/>
                </a:solidFill>
                <a:latin typeface="Arial" panose="020B0604020202020204" pitchFamily="34" charset="0"/>
                <a:cs typeface="Arial" panose="020B0604020202020204" pitchFamily="34" charset="0"/>
              </a:rPr>
              <a:t>You should/shouldn’t...</a:t>
            </a:r>
            <a:r>
              <a:rPr lang="en-US" sz="1300" dirty="0">
                <a:latin typeface="Arial" panose="020B0604020202020204" pitchFamily="34" charset="0"/>
                <a:cs typeface="Arial" panose="020B0604020202020204" pitchFamily="34" charset="0"/>
              </a:rPr>
              <a:t>” Then you can assign each player with </a:t>
            </a:r>
            <a:r>
              <a:rPr lang="en-US" sz="1300" dirty="0">
                <a:solidFill>
                  <a:schemeClr val="accent1"/>
                </a:solidFill>
                <a:latin typeface="Arial" panose="020B0604020202020204" pitchFamily="34" charset="0"/>
                <a:cs typeface="Arial" panose="020B0604020202020204" pitchFamily="34" charset="0"/>
              </a:rPr>
              <a:t>vocabulary items</a:t>
            </a:r>
            <a:r>
              <a:rPr lang="en-US" sz="1300" dirty="0">
                <a:latin typeface="Arial" panose="020B0604020202020204" pitchFamily="34" charset="0"/>
                <a:cs typeface="Arial" panose="020B0604020202020204" pitchFamily="34" charset="0"/>
              </a:rPr>
              <a:t> that can finish the </a:t>
            </a:r>
            <a:r>
              <a:rPr lang="en-US" sz="1300" dirty="0">
                <a:solidFill>
                  <a:schemeClr val="accent2"/>
                </a:solidFill>
                <a:latin typeface="Arial" panose="020B0604020202020204" pitchFamily="34" charset="0"/>
                <a:cs typeface="Arial" panose="020B0604020202020204" pitchFamily="34" charset="0"/>
              </a:rPr>
              <a:t>structure</a:t>
            </a:r>
            <a:r>
              <a:rPr lang="en-US" sz="1300" dirty="0">
                <a:latin typeface="Arial" panose="020B0604020202020204" pitchFamily="34" charset="0"/>
                <a:cs typeface="Arial" panose="020B0604020202020204" pitchFamily="34" charset="0"/>
              </a:rPr>
              <a:t> and function. You could assign </a:t>
            </a:r>
            <a:r>
              <a:rPr lang="en-US" sz="1300" dirty="0">
                <a:solidFill>
                  <a:schemeClr val="accent1"/>
                </a:solidFill>
                <a:latin typeface="Arial" panose="020B0604020202020204" pitchFamily="34" charset="0"/>
                <a:cs typeface="Arial" panose="020B0604020202020204" pitchFamily="34" charset="0"/>
              </a:rPr>
              <a:t>vocabulary items</a:t>
            </a:r>
            <a:r>
              <a:rPr lang="en-US" sz="1300" dirty="0">
                <a:latin typeface="Arial" panose="020B0604020202020204" pitchFamily="34" charset="0"/>
                <a:cs typeface="Arial" panose="020B0604020202020204" pitchFamily="34" charset="0"/>
              </a:rPr>
              <a:t> like “</a:t>
            </a:r>
            <a:r>
              <a:rPr lang="en-US" sz="1300" dirty="0">
                <a:solidFill>
                  <a:schemeClr val="accent1"/>
                </a:solidFill>
                <a:latin typeface="Arial" panose="020B0604020202020204" pitchFamily="34" charset="0"/>
                <a:cs typeface="Arial" panose="020B0604020202020204" pitchFamily="34" charset="0"/>
              </a:rPr>
              <a:t>get an injection</a:t>
            </a:r>
            <a:r>
              <a:rPr lang="en-US" sz="1300" dirty="0">
                <a:latin typeface="Arial" panose="020B0604020202020204" pitchFamily="34" charset="0"/>
                <a:cs typeface="Arial" panose="020B0604020202020204" pitchFamily="34" charset="0"/>
              </a:rPr>
              <a:t>,” “</a:t>
            </a:r>
            <a:r>
              <a:rPr lang="en-US" sz="1300" dirty="0">
                <a:solidFill>
                  <a:schemeClr val="accent1"/>
                </a:solidFill>
                <a:latin typeface="Arial" panose="020B0604020202020204" pitchFamily="34" charset="0"/>
                <a:cs typeface="Arial" panose="020B0604020202020204" pitchFamily="34" charset="0"/>
              </a:rPr>
              <a:t>drink some water</a:t>
            </a:r>
            <a:r>
              <a:rPr lang="en-US" sz="1300" dirty="0">
                <a:latin typeface="Arial" panose="020B0604020202020204" pitchFamily="34" charset="0"/>
                <a:cs typeface="Arial" panose="020B0604020202020204" pitchFamily="34" charset="0"/>
              </a:rPr>
              <a:t>,” ”</a:t>
            </a:r>
            <a:r>
              <a:rPr lang="en-US" sz="1300" dirty="0">
                <a:solidFill>
                  <a:schemeClr val="accent1"/>
                </a:solidFill>
                <a:latin typeface="Arial" panose="020B0604020202020204" pitchFamily="34" charset="0"/>
                <a:cs typeface="Arial" panose="020B0604020202020204" pitchFamily="34" charset="0"/>
              </a:rPr>
              <a:t>get some rest</a:t>
            </a:r>
            <a:r>
              <a:rPr lang="en-US" sz="1300" dirty="0">
                <a:latin typeface="Arial" panose="020B0604020202020204" pitchFamily="34" charset="0"/>
                <a:cs typeface="Arial" panose="020B0604020202020204" pitchFamily="34" charset="0"/>
              </a:rPr>
              <a:t>,” etc.</a:t>
            </a:r>
          </a:p>
          <a:p>
            <a:pPr algn="l"/>
            <a:r>
              <a:rPr lang="en-US" sz="1300" dirty="0">
                <a:latin typeface="Arial" panose="020B0604020202020204" pitchFamily="34" charset="0"/>
                <a:cs typeface="Arial" panose="020B0604020202020204" pitchFamily="34" charset="0"/>
              </a:rPr>
              <a:t>Students can only move ”up” or closer to the </a:t>
            </a:r>
            <a:r>
              <a:rPr lang="en-US" sz="1300" dirty="0">
                <a:solidFill>
                  <a:srgbClr val="7030A0"/>
                </a:solidFill>
                <a:latin typeface="Arial" panose="020B0604020202020204" pitchFamily="34" charset="0"/>
                <a:cs typeface="Arial" panose="020B0604020202020204" pitchFamily="34" charset="0"/>
              </a:rPr>
              <a:t>royal throne</a:t>
            </a:r>
            <a:r>
              <a:rPr lang="en-US" sz="1300" dirty="0">
                <a:latin typeface="Arial" panose="020B0604020202020204" pitchFamily="34" charset="0"/>
                <a:cs typeface="Arial" panose="020B0604020202020204" pitchFamily="34" charset="0"/>
              </a:rPr>
              <a:t> by getting someone closer to the </a:t>
            </a:r>
            <a:r>
              <a:rPr lang="en-US" sz="1300" dirty="0">
                <a:solidFill>
                  <a:schemeClr val="accent4">
                    <a:lumMod val="75000"/>
                  </a:schemeClr>
                </a:solidFill>
                <a:latin typeface="Arial" panose="020B0604020202020204" pitchFamily="34" charset="0"/>
                <a:cs typeface="Arial" panose="020B0604020202020204" pitchFamily="34" charset="0"/>
              </a:rPr>
              <a:t>king or queen</a:t>
            </a:r>
            <a:r>
              <a:rPr lang="en-US" sz="1300" dirty="0">
                <a:latin typeface="Arial" panose="020B0604020202020204" pitchFamily="34" charset="0"/>
                <a:cs typeface="Arial" panose="020B0604020202020204" pitchFamily="34" charset="0"/>
              </a:rPr>
              <a:t> to make a mistake. They do this by asking questions. They want the person they ask to be wrong. There are rules about who can ask who:</a:t>
            </a:r>
          </a:p>
          <a:p>
            <a:pPr marL="342900" indent="-342900" algn="l">
              <a:buFont typeface="Arial" panose="020B0604020202020204" pitchFamily="34" charset="0"/>
              <a:buChar char="•"/>
            </a:pPr>
            <a:r>
              <a:rPr lang="en-US" sz="1300" dirty="0">
                <a:latin typeface="Arial" panose="020B0604020202020204" pitchFamily="34" charset="0"/>
                <a:cs typeface="Arial" panose="020B0604020202020204" pitchFamily="34" charset="0"/>
              </a:rPr>
              <a:t>The </a:t>
            </a:r>
            <a:r>
              <a:rPr lang="en-US" sz="1300" dirty="0">
                <a:solidFill>
                  <a:schemeClr val="accent4">
                    <a:lumMod val="75000"/>
                  </a:schemeClr>
                </a:solidFill>
                <a:latin typeface="Arial" panose="020B0604020202020204" pitchFamily="34" charset="0"/>
                <a:cs typeface="Arial" panose="020B0604020202020204" pitchFamily="34" charset="0"/>
              </a:rPr>
              <a:t>king or queen </a:t>
            </a:r>
            <a:r>
              <a:rPr lang="en-US" sz="1300" dirty="0">
                <a:latin typeface="Arial" panose="020B0604020202020204" pitchFamily="34" charset="0"/>
                <a:cs typeface="Arial" panose="020B0604020202020204" pitchFamily="34" charset="0"/>
              </a:rPr>
              <a:t>always start the game and start the rounds. So, in the beginning of the game, the </a:t>
            </a:r>
            <a:r>
              <a:rPr lang="en-US" sz="1300" dirty="0">
                <a:solidFill>
                  <a:schemeClr val="accent4">
                    <a:lumMod val="75000"/>
                  </a:schemeClr>
                </a:solidFill>
                <a:latin typeface="Arial" panose="020B0604020202020204" pitchFamily="34" charset="0"/>
                <a:cs typeface="Arial" panose="020B0604020202020204" pitchFamily="34" charset="0"/>
              </a:rPr>
              <a:t>king or queen</a:t>
            </a:r>
            <a:r>
              <a:rPr lang="en-US" sz="1300" dirty="0">
                <a:latin typeface="Arial" panose="020B0604020202020204" pitchFamily="34" charset="0"/>
                <a:cs typeface="Arial" panose="020B0604020202020204" pitchFamily="34" charset="0"/>
              </a:rPr>
              <a:t> asks someone a question. When a player makes a mistake, the round ends. Then, the </a:t>
            </a:r>
            <a:r>
              <a:rPr lang="en-US" sz="1300" dirty="0">
                <a:solidFill>
                  <a:schemeClr val="accent4">
                    <a:lumMod val="75000"/>
                  </a:schemeClr>
                </a:solidFill>
                <a:latin typeface="Arial" panose="020B0604020202020204" pitchFamily="34" charset="0"/>
                <a:cs typeface="Arial" panose="020B0604020202020204" pitchFamily="34" charset="0"/>
              </a:rPr>
              <a:t>king or queen </a:t>
            </a:r>
            <a:r>
              <a:rPr lang="en-US" sz="1300" dirty="0">
                <a:latin typeface="Arial" panose="020B0604020202020204" pitchFamily="34" charset="0"/>
                <a:cs typeface="Arial" panose="020B0604020202020204" pitchFamily="34" charset="0"/>
              </a:rPr>
              <a:t>starts the round by asking a player question.</a:t>
            </a:r>
          </a:p>
          <a:p>
            <a:pPr marL="342900" indent="-342900" algn="l">
              <a:buFont typeface="Arial" panose="020B0604020202020204" pitchFamily="34" charset="0"/>
              <a:buChar char="•"/>
            </a:pPr>
            <a:r>
              <a:rPr lang="en-US" sz="1300" dirty="0">
                <a:latin typeface="Arial" panose="020B0604020202020204" pitchFamily="34" charset="0"/>
                <a:cs typeface="Arial" panose="020B0604020202020204" pitchFamily="34" charset="0"/>
              </a:rPr>
              <a:t>The player who answers the question will be the next player to ask another player a question, unless they make a mistake, ending the round. So, if player A asks player B a question and answers correctly, then B must ask another player in the game a question.</a:t>
            </a:r>
          </a:p>
          <a:p>
            <a:pPr marL="342900" indent="-342900" algn="l">
              <a:buFont typeface="Arial" panose="020B0604020202020204" pitchFamily="34" charset="0"/>
              <a:buChar char="•"/>
            </a:pPr>
            <a:r>
              <a:rPr lang="en-US" sz="1300" dirty="0">
                <a:latin typeface="Arial" panose="020B0604020202020204" pitchFamily="34" charset="0"/>
                <a:cs typeface="Arial" panose="020B0604020202020204" pitchFamily="34" charset="0"/>
              </a:rPr>
              <a:t>The </a:t>
            </a:r>
            <a:r>
              <a:rPr lang="en-US" sz="1300" dirty="0">
                <a:solidFill>
                  <a:schemeClr val="accent4">
                    <a:lumMod val="75000"/>
                  </a:schemeClr>
                </a:solidFill>
                <a:latin typeface="Arial" panose="020B0604020202020204" pitchFamily="34" charset="0"/>
                <a:cs typeface="Arial" panose="020B0604020202020204" pitchFamily="34" charset="0"/>
              </a:rPr>
              <a:t>king or queen </a:t>
            </a:r>
            <a:r>
              <a:rPr lang="en-US" sz="1300" dirty="0">
                <a:latin typeface="Arial" panose="020B0604020202020204" pitchFamily="34" charset="0"/>
                <a:cs typeface="Arial" panose="020B0604020202020204" pitchFamily="34" charset="0"/>
              </a:rPr>
              <a:t>can’t ask players in the red seats.</a:t>
            </a:r>
          </a:p>
          <a:p>
            <a:pPr marL="342900" indent="-342900" algn="l">
              <a:buFont typeface="Arial" panose="020B0604020202020204" pitchFamily="34" charset="0"/>
              <a:buChar char="•"/>
            </a:pPr>
            <a:r>
              <a:rPr lang="en-US" sz="1300" dirty="0">
                <a:latin typeface="Arial" panose="020B0604020202020204" pitchFamily="34" charset="0"/>
                <a:cs typeface="Arial" panose="020B0604020202020204" pitchFamily="34" charset="0"/>
              </a:rPr>
              <a:t>Players in the red seats are the only players who can ask the </a:t>
            </a:r>
            <a:r>
              <a:rPr lang="en-US" sz="1300" dirty="0">
                <a:solidFill>
                  <a:schemeClr val="accent4">
                    <a:lumMod val="75000"/>
                  </a:schemeClr>
                </a:solidFill>
                <a:latin typeface="Arial" panose="020B0604020202020204" pitchFamily="34" charset="0"/>
                <a:cs typeface="Arial" panose="020B0604020202020204" pitchFamily="34" charset="0"/>
              </a:rPr>
              <a:t>king or queen </a:t>
            </a:r>
            <a:r>
              <a:rPr lang="en-US" sz="1300" dirty="0">
                <a:latin typeface="Arial" panose="020B0604020202020204" pitchFamily="34" charset="0"/>
                <a:cs typeface="Arial" panose="020B0604020202020204" pitchFamily="34" charset="0"/>
              </a:rPr>
              <a:t>questions.</a:t>
            </a:r>
          </a:p>
          <a:p>
            <a:pPr marL="342900" indent="-342900" algn="l">
              <a:buFont typeface="Arial" panose="020B0604020202020204" pitchFamily="34" charset="0"/>
              <a:buChar char="•"/>
            </a:pPr>
            <a:r>
              <a:rPr lang="en-US" sz="1300" dirty="0">
                <a:latin typeface="Arial" panose="020B0604020202020204" pitchFamily="34" charset="0"/>
                <a:cs typeface="Arial" panose="020B0604020202020204" pitchFamily="34" charset="0"/>
              </a:rPr>
              <a:t>Players in the brown, green, and blue seats can ask anyone except for the </a:t>
            </a:r>
            <a:r>
              <a:rPr lang="en-US" sz="1300" dirty="0">
                <a:solidFill>
                  <a:schemeClr val="accent4">
                    <a:lumMod val="75000"/>
                  </a:schemeClr>
                </a:solidFill>
                <a:latin typeface="Arial" panose="020B0604020202020204" pitchFamily="34" charset="0"/>
                <a:cs typeface="Arial" panose="020B0604020202020204" pitchFamily="34" charset="0"/>
              </a:rPr>
              <a:t>king or queen</a:t>
            </a:r>
            <a:r>
              <a:rPr lang="en-US" sz="1300" dirty="0">
                <a:latin typeface="Arial" panose="020B0604020202020204" pitchFamily="34" charset="0"/>
                <a:cs typeface="Arial" panose="020B0604020202020204" pitchFamily="34" charset="0"/>
              </a:rPr>
              <a:t>.</a:t>
            </a:r>
          </a:p>
          <a:p>
            <a:pPr algn="l"/>
            <a:endParaRPr lang="en-US" sz="1300" dirty="0">
              <a:latin typeface="Arial" panose="020B0604020202020204" pitchFamily="34" charset="0"/>
              <a:cs typeface="Arial" panose="020B0604020202020204" pitchFamily="34" charset="0"/>
            </a:endParaRPr>
          </a:p>
          <a:p>
            <a:pPr algn="l"/>
            <a:r>
              <a:rPr lang="en-US" sz="1300" dirty="0">
                <a:latin typeface="Arial" panose="020B0604020202020204" pitchFamily="34" charset="0"/>
                <a:cs typeface="Arial" panose="020B0604020202020204" pitchFamily="34" charset="0"/>
              </a:rPr>
              <a:t>How do the players move closer to the </a:t>
            </a:r>
            <a:r>
              <a:rPr lang="en-US" sz="1300" dirty="0">
                <a:solidFill>
                  <a:srgbClr val="7030A0"/>
                </a:solidFill>
                <a:latin typeface="Arial" panose="020B0604020202020204" pitchFamily="34" charset="0"/>
                <a:cs typeface="Arial" panose="020B0604020202020204" pitchFamily="34" charset="0"/>
              </a:rPr>
              <a:t>royal throne</a:t>
            </a:r>
            <a:r>
              <a:rPr lang="en-US" sz="1300" dirty="0">
                <a:latin typeface="Arial" panose="020B0604020202020204" pitchFamily="34" charset="0"/>
                <a:cs typeface="Arial" panose="020B0604020202020204" pitchFamily="34" charset="0"/>
              </a:rPr>
              <a:t>? Here is an example of how it is done: if I am in the brown seat and I say to someone in a red seat, “I have a headache. What should I do, (name)?” If a player assigned </a:t>
            </a:r>
            <a:r>
              <a:rPr lang="en-US" sz="1300" dirty="0">
                <a:solidFill>
                  <a:schemeClr val="accent1"/>
                </a:solidFill>
                <a:latin typeface="Arial" panose="020B0604020202020204" pitchFamily="34" charset="0"/>
                <a:cs typeface="Arial" panose="020B0604020202020204" pitchFamily="34" charset="0"/>
              </a:rPr>
              <a:t>‘get an injection</a:t>
            </a:r>
            <a:r>
              <a:rPr lang="en-US" sz="1300" dirty="0">
                <a:latin typeface="Arial" panose="020B0604020202020204" pitchFamily="34" charset="0"/>
                <a:cs typeface="Arial" panose="020B0604020202020204" pitchFamily="34" charset="0"/>
              </a:rPr>
              <a:t>’ in the red seat replies “</a:t>
            </a:r>
            <a:r>
              <a:rPr lang="en-US" sz="1300" dirty="0">
                <a:solidFill>
                  <a:schemeClr val="accent2"/>
                </a:solidFill>
                <a:latin typeface="Arial" panose="020B0604020202020204" pitchFamily="34" charset="0"/>
                <a:cs typeface="Arial" panose="020B0604020202020204" pitchFamily="34" charset="0"/>
              </a:rPr>
              <a:t>You don’t need</a:t>
            </a:r>
            <a:r>
              <a:rPr lang="en-US" sz="1300" dirty="0">
                <a:latin typeface="Arial" panose="020B0604020202020204" pitchFamily="34" charset="0"/>
                <a:cs typeface="Arial" panose="020B0604020202020204" pitchFamily="34" charset="0"/>
              </a:rPr>
              <a:t> </a:t>
            </a:r>
            <a:r>
              <a:rPr lang="en-US" sz="1300" dirty="0">
                <a:solidFill>
                  <a:schemeClr val="accent2"/>
                </a:solidFill>
                <a:latin typeface="Arial" panose="020B0604020202020204" pitchFamily="34" charset="0"/>
                <a:cs typeface="Arial" panose="020B0604020202020204" pitchFamily="34" charset="0"/>
              </a:rPr>
              <a:t>to</a:t>
            </a:r>
            <a:r>
              <a:rPr lang="en-US" sz="1300" dirty="0">
                <a:latin typeface="Arial" panose="020B0604020202020204" pitchFamily="34" charset="0"/>
                <a:cs typeface="Arial" panose="020B0604020202020204" pitchFamily="34" charset="0"/>
              </a:rPr>
              <a:t> </a:t>
            </a:r>
            <a:r>
              <a:rPr lang="en-US" sz="1300" dirty="0">
                <a:solidFill>
                  <a:schemeClr val="accent1"/>
                </a:solidFill>
                <a:latin typeface="Arial" panose="020B0604020202020204" pitchFamily="34" charset="0"/>
                <a:cs typeface="Arial" panose="020B0604020202020204" pitchFamily="34" charset="0"/>
              </a:rPr>
              <a:t>get an injection</a:t>
            </a:r>
            <a:r>
              <a:rPr lang="en-US" sz="1300" dirty="0">
                <a:latin typeface="Arial" panose="020B0604020202020204" pitchFamily="34" charset="0"/>
                <a:cs typeface="Arial" panose="020B0604020202020204" pitchFamily="34" charset="0"/>
              </a:rPr>
              <a:t>, but </a:t>
            </a:r>
            <a:r>
              <a:rPr lang="en-US" sz="1300" dirty="0">
                <a:solidFill>
                  <a:schemeClr val="accent2"/>
                </a:solidFill>
                <a:latin typeface="Arial" panose="020B0604020202020204" pitchFamily="34" charset="0"/>
                <a:cs typeface="Arial" panose="020B0604020202020204" pitchFamily="34" charset="0"/>
              </a:rPr>
              <a:t>you need to</a:t>
            </a:r>
            <a:r>
              <a:rPr lang="en-US" sz="1300" dirty="0">
                <a:latin typeface="Arial" panose="020B0604020202020204" pitchFamily="34" charset="0"/>
                <a:cs typeface="Arial" panose="020B0604020202020204" pitchFamily="34" charset="0"/>
              </a:rPr>
              <a:t> </a:t>
            </a:r>
            <a:r>
              <a:rPr lang="en-US" sz="1300" dirty="0">
                <a:solidFill>
                  <a:srgbClr val="FF0000"/>
                </a:solidFill>
                <a:latin typeface="Arial" panose="020B0604020202020204" pitchFamily="34" charset="0"/>
                <a:cs typeface="Arial" panose="020B0604020202020204" pitchFamily="34" charset="0"/>
              </a:rPr>
              <a:t>taking</a:t>
            </a:r>
            <a:r>
              <a:rPr lang="en-US" sz="1300" dirty="0">
                <a:latin typeface="Arial" panose="020B0604020202020204" pitchFamily="34" charset="0"/>
                <a:cs typeface="Arial" panose="020B0604020202020204" pitchFamily="34" charset="0"/>
              </a:rPr>
              <a:t> </a:t>
            </a:r>
            <a:r>
              <a:rPr lang="en-US" sz="1300" dirty="0">
                <a:solidFill>
                  <a:schemeClr val="accent1"/>
                </a:solidFill>
                <a:latin typeface="Arial" panose="020B0604020202020204" pitchFamily="34" charset="0"/>
                <a:cs typeface="Arial" panose="020B0604020202020204" pitchFamily="34" charset="0"/>
              </a:rPr>
              <a:t>medicine</a:t>
            </a:r>
            <a:r>
              <a:rPr lang="en-US" sz="1300" dirty="0">
                <a:latin typeface="Arial" panose="020B0604020202020204" pitchFamily="34" charset="0"/>
                <a:cs typeface="Arial" panose="020B0604020202020204" pitchFamily="34" charset="0"/>
              </a:rPr>
              <a:t>” (it should be “</a:t>
            </a:r>
            <a:r>
              <a:rPr lang="en-US" sz="1300" dirty="0">
                <a:solidFill>
                  <a:schemeClr val="accent2"/>
                </a:solidFill>
                <a:latin typeface="Arial" panose="020B0604020202020204" pitchFamily="34" charset="0"/>
                <a:cs typeface="Arial" panose="020B0604020202020204" pitchFamily="34" charset="0"/>
              </a:rPr>
              <a:t>You need to </a:t>
            </a:r>
            <a:r>
              <a:rPr lang="en-US" sz="1300" dirty="0">
                <a:solidFill>
                  <a:schemeClr val="accent1"/>
                </a:solidFill>
                <a:latin typeface="Arial" panose="020B0604020202020204" pitchFamily="34" charset="0"/>
                <a:cs typeface="Arial" panose="020B0604020202020204" pitchFamily="34" charset="0"/>
              </a:rPr>
              <a:t>take medicine</a:t>
            </a:r>
            <a:r>
              <a:rPr lang="en-US" sz="1300" dirty="0">
                <a:latin typeface="Arial" panose="020B0604020202020204" pitchFamily="34" charset="0"/>
                <a:cs typeface="Arial" panose="020B0604020202020204" pitchFamily="34" charset="0"/>
              </a:rPr>
              <a:t>) then they need to move into the brown seat. The person in the brown seat and the people behind the person in the red seat get to move up one space, getting closer to the </a:t>
            </a:r>
            <a:r>
              <a:rPr lang="en-US" sz="1300" dirty="0">
                <a:solidFill>
                  <a:srgbClr val="7030A0"/>
                </a:solidFill>
                <a:latin typeface="Arial" panose="020B0604020202020204" pitchFamily="34" charset="0"/>
                <a:cs typeface="Arial" panose="020B0604020202020204" pitchFamily="34" charset="0"/>
              </a:rPr>
              <a:t>royal throne</a:t>
            </a:r>
            <a:r>
              <a:rPr lang="en-US" sz="1300" dirty="0">
                <a:latin typeface="Arial" panose="020B0604020202020204" pitchFamily="34" charset="0"/>
                <a:cs typeface="Arial" panose="020B0604020202020204" pitchFamily="34" charset="0"/>
              </a:rPr>
              <a:t>. Then, the </a:t>
            </a:r>
            <a:r>
              <a:rPr lang="en-US" sz="1300" dirty="0">
                <a:solidFill>
                  <a:schemeClr val="accent4">
                    <a:lumMod val="75000"/>
                  </a:schemeClr>
                </a:solidFill>
                <a:latin typeface="Arial" panose="020B0604020202020204" pitchFamily="34" charset="0"/>
                <a:cs typeface="Arial" panose="020B0604020202020204" pitchFamily="34" charset="0"/>
              </a:rPr>
              <a:t>king or queen</a:t>
            </a:r>
            <a:r>
              <a:rPr lang="en-US" sz="1300" dirty="0">
                <a:latin typeface="Arial" panose="020B0604020202020204" pitchFamily="34" charset="0"/>
                <a:cs typeface="Arial" panose="020B0604020202020204" pitchFamily="34" charset="0"/>
              </a:rPr>
              <a:t> will start the next round.</a:t>
            </a:r>
          </a:p>
          <a:p>
            <a:pPr algn="l"/>
            <a:r>
              <a:rPr lang="en-US" sz="1300" dirty="0">
                <a:latin typeface="Arial" panose="020B0604020202020204" pitchFamily="34" charset="0"/>
                <a:cs typeface="Arial" panose="020B0604020202020204" pitchFamily="34" charset="0"/>
              </a:rPr>
              <a:t>What kinds of mistakes can you make? If you reply incorrectly or too strangely, that is a mistake. You will have to grade and evaluate this yourself. If you make a grammar error, that is a mistake. If the game seems too easy for students, you can add a rule that says pronunciation errors count as mistakes.</a:t>
            </a:r>
          </a:p>
          <a:p>
            <a:pPr algn="l"/>
            <a:r>
              <a:rPr lang="en-US" sz="1300" dirty="0">
                <a:latin typeface="Arial" panose="020B0604020202020204" pitchFamily="34" charset="0"/>
                <a:cs typeface="Arial" panose="020B0604020202020204" pitchFamily="34" charset="0"/>
              </a:rPr>
              <a:t>This game can be complicated, so this game is better reserved for higher levels. You need to understand the rules well yourself. Also, you’ll have to do a lot of instruction checking before you get the game started. If your students get the hang of this, it can be a good mental challenge for them!</a:t>
            </a:r>
          </a:p>
        </p:txBody>
      </p:sp>
    </p:spTree>
    <p:extLst>
      <p:ext uri="{BB962C8B-B14F-4D97-AF65-F5344CB8AC3E}">
        <p14:creationId xmlns:p14="http://schemas.microsoft.com/office/powerpoint/2010/main" val="213702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840DB3B-DEF9-BF4A-ABE5-BE71582A60D2}"/>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EE44127D-3ED9-8142-923F-D97F063B1669}"/>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1387725-35E8-F940-8FF3-D75DF4D8847C}"/>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6F0C161-42AE-A24C-817B-C814A72EE8A7}"/>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B6FE19DA-BF50-5649-A140-8CFB430131C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4088EAF-E46A-7A42-9E3F-DF809DAFFD97}"/>
              </a:ext>
            </a:extLst>
          </p:cNvPr>
          <p:cNvSpPr>
            <a:spLocks noGrp="1"/>
          </p:cNvSpPr>
          <p:nvPr>
            <p:ph type="pic" sz="quarter" idx="15"/>
          </p:nvPr>
        </p:nvSpPr>
        <p:spPr/>
      </p:sp>
      <p:sp>
        <p:nvSpPr>
          <p:cNvPr id="8" name="Picture Placeholder 7">
            <a:extLst>
              <a:ext uri="{FF2B5EF4-FFF2-40B4-BE49-F238E27FC236}">
                <a16:creationId xmlns:a16="http://schemas.microsoft.com/office/drawing/2014/main" id="{8D21AB03-4F67-614C-BA8A-650BB2B4955E}"/>
              </a:ext>
            </a:extLst>
          </p:cNvPr>
          <p:cNvSpPr>
            <a:spLocks noGrp="1"/>
          </p:cNvSpPr>
          <p:nvPr>
            <p:ph type="pic" sz="quarter" idx="16"/>
          </p:nvPr>
        </p:nvSpPr>
        <p:spPr/>
      </p:sp>
      <p:sp>
        <p:nvSpPr>
          <p:cNvPr id="9" name="Picture Placeholder 8">
            <a:extLst>
              <a:ext uri="{FF2B5EF4-FFF2-40B4-BE49-F238E27FC236}">
                <a16:creationId xmlns:a16="http://schemas.microsoft.com/office/drawing/2014/main" id="{E0531A63-747F-3A43-B446-06BCA8B0875B}"/>
              </a:ext>
            </a:extLst>
          </p:cNvPr>
          <p:cNvSpPr>
            <a:spLocks noGrp="1"/>
          </p:cNvSpPr>
          <p:nvPr>
            <p:ph type="pic" sz="quarter" idx="17"/>
          </p:nvPr>
        </p:nvSpPr>
        <p:spPr/>
      </p:sp>
    </p:spTree>
    <p:extLst>
      <p:ext uri="{BB962C8B-B14F-4D97-AF65-F5344CB8AC3E}">
        <p14:creationId xmlns:p14="http://schemas.microsoft.com/office/powerpoint/2010/main" val="384506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FFF1F4-4D3F-1549-A206-588CB80A96FC}"/>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2766026F-7A1B-4D46-9F42-2FE4D6632B04}"/>
              </a:ext>
            </a:extLst>
          </p:cNvPr>
          <p:cNvSpPr>
            <a:spLocks noGrp="1"/>
          </p:cNvSpPr>
          <p:nvPr>
            <p:ph type="body" sz="quarter" idx="15"/>
          </p:nvPr>
        </p:nvSpPr>
        <p:spPr/>
        <p:txBody>
          <a:bodyPr/>
          <a:lstStyle/>
          <a:p>
            <a:endParaRPr lang="en-US"/>
          </a:p>
        </p:txBody>
      </p:sp>
      <p:sp>
        <p:nvSpPr>
          <p:cNvPr id="4" name="Text Placeholder 3">
            <a:extLst>
              <a:ext uri="{FF2B5EF4-FFF2-40B4-BE49-F238E27FC236}">
                <a16:creationId xmlns:a16="http://schemas.microsoft.com/office/drawing/2014/main" id="{B2F5708B-1B31-BB4C-B062-8C606B141256}"/>
              </a:ext>
            </a:extLst>
          </p:cNvPr>
          <p:cNvSpPr>
            <a:spLocks noGrp="1"/>
          </p:cNvSpPr>
          <p:nvPr>
            <p:ph type="body" sz="quarter" idx="16"/>
          </p:nvPr>
        </p:nvSpPr>
        <p:spPr/>
        <p:txBody>
          <a:bodyPr/>
          <a:lstStyle/>
          <a:p>
            <a:endParaRPr lang="en-US"/>
          </a:p>
        </p:txBody>
      </p:sp>
      <p:sp>
        <p:nvSpPr>
          <p:cNvPr id="5" name="Text Placeholder 4">
            <a:extLst>
              <a:ext uri="{FF2B5EF4-FFF2-40B4-BE49-F238E27FC236}">
                <a16:creationId xmlns:a16="http://schemas.microsoft.com/office/drawing/2014/main" id="{2A4419CD-3AF3-3348-AF91-90A791BE53A3}"/>
              </a:ext>
            </a:extLst>
          </p:cNvPr>
          <p:cNvSpPr>
            <a:spLocks noGrp="1"/>
          </p:cNvSpPr>
          <p:nvPr>
            <p:ph type="body" sz="quarter" idx="17"/>
          </p:nvPr>
        </p:nvSpPr>
        <p:spPr/>
        <p:txBody>
          <a:bodyPr/>
          <a:lstStyle/>
          <a:p>
            <a:endParaRPr lang="en-US"/>
          </a:p>
        </p:txBody>
      </p:sp>
      <p:sp>
        <p:nvSpPr>
          <p:cNvPr id="6" name="Text Placeholder 5">
            <a:extLst>
              <a:ext uri="{FF2B5EF4-FFF2-40B4-BE49-F238E27FC236}">
                <a16:creationId xmlns:a16="http://schemas.microsoft.com/office/drawing/2014/main" id="{0C346344-E3CE-0B44-9289-19A29C1ECBE6}"/>
              </a:ext>
            </a:extLst>
          </p:cNvPr>
          <p:cNvSpPr>
            <a:spLocks noGrp="1"/>
          </p:cNvSpPr>
          <p:nvPr>
            <p:ph type="body" sz="quarter" idx="18"/>
          </p:nvPr>
        </p:nvSpPr>
        <p:spPr/>
        <p:txBody>
          <a:bodyPr/>
          <a:lstStyle/>
          <a:p>
            <a:endParaRPr lang="en-US"/>
          </a:p>
        </p:txBody>
      </p:sp>
      <p:sp>
        <p:nvSpPr>
          <p:cNvPr id="7" name="Text Placeholder 6">
            <a:extLst>
              <a:ext uri="{FF2B5EF4-FFF2-40B4-BE49-F238E27FC236}">
                <a16:creationId xmlns:a16="http://schemas.microsoft.com/office/drawing/2014/main" id="{2364DE64-9B3E-7645-B95F-FD8372B3AB29}"/>
              </a:ext>
            </a:extLst>
          </p:cNvPr>
          <p:cNvSpPr>
            <a:spLocks noGrp="1"/>
          </p:cNvSpPr>
          <p:nvPr>
            <p:ph type="body" sz="quarter" idx="19"/>
          </p:nvPr>
        </p:nvSpPr>
        <p:spPr/>
        <p:txBody>
          <a:bodyPr/>
          <a:lstStyle/>
          <a:p>
            <a:endParaRPr lang="en-US"/>
          </a:p>
        </p:txBody>
      </p:sp>
      <p:sp>
        <p:nvSpPr>
          <p:cNvPr id="8" name="Text Placeholder 7">
            <a:extLst>
              <a:ext uri="{FF2B5EF4-FFF2-40B4-BE49-F238E27FC236}">
                <a16:creationId xmlns:a16="http://schemas.microsoft.com/office/drawing/2014/main" id="{3C19075F-710B-AC47-85D8-29FA0C7DECDE}"/>
              </a:ext>
            </a:extLst>
          </p:cNvPr>
          <p:cNvSpPr>
            <a:spLocks noGrp="1"/>
          </p:cNvSpPr>
          <p:nvPr>
            <p:ph type="body" sz="quarter" idx="20"/>
          </p:nvPr>
        </p:nvSpPr>
        <p:spPr/>
        <p:txBody>
          <a:bodyPr/>
          <a:lstStyle/>
          <a:p>
            <a:endParaRPr lang="en-US"/>
          </a:p>
        </p:txBody>
      </p:sp>
      <p:sp>
        <p:nvSpPr>
          <p:cNvPr id="9" name="Text Placeholder 8">
            <a:extLst>
              <a:ext uri="{FF2B5EF4-FFF2-40B4-BE49-F238E27FC236}">
                <a16:creationId xmlns:a16="http://schemas.microsoft.com/office/drawing/2014/main" id="{D7293002-75CE-DA44-A2D0-AA95461EF5A2}"/>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82890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FFF1F4-4D3F-1549-A206-588CB80A96FC}"/>
              </a:ext>
            </a:extLst>
          </p:cNvPr>
          <p:cNvSpPr>
            <a:spLocks noGrp="1"/>
          </p:cNvSpPr>
          <p:nvPr>
            <p:ph type="body" sz="quarter" idx="14"/>
          </p:nvPr>
        </p:nvSpPr>
        <p:spPr/>
        <p:txBody>
          <a:bodyPr/>
          <a:lstStyle/>
          <a:p>
            <a:r>
              <a:rPr lang="en-US" sz="2400" dirty="0"/>
              <a:t>get an </a:t>
            </a:r>
          </a:p>
          <a:p>
            <a:r>
              <a:rPr lang="en-US" sz="2400" dirty="0"/>
              <a:t>X-ray</a:t>
            </a:r>
          </a:p>
        </p:txBody>
      </p:sp>
      <p:sp>
        <p:nvSpPr>
          <p:cNvPr id="3" name="Text Placeholder 2">
            <a:extLst>
              <a:ext uri="{FF2B5EF4-FFF2-40B4-BE49-F238E27FC236}">
                <a16:creationId xmlns:a16="http://schemas.microsoft.com/office/drawing/2014/main" id="{2766026F-7A1B-4D46-9F42-2FE4D6632B04}"/>
              </a:ext>
            </a:extLst>
          </p:cNvPr>
          <p:cNvSpPr>
            <a:spLocks noGrp="1"/>
          </p:cNvSpPr>
          <p:nvPr>
            <p:ph type="body" sz="quarter" idx="15"/>
          </p:nvPr>
        </p:nvSpPr>
        <p:spPr/>
        <p:txBody>
          <a:bodyPr>
            <a:normAutofit/>
          </a:bodyPr>
          <a:lstStyle/>
          <a:p>
            <a:r>
              <a:rPr lang="en-US" sz="2400" dirty="0"/>
              <a:t>get stitches</a:t>
            </a:r>
          </a:p>
        </p:txBody>
      </p:sp>
      <p:sp>
        <p:nvSpPr>
          <p:cNvPr id="4" name="Text Placeholder 3">
            <a:extLst>
              <a:ext uri="{FF2B5EF4-FFF2-40B4-BE49-F238E27FC236}">
                <a16:creationId xmlns:a16="http://schemas.microsoft.com/office/drawing/2014/main" id="{B2F5708B-1B31-BB4C-B062-8C606B141256}"/>
              </a:ext>
            </a:extLst>
          </p:cNvPr>
          <p:cNvSpPr>
            <a:spLocks noGrp="1"/>
          </p:cNvSpPr>
          <p:nvPr>
            <p:ph type="body" sz="quarter" idx="16"/>
          </p:nvPr>
        </p:nvSpPr>
        <p:spPr/>
        <p:txBody>
          <a:bodyPr>
            <a:normAutofit/>
          </a:bodyPr>
          <a:lstStyle/>
          <a:p>
            <a:r>
              <a:rPr lang="en-US" sz="2400" dirty="0"/>
              <a:t>put on some cream</a:t>
            </a:r>
          </a:p>
        </p:txBody>
      </p:sp>
      <p:sp>
        <p:nvSpPr>
          <p:cNvPr id="5" name="Text Placeholder 4">
            <a:extLst>
              <a:ext uri="{FF2B5EF4-FFF2-40B4-BE49-F238E27FC236}">
                <a16:creationId xmlns:a16="http://schemas.microsoft.com/office/drawing/2014/main" id="{2A4419CD-3AF3-3348-AF91-90A791BE53A3}"/>
              </a:ext>
            </a:extLst>
          </p:cNvPr>
          <p:cNvSpPr>
            <a:spLocks noGrp="1"/>
          </p:cNvSpPr>
          <p:nvPr>
            <p:ph type="body" sz="quarter" idx="17"/>
          </p:nvPr>
        </p:nvSpPr>
        <p:spPr/>
        <p:txBody>
          <a:bodyPr>
            <a:normAutofit/>
          </a:bodyPr>
          <a:lstStyle/>
          <a:p>
            <a:r>
              <a:rPr lang="en-US" sz="2400" dirty="0"/>
              <a:t>get a cast</a:t>
            </a:r>
          </a:p>
        </p:txBody>
      </p:sp>
      <p:sp>
        <p:nvSpPr>
          <p:cNvPr id="6" name="Text Placeholder 5">
            <a:extLst>
              <a:ext uri="{FF2B5EF4-FFF2-40B4-BE49-F238E27FC236}">
                <a16:creationId xmlns:a16="http://schemas.microsoft.com/office/drawing/2014/main" id="{0C346344-E3CE-0B44-9289-19A29C1ECBE6}"/>
              </a:ext>
            </a:extLst>
          </p:cNvPr>
          <p:cNvSpPr>
            <a:spLocks noGrp="1"/>
          </p:cNvSpPr>
          <p:nvPr>
            <p:ph type="body" sz="quarter" idx="18"/>
          </p:nvPr>
        </p:nvSpPr>
        <p:spPr/>
        <p:txBody>
          <a:bodyPr>
            <a:normAutofit/>
          </a:bodyPr>
          <a:lstStyle/>
          <a:p>
            <a:r>
              <a:rPr lang="en-US" sz="2400" dirty="0"/>
              <a:t>put on a Band-aid</a:t>
            </a:r>
          </a:p>
        </p:txBody>
      </p:sp>
      <p:sp>
        <p:nvSpPr>
          <p:cNvPr id="7" name="Text Placeholder 6">
            <a:extLst>
              <a:ext uri="{FF2B5EF4-FFF2-40B4-BE49-F238E27FC236}">
                <a16:creationId xmlns:a16="http://schemas.microsoft.com/office/drawing/2014/main" id="{2364DE64-9B3E-7645-B95F-FD8372B3AB29}"/>
              </a:ext>
            </a:extLst>
          </p:cNvPr>
          <p:cNvSpPr>
            <a:spLocks noGrp="1"/>
          </p:cNvSpPr>
          <p:nvPr>
            <p:ph type="body" sz="quarter" idx="19"/>
          </p:nvPr>
        </p:nvSpPr>
        <p:spPr/>
        <p:txBody>
          <a:bodyPr>
            <a:normAutofit/>
          </a:bodyPr>
          <a:lstStyle/>
          <a:p>
            <a:r>
              <a:rPr lang="en-US" sz="2000" dirty="0"/>
              <a:t>drink some cough syrup</a:t>
            </a:r>
          </a:p>
        </p:txBody>
      </p:sp>
      <p:sp>
        <p:nvSpPr>
          <p:cNvPr id="8" name="Text Placeholder 7">
            <a:extLst>
              <a:ext uri="{FF2B5EF4-FFF2-40B4-BE49-F238E27FC236}">
                <a16:creationId xmlns:a16="http://schemas.microsoft.com/office/drawing/2014/main" id="{3C19075F-710B-AC47-85D8-29FA0C7DECDE}"/>
              </a:ext>
            </a:extLst>
          </p:cNvPr>
          <p:cNvSpPr>
            <a:spLocks noGrp="1"/>
          </p:cNvSpPr>
          <p:nvPr>
            <p:ph type="body" sz="quarter" idx="20"/>
          </p:nvPr>
        </p:nvSpPr>
        <p:spPr/>
        <p:txBody>
          <a:bodyPr>
            <a:normAutofit/>
          </a:bodyPr>
          <a:lstStyle/>
          <a:p>
            <a:r>
              <a:rPr lang="en-US" sz="2400" dirty="0"/>
              <a:t>wear a bandage</a:t>
            </a:r>
          </a:p>
        </p:txBody>
      </p:sp>
      <p:sp>
        <p:nvSpPr>
          <p:cNvPr id="9" name="Text Placeholder 8">
            <a:extLst>
              <a:ext uri="{FF2B5EF4-FFF2-40B4-BE49-F238E27FC236}">
                <a16:creationId xmlns:a16="http://schemas.microsoft.com/office/drawing/2014/main" id="{D7293002-75CE-DA44-A2D0-AA95461EF5A2}"/>
              </a:ext>
            </a:extLst>
          </p:cNvPr>
          <p:cNvSpPr>
            <a:spLocks noGrp="1"/>
          </p:cNvSpPr>
          <p:nvPr>
            <p:ph type="body" sz="quarter" idx="21"/>
          </p:nvPr>
        </p:nvSpPr>
        <p:spPr/>
        <p:txBody>
          <a:bodyPr>
            <a:normAutofit/>
          </a:bodyPr>
          <a:lstStyle/>
          <a:p>
            <a:r>
              <a:rPr lang="en-US" sz="2400" dirty="0"/>
              <a:t>take some medicine</a:t>
            </a:r>
          </a:p>
        </p:txBody>
      </p:sp>
    </p:spTree>
    <p:extLst>
      <p:ext uri="{BB962C8B-B14F-4D97-AF65-F5344CB8AC3E}">
        <p14:creationId xmlns:p14="http://schemas.microsoft.com/office/powerpoint/2010/main" val="291727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841</Words>
  <Application>Microsoft Macintosh PowerPoint</Application>
  <PresentationFormat>Widescreen</PresentationFormat>
  <Paragraphs>28</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Segoe Print</vt:lpstr>
      <vt:lpstr>Office Theme</vt:lpstr>
      <vt:lpstr>The Royal Throne</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 King of the Hill</dc:title>
  <dc:creator>Dana Tolman</dc:creator>
  <cp:lastModifiedBy>Dana Tolman</cp:lastModifiedBy>
  <cp:revision>36</cp:revision>
  <dcterms:created xsi:type="dcterms:W3CDTF">2020-02-29T11:41:30Z</dcterms:created>
  <dcterms:modified xsi:type="dcterms:W3CDTF">2020-03-08T13:29:57Z</dcterms:modified>
</cp:coreProperties>
</file>