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80" r:id="rId2"/>
    <p:sldId id="378" r:id="rId3"/>
    <p:sldId id="3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4444"/>
  </p:normalViewPr>
  <p:slideViewPr>
    <p:cSldViewPr snapToGrid="0" snapToObjects="1" showGuides="1">
      <p:cViewPr varScale="1">
        <p:scale>
          <a:sx n="89" d="100"/>
          <a:sy n="89" d="100"/>
        </p:scale>
        <p:origin x="184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7F089-B3F1-1643-9917-975B84BF329E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69DD-2C9F-844F-8AB6-BC5D8E8E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2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spider</a:t>
            </a:r>
          </a:p>
          <a:p>
            <a:endParaRPr lang="en-US" dirty="0"/>
          </a:p>
          <a:p>
            <a:r>
              <a:rPr lang="en-US" dirty="0"/>
              <a:t>pie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32BAF-EF80-2C43-ADF4-503D15005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spider</a:t>
            </a:r>
          </a:p>
          <a:p>
            <a:endParaRPr lang="en-US" dirty="0"/>
          </a:p>
          <a:p>
            <a:r>
              <a:rPr lang="en-US" dirty="0"/>
              <a:t>pie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32BAF-EF80-2C43-ADF4-503D150053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316D-4C62-8C44-B41B-E8905853B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7C89A-DD10-AC4C-B4C9-F5686A6E8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66A7-D045-ED45-BF9C-B2F81C6E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FCB6-1360-904D-B76C-F6900D7D1CB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82A87-EA9E-E549-B4ED-CE813A9A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9EC5F-9146-4846-A4F8-C28BA340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E5AC-FEC0-464D-BEF0-B8320B5DC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B6F8-F19E-5A47-A8F1-746A78D1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FD3F0-DC09-A240-A43E-1A5D588F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4B81-F9D8-F44B-BD0B-B191EBC6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FCB6-1360-904D-B76C-F6900D7D1CB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04B9-412E-2F4A-BAA3-B89D435D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5260-995F-0342-BF92-7E00C8FE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E5AC-FEC0-464D-BEF0-B8320B5DC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784CF-0AB2-8D43-BE59-7D462E287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446AF-2AAC-F14C-83A1-D84B24792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29F5-1E8A-0F48-AB82-8E0494CB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FCB6-1360-904D-B76C-F6900D7D1CB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C06C8-8175-654E-8598-D2604103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85CA-5075-6F4F-9DF6-616F4D1F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E5AC-FEC0-464D-BEF0-B8320B5DC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1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815F-0BD9-124B-8BC1-9D46C2E7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C1C3-4C41-DF47-929A-4AB2FB4A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24F3-8148-3248-9BB7-45B52441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FCB6-1360-904D-B76C-F6900D7D1CB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9BDCA-791F-C24D-8F23-209FA75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319C9-57B8-BD4C-BC98-8223774F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E5AC-FEC0-464D-BEF0-B8320B5DC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7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DABE-B0CD-524E-8345-49073DD4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17111-D622-C948-87C5-F02570012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5464-8564-1843-A3E1-CB5F24AA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FCB6-1360-904D-B76C-F6900D7D1CB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AEC7-C7FF-E243-A56F-332F80A9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953C-44C9-8E4C-B642-8D8E6B0F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E5AC-FEC0-464D-BEF0-B8320B5DC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9973-53D5-2745-BEA9-02489E07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2D24-D47E-914B-8B34-7A5709E9B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5A78-FD53-994A-9A88-F1A44BBC8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D4A7-5729-F14A-8E21-C62F010D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FCB6-1360-904D-B76C-F6900D7D1CB5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4DB3-D31D-5743-AA73-11B60375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1A9E-8899-1C43-831F-16284C4D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E5AC-FEC0-464D-BEF0-B8320B5DC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5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AF0B-AAF0-774D-9E82-FDEF2C11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1EE0D-B29E-E243-B118-159AD748A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A1EB0-C924-3A4F-BEF4-68FAB1D42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22DF1-3FAF-A948-99F5-0DECC13CD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A58FE-2EBE-AA48-AC57-224315A52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3C39B-84D0-9C49-8757-3020588E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FCB6-1360-904D-B76C-F6900D7D1CB5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2A6E9-FEE0-D542-81A8-E3F1011B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1CC35-164F-DE4F-86F3-1273C117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E5AC-FEC0-464D-BEF0-B8320B5DC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C57D-3A96-124D-B6A7-81F123D8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28FBD-52EF-6645-89EF-4A9975D9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FCB6-1360-904D-B76C-F6900D7D1CB5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CEAD2-B8A6-C04B-9403-4EA7F056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33273-A882-C646-B4E5-387A18ED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E5AC-FEC0-464D-BEF0-B8320B5DC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4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9D798-F9BE-9941-A0DB-6C97F666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FCB6-1360-904D-B76C-F6900D7D1CB5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7312B-244E-AE4C-99C8-F68BCFB2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5F3BE-8D09-3043-9A9B-3C16E1C8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E5AC-FEC0-464D-BEF0-B8320B5DC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0D30-988F-C94C-9958-5F60B968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D92A-573D-E54C-9488-84C55A99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5E12B-FECE-224B-BAA1-C629DF6A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CC2D4-92D2-C54C-9AA7-FF6A2079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FCB6-1360-904D-B76C-F6900D7D1CB5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401C7-233E-8B41-8356-9FAE6DF1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43EE-ECE2-DC47-A7BF-2D96CDAF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E5AC-FEC0-464D-BEF0-B8320B5DC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F5B7-6C9C-534D-8DD0-626C406C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F3694-793A-1A48-8D99-BB09FE19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71186-ABC2-0540-BFE7-D297BF471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4225-1D6A-614A-B385-C7CE1448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FCB6-1360-904D-B76C-F6900D7D1CB5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9456E-8367-2E4D-A155-DF6C337F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18C1F-C674-A045-9E1C-2DB5AF95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E5AC-FEC0-464D-BEF0-B8320B5DC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EC0FC-1DFA-7543-B56C-3FE1C95C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34CCA-802A-8245-8965-EF9AE0F3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89661-F1C0-0B48-8463-89505C73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FCB6-1360-904D-B76C-F6900D7D1CB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07B1B-1684-1B42-B6A5-C96B5B765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D7485-8ABC-5C45-B0FC-E2C8C5B7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E5AC-FEC0-464D-BEF0-B8320B5DC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2AAA-B6EB-7448-B6F8-C4A5F28DB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Spider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FF7D5-B5F6-6148-B4D5-FD16D89FB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98675"/>
          </a:xfrm>
        </p:spPr>
        <p:txBody>
          <a:bodyPr>
            <a:normAutofit/>
          </a:bodyPr>
          <a:lstStyle/>
          <a:p>
            <a:r>
              <a:rPr lang="en-US" dirty="0"/>
              <a:t>There are two teams who each have three lives (hearts). They will use a six-piece turntable or a six-sided dice. If you get a spider, you lose one life. If you get a 1, 3, or 4, then you need to make a sentence with the word of picture in that box. If you get a 6, then you make any sentence you want that is related to the lesson or unit.</a:t>
            </a:r>
          </a:p>
        </p:txBody>
      </p:sp>
    </p:spTree>
    <p:extLst>
      <p:ext uri="{BB962C8B-B14F-4D97-AF65-F5344CB8AC3E}">
        <p14:creationId xmlns:p14="http://schemas.microsoft.com/office/powerpoint/2010/main" val="260254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AD62B9-E9D9-6B4B-BC43-A9EE35AE22E8}"/>
              </a:ext>
            </a:extLst>
          </p:cNvPr>
          <p:cNvCxnSpPr>
            <a:cxnSpLocks/>
          </p:cNvCxnSpPr>
          <p:nvPr/>
        </p:nvCxnSpPr>
        <p:spPr>
          <a:xfrm>
            <a:off x="5565450" y="4828032"/>
            <a:ext cx="1608553" cy="725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D7563D-8D4D-AB44-AC21-82287666CFA8}"/>
              </a:ext>
            </a:extLst>
          </p:cNvPr>
          <p:cNvCxnSpPr>
            <a:cxnSpLocks/>
          </p:cNvCxnSpPr>
          <p:nvPr/>
        </p:nvCxnSpPr>
        <p:spPr>
          <a:xfrm flipV="1">
            <a:off x="6190113" y="937408"/>
            <a:ext cx="165964" cy="1024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DA2B49-5F19-2645-9DEE-265007DA25D8}"/>
              </a:ext>
            </a:extLst>
          </p:cNvPr>
          <p:cNvGrpSpPr/>
          <p:nvPr/>
        </p:nvGrpSpPr>
        <p:grpSpPr>
          <a:xfrm>
            <a:off x="8520816" y="539265"/>
            <a:ext cx="3275741" cy="2437750"/>
            <a:chOff x="380162" y="336715"/>
            <a:chExt cx="3952806" cy="294161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F3B060-C1C0-EC45-940E-6E8743F1A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162" y="1911928"/>
              <a:ext cx="2058239" cy="1366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862861A-3F4E-9540-92E0-6226CDC05E08}"/>
                </a:ext>
              </a:extLst>
            </p:cNvPr>
            <p:cNvSpPr/>
            <p:nvPr/>
          </p:nvSpPr>
          <p:spPr>
            <a:xfrm>
              <a:off x="728010" y="336715"/>
              <a:ext cx="3604958" cy="2261378"/>
            </a:xfrm>
            <a:prstGeom prst="roundRect">
              <a:avLst/>
            </a:prstGeom>
            <a:solidFill>
              <a:srgbClr val="D877EE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600" b="1" dirty="0">
                  <a:solidFill>
                    <a:schemeClr val="tx1"/>
                  </a:solidFill>
                  <a:latin typeface="Segoe Print" panose="02000800000000000000" pitchFamily="2" charset="0"/>
                </a:rPr>
                <a:t>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657079-3E1D-DF4A-A06C-CD769895ABF4}"/>
              </a:ext>
            </a:extLst>
          </p:cNvPr>
          <p:cNvGrpSpPr/>
          <p:nvPr/>
        </p:nvGrpSpPr>
        <p:grpSpPr>
          <a:xfrm>
            <a:off x="7527386" y="4302242"/>
            <a:ext cx="3674013" cy="1758681"/>
            <a:chOff x="-525821" y="1057144"/>
            <a:chExt cx="4433397" cy="212218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390447-D758-424B-883B-DBF642861E2B}"/>
                </a:ext>
              </a:extLst>
            </p:cNvPr>
            <p:cNvCxnSpPr>
              <a:cxnSpLocks/>
            </p:cNvCxnSpPr>
            <p:nvPr/>
          </p:nvCxnSpPr>
          <p:spPr>
            <a:xfrm>
              <a:off x="-525821" y="1388534"/>
              <a:ext cx="2964222" cy="523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5DEA142-1CB7-C74B-9B21-1291EE59787A}"/>
                </a:ext>
              </a:extLst>
            </p:cNvPr>
            <p:cNvSpPr/>
            <p:nvPr/>
          </p:nvSpPr>
          <p:spPr>
            <a:xfrm>
              <a:off x="524511" y="1057144"/>
              <a:ext cx="3383065" cy="2122184"/>
            </a:xfrm>
            <a:prstGeom prst="roundRect">
              <a:avLst/>
            </a:prstGeom>
            <a:solidFill>
              <a:srgbClr val="FFFA21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600" b="1" dirty="0">
                  <a:solidFill>
                    <a:schemeClr val="tx1"/>
                  </a:solidFill>
                  <a:latin typeface="Segoe Print" panose="02000800000000000000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124F61-6113-7D4F-9F77-27A1AD8406C1}"/>
              </a:ext>
            </a:extLst>
          </p:cNvPr>
          <p:cNvGrpSpPr/>
          <p:nvPr/>
        </p:nvGrpSpPr>
        <p:grpSpPr>
          <a:xfrm>
            <a:off x="1089198" y="282255"/>
            <a:ext cx="2944287" cy="2462740"/>
            <a:chOff x="3031" y="-25044"/>
            <a:chExt cx="3552844" cy="297176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F95C95-12E5-A543-8AF2-D2B0AE2EC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8400" y="1911927"/>
              <a:ext cx="831273" cy="1034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E62C5C1-6FEE-2D4B-AD56-92602D214DDD}"/>
                </a:ext>
              </a:extLst>
            </p:cNvPr>
            <p:cNvSpPr/>
            <p:nvPr/>
          </p:nvSpPr>
          <p:spPr>
            <a:xfrm>
              <a:off x="3031" y="-25044"/>
              <a:ext cx="3552844" cy="2228686"/>
            </a:xfrm>
            <a:prstGeom prst="roundRect">
              <a:avLst/>
            </a:prstGeom>
            <a:solidFill>
              <a:srgbClr val="AFF004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600" b="1" dirty="0">
                  <a:solidFill>
                    <a:schemeClr val="tx1"/>
                  </a:solidFill>
                  <a:latin typeface="Segoe Print" panose="02000800000000000000" pitchFamily="2" charset="0"/>
                </a:rPr>
                <a:t>1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2B45B8F-2928-F84B-9CF1-2DDABCFE81A0}"/>
              </a:ext>
            </a:extLst>
          </p:cNvPr>
          <p:cNvSpPr/>
          <p:nvPr/>
        </p:nvSpPr>
        <p:spPr>
          <a:xfrm>
            <a:off x="5942440" y="197525"/>
            <a:ext cx="908698" cy="908698"/>
          </a:xfrm>
          <a:prstGeom prst="ellipse">
            <a:avLst/>
          </a:prstGeom>
          <a:solidFill>
            <a:srgbClr val="E472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Segoe Print" panose="02000800000000000000" pitchFamily="2" charset="0"/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58BCCB0-7A85-5641-B846-74124247D155}"/>
              </a:ext>
            </a:extLst>
          </p:cNvPr>
          <p:cNvSpPr/>
          <p:nvPr/>
        </p:nvSpPr>
        <p:spPr>
          <a:xfrm>
            <a:off x="6851138" y="5343624"/>
            <a:ext cx="908698" cy="908698"/>
          </a:xfrm>
          <a:prstGeom prst="ellipse">
            <a:avLst/>
          </a:prstGeom>
          <a:solidFill>
            <a:srgbClr val="7ECCED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Segoe Print" panose="02000800000000000000" pitchFamily="2" charset="0"/>
              </a:rPr>
              <a:t>5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936566-FC52-7D4A-B107-F92E87A8FAF9}"/>
              </a:ext>
            </a:extLst>
          </p:cNvPr>
          <p:cNvGrpSpPr/>
          <p:nvPr/>
        </p:nvGrpSpPr>
        <p:grpSpPr>
          <a:xfrm>
            <a:off x="354073" y="3008700"/>
            <a:ext cx="1972081" cy="2472361"/>
            <a:chOff x="354073" y="3008700"/>
            <a:chExt cx="1972081" cy="247236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19E589-C0D3-0249-9ACE-4250AC1E0105}"/>
                </a:ext>
              </a:extLst>
            </p:cNvPr>
            <p:cNvCxnSpPr>
              <a:cxnSpLocks/>
            </p:cNvCxnSpPr>
            <p:nvPr/>
          </p:nvCxnSpPr>
          <p:spPr>
            <a:xfrm>
              <a:off x="848472" y="4186848"/>
              <a:ext cx="0" cy="567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DFAF752-1ED6-D742-87FD-27FF62EA10BC}"/>
                </a:ext>
              </a:extLst>
            </p:cNvPr>
            <p:cNvSpPr/>
            <p:nvPr/>
          </p:nvSpPr>
          <p:spPr>
            <a:xfrm>
              <a:off x="354073" y="3008700"/>
              <a:ext cx="1972081" cy="1237079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Segoe Print" panose="02000800000000000000" pitchFamily="2" charset="0"/>
                </a:rPr>
                <a:t>Make any sentence.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D7976F-3FF3-2D45-9FBB-940EB1FC84C6}"/>
                </a:ext>
              </a:extLst>
            </p:cNvPr>
            <p:cNvSpPr/>
            <p:nvPr/>
          </p:nvSpPr>
          <p:spPr>
            <a:xfrm>
              <a:off x="394123" y="4572363"/>
              <a:ext cx="908698" cy="908698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Segoe Print" panose="02000800000000000000" pitchFamily="2" charset="0"/>
                </a:rPr>
                <a:t>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618A9CC-9211-3244-8091-CA2DB66818C6}"/>
              </a:ext>
            </a:extLst>
          </p:cNvPr>
          <p:cNvGrpSpPr/>
          <p:nvPr/>
        </p:nvGrpSpPr>
        <p:grpSpPr>
          <a:xfrm>
            <a:off x="2656748" y="5354531"/>
            <a:ext cx="1726477" cy="1636415"/>
            <a:chOff x="2656748" y="5354531"/>
            <a:chExt cx="1726477" cy="163641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5462FEF-CCF1-EB43-BD5C-DD6F4DFB234B}"/>
                </a:ext>
              </a:extLst>
            </p:cNvPr>
            <p:cNvSpPr/>
            <p:nvPr/>
          </p:nvSpPr>
          <p:spPr>
            <a:xfrm>
              <a:off x="2656748" y="5354531"/>
              <a:ext cx="659398" cy="16364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Segoe Print" panose="02000800000000000000" pitchFamily="2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31396DE-4307-6D42-B84F-F3AC3243F848}"/>
                </a:ext>
              </a:extLst>
            </p:cNvPr>
            <p:cNvSpPr/>
            <p:nvPr/>
          </p:nvSpPr>
          <p:spPr>
            <a:xfrm>
              <a:off x="3723827" y="5354532"/>
              <a:ext cx="659398" cy="16364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Segoe Print" panose="02000800000000000000" pitchFamily="2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072B990-F904-AE44-8485-763C2C2A0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762" y="5988791"/>
              <a:ext cx="307370" cy="29188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42B7166-DF76-B843-9736-45A001C8D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3276" y="5546980"/>
              <a:ext cx="307370" cy="29188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E166FB9-7726-604B-A471-14AA72A8B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3815" y="6426935"/>
              <a:ext cx="307370" cy="29188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C392DAAB-454A-EB4E-AB44-66E7CD962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7117" y="5986957"/>
              <a:ext cx="307370" cy="29188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8DA08D-A29F-9540-89FF-A429E6B73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841" y="5546980"/>
              <a:ext cx="307370" cy="291884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E9DA49C-2498-1F40-AE61-7C3C50D14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7117" y="6426637"/>
              <a:ext cx="307370" cy="291884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54C865A-8695-334B-9BE4-5C993682C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333" y="1377428"/>
            <a:ext cx="5232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0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37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8D2994-3897-4D42-AD72-B5EE2E0FBBBA}"/>
              </a:ext>
            </a:extLst>
          </p:cNvPr>
          <p:cNvCxnSpPr>
            <a:cxnSpLocks/>
          </p:cNvCxnSpPr>
          <p:nvPr/>
        </p:nvCxnSpPr>
        <p:spPr>
          <a:xfrm>
            <a:off x="5565450" y="4828032"/>
            <a:ext cx="1608553" cy="725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CFD3C0-6973-C048-8C67-9DEE0B050643}"/>
              </a:ext>
            </a:extLst>
          </p:cNvPr>
          <p:cNvCxnSpPr>
            <a:cxnSpLocks/>
          </p:cNvCxnSpPr>
          <p:nvPr/>
        </p:nvCxnSpPr>
        <p:spPr>
          <a:xfrm flipV="1">
            <a:off x="6190113" y="937408"/>
            <a:ext cx="165964" cy="1024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754B85-054F-314B-AACF-D3F96FFD8A14}"/>
              </a:ext>
            </a:extLst>
          </p:cNvPr>
          <p:cNvGrpSpPr/>
          <p:nvPr/>
        </p:nvGrpSpPr>
        <p:grpSpPr>
          <a:xfrm>
            <a:off x="8520816" y="539265"/>
            <a:ext cx="3275741" cy="2437750"/>
            <a:chOff x="380162" y="336715"/>
            <a:chExt cx="3952806" cy="294161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7644D0A-8C85-5C40-8B85-6B545D3B84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162" y="1911928"/>
              <a:ext cx="2058239" cy="1366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F3D8E31-965E-7545-BA6C-26A1B038608E}"/>
                </a:ext>
              </a:extLst>
            </p:cNvPr>
            <p:cNvSpPr/>
            <p:nvPr/>
          </p:nvSpPr>
          <p:spPr>
            <a:xfrm>
              <a:off x="728010" y="336715"/>
              <a:ext cx="3604958" cy="2261378"/>
            </a:xfrm>
            <a:prstGeom prst="roundRect">
              <a:avLst/>
            </a:prstGeom>
            <a:solidFill>
              <a:srgbClr val="D877EE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600" b="1" dirty="0">
                  <a:solidFill>
                    <a:schemeClr val="tx1"/>
                  </a:solidFill>
                  <a:latin typeface="Segoe Print" panose="02000800000000000000" pitchFamily="2" charset="0"/>
                </a:rPr>
                <a:t>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102283-87B8-7044-AE5F-B49452CEF37B}"/>
              </a:ext>
            </a:extLst>
          </p:cNvPr>
          <p:cNvGrpSpPr/>
          <p:nvPr/>
        </p:nvGrpSpPr>
        <p:grpSpPr>
          <a:xfrm>
            <a:off x="7527386" y="4302242"/>
            <a:ext cx="3674013" cy="1758681"/>
            <a:chOff x="-525821" y="1057144"/>
            <a:chExt cx="4433397" cy="212218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A44B82C-098E-6441-968D-E9C236281B00}"/>
                </a:ext>
              </a:extLst>
            </p:cNvPr>
            <p:cNvCxnSpPr>
              <a:cxnSpLocks/>
            </p:cNvCxnSpPr>
            <p:nvPr/>
          </p:nvCxnSpPr>
          <p:spPr>
            <a:xfrm>
              <a:off x="-525821" y="1388534"/>
              <a:ext cx="2964222" cy="523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58AD7-4D35-594D-9F80-E8D3DB6E4FCE}"/>
                </a:ext>
              </a:extLst>
            </p:cNvPr>
            <p:cNvSpPr/>
            <p:nvPr/>
          </p:nvSpPr>
          <p:spPr>
            <a:xfrm>
              <a:off x="524511" y="1057144"/>
              <a:ext cx="3383065" cy="2122184"/>
            </a:xfrm>
            <a:prstGeom prst="roundRect">
              <a:avLst/>
            </a:prstGeom>
            <a:solidFill>
              <a:srgbClr val="FFFA21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600" b="1" dirty="0">
                  <a:solidFill>
                    <a:schemeClr val="tx1"/>
                  </a:solidFill>
                  <a:latin typeface="Segoe Print" panose="02000800000000000000" pitchFamily="2" charset="0"/>
                </a:rPr>
                <a:t>4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FC345F1-E64A-DC46-85CE-A3F6356734CB}"/>
              </a:ext>
            </a:extLst>
          </p:cNvPr>
          <p:cNvGrpSpPr/>
          <p:nvPr/>
        </p:nvGrpSpPr>
        <p:grpSpPr>
          <a:xfrm>
            <a:off x="1089198" y="282255"/>
            <a:ext cx="2944287" cy="2462740"/>
            <a:chOff x="3031" y="-25044"/>
            <a:chExt cx="3552844" cy="297176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2BC90B-8558-7044-AAE9-08F4BA26F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8400" y="1911927"/>
              <a:ext cx="831273" cy="1034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0F94D07-54FF-874E-9F15-2F443B9E5160}"/>
                </a:ext>
              </a:extLst>
            </p:cNvPr>
            <p:cNvSpPr/>
            <p:nvPr/>
          </p:nvSpPr>
          <p:spPr>
            <a:xfrm>
              <a:off x="3031" y="-25044"/>
              <a:ext cx="3552844" cy="2228686"/>
            </a:xfrm>
            <a:prstGeom prst="roundRect">
              <a:avLst/>
            </a:prstGeom>
            <a:solidFill>
              <a:srgbClr val="AFF004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600" b="1" dirty="0">
                  <a:solidFill>
                    <a:schemeClr val="tx1"/>
                  </a:solidFill>
                  <a:latin typeface="Segoe Print" panose="02000800000000000000" pitchFamily="2" charset="0"/>
                </a:rPr>
                <a:t>1</a:t>
              </a: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8079A116-7198-7948-8D1A-10A3512F5EC1}"/>
              </a:ext>
            </a:extLst>
          </p:cNvPr>
          <p:cNvSpPr/>
          <p:nvPr/>
        </p:nvSpPr>
        <p:spPr>
          <a:xfrm>
            <a:off x="5942440" y="197525"/>
            <a:ext cx="908698" cy="908698"/>
          </a:xfrm>
          <a:prstGeom prst="ellipse">
            <a:avLst/>
          </a:prstGeom>
          <a:solidFill>
            <a:srgbClr val="E472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Segoe Print" panose="02000800000000000000" pitchFamily="2" charset="0"/>
              </a:rPr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F46CCC3-7E8D-934D-9CA5-5BBBAC32D4C4}"/>
              </a:ext>
            </a:extLst>
          </p:cNvPr>
          <p:cNvSpPr/>
          <p:nvPr/>
        </p:nvSpPr>
        <p:spPr>
          <a:xfrm>
            <a:off x="6851138" y="5343624"/>
            <a:ext cx="908698" cy="908698"/>
          </a:xfrm>
          <a:prstGeom prst="ellipse">
            <a:avLst/>
          </a:prstGeom>
          <a:solidFill>
            <a:srgbClr val="7ECCED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Segoe Print" panose="02000800000000000000" pitchFamily="2" charset="0"/>
              </a:rPr>
              <a:t>5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DDB1D87-CB7A-A345-A7DB-15087BBA3D5A}"/>
              </a:ext>
            </a:extLst>
          </p:cNvPr>
          <p:cNvGrpSpPr/>
          <p:nvPr/>
        </p:nvGrpSpPr>
        <p:grpSpPr>
          <a:xfrm>
            <a:off x="354073" y="3008700"/>
            <a:ext cx="1972081" cy="2472361"/>
            <a:chOff x="354073" y="3008700"/>
            <a:chExt cx="1972081" cy="2472361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342B4EA-2E4D-7440-AAFA-2CC1B4A53F7D}"/>
                </a:ext>
              </a:extLst>
            </p:cNvPr>
            <p:cNvCxnSpPr>
              <a:cxnSpLocks/>
            </p:cNvCxnSpPr>
            <p:nvPr/>
          </p:nvCxnSpPr>
          <p:spPr>
            <a:xfrm>
              <a:off x="848472" y="4186848"/>
              <a:ext cx="0" cy="567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4108ADEF-73A4-604D-A12D-614357E24D95}"/>
                </a:ext>
              </a:extLst>
            </p:cNvPr>
            <p:cNvSpPr/>
            <p:nvPr/>
          </p:nvSpPr>
          <p:spPr>
            <a:xfrm>
              <a:off x="354073" y="3008700"/>
              <a:ext cx="1972081" cy="1237079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Segoe Print" panose="02000800000000000000" pitchFamily="2" charset="0"/>
                </a:rPr>
                <a:t>Make any sentence.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DCD8AE4-006F-6B4B-A0E7-1C149F7B6B10}"/>
                </a:ext>
              </a:extLst>
            </p:cNvPr>
            <p:cNvSpPr/>
            <p:nvPr/>
          </p:nvSpPr>
          <p:spPr>
            <a:xfrm>
              <a:off x="394123" y="4572363"/>
              <a:ext cx="908698" cy="908698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Segoe Print" panose="02000800000000000000" pitchFamily="2" charset="0"/>
                </a:rPr>
                <a:t>6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736E7EB-3848-3D4F-88D1-C2F95E788425}"/>
              </a:ext>
            </a:extLst>
          </p:cNvPr>
          <p:cNvGrpSpPr/>
          <p:nvPr/>
        </p:nvGrpSpPr>
        <p:grpSpPr>
          <a:xfrm>
            <a:off x="2656748" y="5354531"/>
            <a:ext cx="1726477" cy="1636415"/>
            <a:chOff x="2656748" y="5354531"/>
            <a:chExt cx="1726477" cy="1636415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E1FD104-94BE-1A41-A158-F4AFDB95F60C}"/>
                </a:ext>
              </a:extLst>
            </p:cNvPr>
            <p:cNvSpPr/>
            <p:nvPr/>
          </p:nvSpPr>
          <p:spPr>
            <a:xfrm>
              <a:off x="2656748" y="5354531"/>
              <a:ext cx="659398" cy="16364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Segoe Print" panose="02000800000000000000" pitchFamily="2" charset="0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7638195-DB5D-9C4F-ABAA-39B29D3B1C54}"/>
                </a:ext>
              </a:extLst>
            </p:cNvPr>
            <p:cNvSpPr/>
            <p:nvPr/>
          </p:nvSpPr>
          <p:spPr>
            <a:xfrm>
              <a:off x="3723827" y="5354532"/>
              <a:ext cx="659398" cy="16364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Segoe Print" panose="02000800000000000000" pitchFamily="2" charset="0"/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F7A54A0-845D-2C49-A40B-70ED4B593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762" y="5988791"/>
              <a:ext cx="307370" cy="29188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0BB117E-CFB4-2246-BFA8-17B1EDC85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3276" y="5546980"/>
              <a:ext cx="307370" cy="291884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C77B28E7-B151-844F-92D5-1812253A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3815" y="6426935"/>
              <a:ext cx="307370" cy="291884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0A9A4FE-4824-BD42-A252-7D18C05A3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7117" y="5986957"/>
              <a:ext cx="307370" cy="291884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5BDD625-3E66-CC4A-9034-7AB22D1A7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841" y="5546980"/>
              <a:ext cx="307370" cy="291884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7070C6E-819F-3D4F-B3DD-B61C5ED5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7117" y="6426637"/>
              <a:ext cx="307370" cy="291884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8A4DC6D6-22BF-4D4F-81C7-A7871B28C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333" y="1377428"/>
            <a:ext cx="5232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112</Words>
  <Application>Microsoft Macintosh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Print</vt:lpstr>
      <vt:lpstr>Office Theme</vt:lpstr>
      <vt:lpstr>The Spider Game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8</cp:revision>
  <dcterms:created xsi:type="dcterms:W3CDTF">2020-02-29T06:03:15Z</dcterms:created>
  <dcterms:modified xsi:type="dcterms:W3CDTF">2020-03-08T13:30:53Z</dcterms:modified>
</cp:coreProperties>
</file>