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3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34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53987"/>
  </p:normalViewPr>
  <p:slideViewPr>
    <p:cSldViewPr snapToGrid="0" snapToObjects="1" showGuides="1">
      <p:cViewPr varScale="1">
        <p:scale>
          <a:sx n="50" d="100"/>
          <a:sy n="50" d="100"/>
        </p:scale>
        <p:origin x="167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0EB5F-8424-8446-A0F6-3069B273E873}" type="datetimeFigureOut">
              <a:rPr lang="en-US" smtClean="0"/>
              <a:t>3/8/20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59B823-E148-0148-B31D-B5A87FB2D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25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fl.net/elt/ideas/games/scraps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inistry-to-children.com/wp-content/uploads/2014/10/words-have-power.jpg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Taboo (</a:t>
            </a:r>
            <a:r>
              <a:rPr lang="en-US" dirty="0">
                <a:hlinkClick r:id="rId3"/>
              </a:rPr>
              <a:t>https://www.tefl.net/elt/ideas/games/scraps/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59B823-E148-0148-B31D-B5A87FB2D1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87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Image </a:t>
            </a:r>
            <a:r>
              <a:rPr lang="en-US" dirty="0"/>
              <a:t>from: </a:t>
            </a:r>
            <a:r>
              <a:rPr lang="en-US" dirty="0">
                <a:hlinkClick r:id="rId3"/>
              </a:rPr>
              <a:t>https://ministry-to-children.com/wp-content/uploads/2014/10/words-have-power.jpg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832BAF-EF80-2C43-ADF4-503D150053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756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A31E7-7226-C540-BC3A-00BC61565B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1CDE3-FDAF-9C47-ABE9-34ADF9F8E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8A392-3CC7-5840-81BD-11EEF3E51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81192-61F1-7942-9D88-F32CB6997B38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B5C68-2EA8-FC4A-BDAC-83AE0216E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4D7B5-AC5A-8A4B-BFD1-049957507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DB8A4-5F47-EF42-A5EA-B37636FB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09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A3618-F6D5-5445-9F0D-13790A6CF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7490AF-FDD8-954A-A564-2687A6511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09CA8-EE55-1841-AAEA-F66A88339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81192-61F1-7942-9D88-F32CB6997B38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8EED4-E886-0E49-B459-A1F15BB7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FD708-C8C0-5844-BC2E-83EAB8AC9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DB8A4-5F47-EF42-A5EA-B37636FB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650E0B-45CA-AA4B-8691-21231BC4C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F43D99-EF28-C34C-925D-71AA06C7A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4BC15-19A7-BE4F-9BA1-A92E02D6F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81192-61F1-7942-9D88-F32CB6997B38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53887-0894-0247-9FEB-E38ACE951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0DF7C-3716-354A-BC9E-247573EEB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DB8A4-5F47-EF42-A5EA-B37636FB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364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0DC95286-4C23-4850-8BD7-4ECDC51C2D40}" type="datetime1">
              <a:rPr lang="en-US" altLang="en-US"/>
              <a:pPr/>
              <a:t>3/8/20</a:t>
            </a:fld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6D879EEB-3D8D-43A6-B783-8AB1833FA9CB}" type="slidenum">
              <a:rPr lang="en-US" altLang="en-US"/>
              <a:pPr/>
              <a:t>‹#›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379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A42FF-549F-6F46-9ACC-DC705E11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56DBD-6F85-B040-8ECC-ECD4D6A1A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2AD6F-0681-C441-94DD-537BED39D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81192-61F1-7942-9D88-F32CB6997B38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F19CB-5E9B-A34A-9ED2-FBAA90983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28543-54B3-8444-85E5-E4A0A1EA6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DB8A4-5F47-EF42-A5EA-B37636FB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66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1972C-E614-C54C-8F68-85CAD93D8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C174F-9030-E04D-A408-D6B977039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BB926-639C-3048-B43D-0CAE63B6C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81192-61F1-7942-9D88-F32CB6997B38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ACAD4-A417-7948-92E1-789D050DF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230EF-C95B-864E-8A7D-09D165D6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DB8A4-5F47-EF42-A5EA-B37636FB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65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79A21-3203-7B4E-8356-E1C4EED95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4830A-6B0B-7543-BBF8-1DD574B17B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B25BDA-41C6-0F41-ABC8-B1A3F1707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408972-2E2F-7748-8738-A66DA5FB3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81192-61F1-7942-9D88-F32CB6997B38}" type="datetimeFigureOut">
              <a:rPr lang="en-US" smtClean="0"/>
              <a:t>3/8/20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FE0D62-1D3F-FC45-A76C-827B60AEF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42F795-6CC0-BD42-B1A3-E61A20310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DB8A4-5F47-EF42-A5EA-B37636FB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03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1E9E0-1369-194C-A407-5CCE5FD90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0ED76-A3DB-A147-B5E2-B7BEC958B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60DF1B-AEF0-D44B-9E02-2F27DBF87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C49146-77A3-5346-BCB9-FFEC497D42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E3F167-CA7F-4141-87CC-55EE3BD3C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8F4545-5DE4-C54E-868D-1DFDB2031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81192-61F1-7942-9D88-F32CB6997B38}" type="datetimeFigureOut">
              <a:rPr lang="en-US" smtClean="0"/>
              <a:t>3/8/20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B8F9F4-CF1D-FD48-BFD0-DF18756EE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F96D43-8475-E341-865A-7FD091D8C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DB8A4-5F47-EF42-A5EA-B37636FB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86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9B580-ABDE-E048-BEFB-A2FA7DAC4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F90450-C157-2D47-AEE7-7F54CADD7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81192-61F1-7942-9D88-F32CB6997B38}" type="datetimeFigureOut">
              <a:rPr lang="en-US" smtClean="0"/>
              <a:t>3/8/20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446E30-43A2-8744-A45F-63FAD193D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7BF5DC-4872-EA42-AD87-0E838F3D8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DB8A4-5F47-EF42-A5EA-B37636FB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542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A46A83-39B4-3D40-9851-8397C0872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81192-61F1-7942-9D88-F32CB6997B38}" type="datetimeFigureOut">
              <a:rPr lang="en-US" smtClean="0"/>
              <a:t>3/8/20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DB37DA-6327-5C47-A7DB-29AC5EE08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E58D35-6FF9-F647-B3EB-A4314AF4F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DB8A4-5F47-EF42-A5EA-B37636FB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49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1A5CD-3AFB-CD40-95E9-C1FAA8135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3213E-C70A-724B-A513-E1D2CA980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5E4CF2-1B48-334F-9258-3B1FE7F3F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FBD46E-9503-AA4B-87DA-4C95BD129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81192-61F1-7942-9D88-F32CB6997B38}" type="datetimeFigureOut">
              <a:rPr lang="en-US" smtClean="0"/>
              <a:t>3/8/20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1419E-CD6E-884C-AF5F-9B706EF18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87EA37-E133-9143-8287-3FE0DE4C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DB8A4-5F47-EF42-A5EA-B37636FB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571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B041A-A924-A446-9D01-A624AB501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428EC7-C832-D644-A15B-C9B2DDDEF3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0468D4-158C-F749-BF8E-3E54384C8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87E2C-B0A0-CA46-B09D-CFAF936D8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81192-61F1-7942-9D88-F32CB6997B38}" type="datetimeFigureOut">
              <a:rPr lang="en-US" smtClean="0"/>
              <a:t>3/8/20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7303BB-765F-FE43-BFC5-BED719216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5C6E67-2B35-3742-9729-8C5B0B1D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DB8A4-5F47-EF42-A5EA-B37636FB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55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27F3CF-AAAB-234F-97C7-0F85A42A3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2904C-BAAC-B64F-A7DF-1B8CD888B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B47D3-42B1-4A4F-8F69-521AA28428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81192-61F1-7942-9D88-F32CB6997B38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55243-1BD5-D94B-A5FD-D7F827459E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D5CC-C4E5-3F4F-B64E-EB8840F9CD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DB8A4-5F47-EF42-A5EA-B37636FB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2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Print" panose="020008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Print" panose="020008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Print" panose="020008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Print" panose="020008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Print" panose="020008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Print" panose="020008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7F2D5-5799-FB4D-887B-5E8244E5BA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34999"/>
            <a:ext cx="9144000" cy="1031131"/>
          </a:xfrm>
        </p:spPr>
        <p:txBody>
          <a:bodyPr/>
          <a:lstStyle/>
          <a:p>
            <a:r>
              <a:rPr lang="en-US" b="1" dirty="0"/>
              <a:t>Taboo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CC9012-6C24-5948-BDFF-5243D5EE90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58206"/>
            <a:ext cx="9144000" cy="4439394"/>
          </a:xfrm>
        </p:spPr>
        <p:txBody>
          <a:bodyPr>
            <a:noAutofit/>
          </a:bodyPr>
          <a:lstStyle/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1. You can play as individuals or set up teams.</a:t>
            </a:r>
          </a:p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2. Choose an individual student as the presenter to the class. Select a word the rest of the class needs to guess and three more words the presenter cannot say. </a:t>
            </a:r>
          </a:p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3. Set a time limit. The presenter then must give a definition of this word to the class, but they cannot say the selected word or the three words on the board. For example, for “Give him a big hand,” students could write “applause”, “clap” and “congratulations” so that the person who picks that card is forced to use a less obvious definition like “It’s an idiom which means making a noise with your palms and it contains a synonym of large”.</a:t>
            </a:r>
          </a:p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4. If someone guesses the word, give a point to that student or their team. If nobody guesses it, ask the presenter to tell them the word and, if time and/or ability allows, talk about better ways of demonstrating the words within the game’s limits.</a:t>
            </a:r>
          </a:p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5. Repeat the process with another individual in the class who hasn’t participated.</a:t>
            </a:r>
          </a:p>
        </p:txBody>
      </p:sp>
    </p:spTree>
    <p:extLst>
      <p:ext uri="{BB962C8B-B14F-4D97-AF65-F5344CB8AC3E}">
        <p14:creationId xmlns:p14="http://schemas.microsoft.com/office/powerpoint/2010/main" val="3656899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BBF51B-1FC3-AB49-9829-B2CBEFC6B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" y="0"/>
            <a:ext cx="12179301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287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250</Words>
  <Application>Microsoft Macintosh PowerPoint</Application>
  <PresentationFormat>Widescreen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Segoe Print</vt:lpstr>
      <vt:lpstr>Office Theme</vt:lpstr>
      <vt:lpstr>Taboo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Dana Tolman</dc:creator>
  <cp:lastModifiedBy>Dana Tolman</cp:lastModifiedBy>
  <cp:revision>11</cp:revision>
  <dcterms:created xsi:type="dcterms:W3CDTF">2020-03-02T16:26:58Z</dcterms:created>
  <dcterms:modified xsi:type="dcterms:W3CDTF">2020-03-08T13:36:02Z</dcterms:modified>
</cp:coreProperties>
</file>