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3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44"/>
    <p:restoredTop sz="95361"/>
  </p:normalViewPr>
  <p:slideViewPr>
    <p:cSldViewPr snapToGrid="0" snapToObjects="1" showGuides="1">
      <p:cViewPr varScale="1">
        <p:scale>
          <a:sx n="96" d="100"/>
          <a:sy n="96" d="100"/>
        </p:scale>
        <p:origin x="176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44B8-BCE5-E34A-B24C-F958A2355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Print" panose="020008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EFFA9-FD8A-BD4A-A6D7-E98E2214C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Print" panose="020008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DCCAB-FF8A-5045-BA0E-3E86F7D7E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9AB3-BDF2-214B-9E28-60B470685615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C0B46-6C1A-F042-93E9-72FCDBA9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9415D-C472-AE45-ABB1-E6E09E7F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35FA-2DD7-2748-8B84-F03ED987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3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ughts &amp; Crosses - Text  (P&amp;Y)">
    <p:bg>
      <p:bgPr>
        <a:solidFill>
          <a:srgbClr val="4A34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472FFB-DD42-6548-A3DE-42D07BFB494F}"/>
              </a:ext>
            </a:extLst>
          </p:cNvPr>
          <p:cNvCxnSpPr/>
          <p:nvPr userDrawn="1"/>
        </p:nvCxnSpPr>
        <p:spPr>
          <a:xfrm>
            <a:off x="2560320" y="2394607"/>
            <a:ext cx="9091749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001E45-968B-1A42-B7A4-EFA5D0EFFC60}"/>
              </a:ext>
            </a:extLst>
          </p:cNvPr>
          <p:cNvCxnSpPr/>
          <p:nvPr userDrawn="1"/>
        </p:nvCxnSpPr>
        <p:spPr>
          <a:xfrm>
            <a:off x="2560320" y="4428059"/>
            <a:ext cx="9091749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C71D3A-796E-6647-9AC6-40BF99813C06}"/>
              </a:ext>
            </a:extLst>
          </p:cNvPr>
          <p:cNvCxnSpPr>
            <a:cxnSpLocks/>
          </p:cNvCxnSpPr>
          <p:nvPr userDrawn="1"/>
        </p:nvCxnSpPr>
        <p:spPr>
          <a:xfrm flipV="1">
            <a:off x="5664925" y="503673"/>
            <a:ext cx="0" cy="6106133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E210C85-7FE3-DF46-B13C-785CF7DE0146}"/>
              </a:ext>
            </a:extLst>
          </p:cNvPr>
          <p:cNvCxnSpPr>
            <a:cxnSpLocks/>
          </p:cNvCxnSpPr>
          <p:nvPr userDrawn="1"/>
        </p:nvCxnSpPr>
        <p:spPr>
          <a:xfrm flipV="1">
            <a:off x="8277496" y="503673"/>
            <a:ext cx="0" cy="6106133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78638D7-B3C3-F243-B032-8111D29F67D7}"/>
              </a:ext>
            </a:extLst>
          </p:cNvPr>
          <p:cNvSpPr txBox="1"/>
          <p:nvPr userDrawn="1"/>
        </p:nvSpPr>
        <p:spPr>
          <a:xfrm rot="5400000">
            <a:off x="-2412634" y="2947084"/>
            <a:ext cx="5348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  <a:latin typeface="Segoe Print" panose="02000800000000000000" pitchFamily="2" charset="0"/>
              </a:rPr>
              <a:t>NOUGHTS AND CROSSES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065818-14A8-C440-8CC3-F18BF91CEC4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7590" y="642885"/>
            <a:ext cx="1572768" cy="1572768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</a:lstStyle>
          <a:p>
            <a:pPr lvl="0"/>
            <a:r>
              <a:rPr lang="en-US" dirty="0"/>
              <a:t>(insert text)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0C92A11-1CAE-9D4B-9755-545AD88794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4695" y="655289"/>
            <a:ext cx="1572768" cy="1572768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</a:lstStyle>
          <a:p>
            <a:pPr lvl="0"/>
            <a:r>
              <a:rPr lang="en-US" dirty="0"/>
              <a:t>(insert text)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96C0CAE-84E5-C145-AD3C-33A95BD78D4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41420" y="642885"/>
            <a:ext cx="1572768" cy="1572768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</a:lstStyle>
          <a:p>
            <a:pPr lvl="0"/>
            <a:r>
              <a:rPr lang="en-US" dirty="0"/>
              <a:t>(insert text)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85506D2-8465-2F4E-B853-60CB868E556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10834" y="2618747"/>
            <a:ext cx="1572768" cy="1572768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</a:lstStyle>
          <a:p>
            <a:pPr lvl="0"/>
            <a:r>
              <a:rPr lang="en-US" dirty="0"/>
              <a:t>(insert text)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B7B69490-179E-8349-A445-970E5CB81F8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77939" y="2631151"/>
            <a:ext cx="1572768" cy="1572768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</a:lstStyle>
          <a:p>
            <a:pPr lvl="0"/>
            <a:r>
              <a:rPr lang="en-US" dirty="0"/>
              <a:t>(insert text)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8E3CB234-73CA-0449-BD8E-5EC1E5DBD83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44664" y="2618747"/>
            <a:ext cx="1572768" cy="1572768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</a:lstStyle>
          <a:p>
            <a:pPr lvl="0"/>
            <a:r>
              <a:rPr lang="en-US" dirty="0"/>
              <a:t>(insert text)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11BEBA78-6BE9-2E41-96FC-208898F081E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07590" y="4726347"/>
            <a:ext cx="1572768" cy="1572768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</a:lstStyle>
          <a:p>
            <a:pPr lvl="0"/>
            <a:r>
              <a:rPr lang="en-US" dirty="0"/>
              <a:t>(insert text)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83F03B-0162-6C47-B325-1C8C0C89B6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74695" y="4738751"/>
            <a:ext cx="1572768" cy="1572768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</a:lstStyle>
          <a:p>
            <a:pPr lvl="0"/>
            <a:r>
              <a:rPr lang="en-US" dirty="0"/>
              <a:t>(insert text)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1111AD3C-B57A-EB47-86E9-F312543265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741420" y="4726347"/>
            <a:ext cx="1572768" cy="1572768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</a:lstStyle>
          <a:p>
            <a:pPr lvl="0"/>
            <a:r>
              <a:rPr lang="en-US" dirty="0"/>
              <a:t>(insert text)</a:t>
            </a:r>
          </a:p>
        </p:txBody>
      </p:sp>
    </p:spTree>
    <p:extLst>
      <p:ext uri="{BB962C8B-B14F-4D97-AF65-F5344CB8AC3E}">
        <p14:creationId xmlns:p14="http://schemas.microsoft.com/office/powerpoint/2010/main" val="372498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A5D-27C2-414B-8795-3424D648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Print" panose="020008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E1666-57DD-A341-BB3C-CF656ADF2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Print" panose="020008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261D3-D0F7-7942-B624-638313CAF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9AB3-BDF2-214B-9E28-60B470685615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8D436-BB10-3541-862E-92CC38F7D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05A4E-3C00-BB44-98F8-F8CEA1EF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35FA-2DD7-2748-8B84-F03ED987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-Tac-Toe (B&amp;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22280F1-AEB6-2E4A-BA97-397528C0A3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03054" y="642885"/>
            <a:ext cx="1573321" cy="1573321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D49C49D-9E34-654B-AD69-681BAB32A0B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74695" y="642885"/>
            <a:ext cx="1573321" cy="1573321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39FF1369-6C65-D14D-B366-BB05A89F2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46336" y="642885"/>
            <a:ext cx="1573321" cy="1573321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19F6CE7A-3A4F-7A4B-AA0B-618A5D90F18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3054" y="2637148"/>
            <a:ext cx="1573321" cy="1573321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E62CBAA8-864C-9D49-B42A-D1BD6C10BC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4695" y="2637148"/>
            <a:ext cx="1573321" cy="1573321"/>
          </a:xfrm>
        </p:spPr>
        <p:txBody>
          <a:bodyPr/>
          <a:lstStyle/>
          <a:p>
            <a:endParaRPr lang="en-US"/>
          </a:p>
        </p:txBody>
      </p:sp>
      <p:sp>
        <p:nvSpPr>
          <p:cNvPr id="26" name="Picture Placeholder 20">
            <a:extLst>
              <a:ext uri="{FF2B5EF4-FFF2-40B4-BE49-F238E27FC236}">
                <a16:creationId xmlns:a16="http://schemas.microsoft.com/office/drawing/2014/main" id="{E50F4168-0B80-5045-AA4B-DA98CFF925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46336" y="2637148"/>
            <a:ext cx="1573321" cy="1573321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Picture Placeholder 20">
            <a:extLst>
              <a:ext uri="{FF2B5EF4-FFF2-40B4-BE49-F238E27FC236}">
                <a16:creationId xmlns:a16="http://schemas.microsoft.com/office/drawing/2014/main" id="{A9B4D30C-E489-AC44-8614-01E64F00ADD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03054" y="4631411"/>
            <a:ext cx="1573321" cy="1573321"/>
          </a:xfrm>
        </p:spPr>
        <p:txBody>
          <a:bodyPr/>
          <a:lstStyle/>
          <a:p>
            <a:endParaRPr lang="en-US"/>
          </a:p>
        </p:txBody>
      </p:sp>
      <p:sp>
        <p:nvSpPr>
          <p:cNvPr id="28" name="Picture Placeholder 20">
            <a:extLst>
              <a:ext uri="{FF2B5EF4-FFF2-40B4-BE49-F238E27FC236}">
                <a16:creationId xmlns:a16="http://schemas.microsoft.com/office/drawing/2014/main" id="{FC097AE2-D5B0-1341-9EC5-AEBC5C2453F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74695" y="4631411"/>
            <a:ext cx="1573321" cy="1573321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23A4A290-EACF-ED48-9B23-3660E9ADFFE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746336" y="4631411"/>
            <a:ext cx="1573321" cy="1573321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632849-0BF6-B344-BA94-C2F87201191A}"/>
              </a:ext>
            </a:extLst>
          </p:cNvPr>
          <p:cNvSpPr txBox="1"/>
          <p:nvPr userDrawn="1"/>
        </p:nvSpPr>
        <p:spPr>
          <a:xfrm rot="5400000">
            <a:off x="-1914436" y="3014395"/>
            <a:ext cx="4844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Segoe Print" panose="02000800000000000000" pitchFamily="2" charset="0"/>
              </a:rPr>
              <a:t>TIC-TAC-TOE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472FFB-DD42-6548-A3DE-42D07BFB494F}"/>
              </a:ext>
            </a:extLst>
          </p:cNvPr>
          <p:cNvCxnSpPr/>
          <p:nvPr userDrawn="1"/>
        </p:nvCxnSpPr>
        <p:spPr>
          <a:xfrm>
            <a:off x="2560320" y="2394607"/>
            <a:ext cx="909174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001E45-968B-1A42-B7A4-EFA5D0EFFC60}"/>
              </a:ext>
            </a:extLst>
          </p:cNvPr>
          <p:cNvCxnSpPr/>
          <p:nvPr userDrawn="1"/>
        </p:nvCxnSpPr>
        <p:spPr>
          <a:xfrm>
            <a:off x="2560320" y="4428059"/>
            <a:ext cx="909174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C71D3A-796E-6647-9AC6-40BF99813C06}"/>
              </a:ext>
            </a:extLst>
          </p:cNvPr>
          <p:cNvCxnSpPr>
            <a:cxnSpLocks/>
          </p:cNvCxnSpPr>
          <p:nvPr userDrawn="1"/>
        </p:nvCxnSpPr>
        <p:spPr>
          <a:xfrm flipV="1">
            <a:off x="5664925" y="503673"/>
            <a:ext cx="0" cy="610613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E210C85-7FE3-DF46-B13C-785CF7DE0146}"/>
              </a:ext>
            </a:extLst>
          </p:cNvPr>
          <p:cNvCxnSpPr>
            <a:cxnSpLocks/>
          </p:cNvCxnSpPr>
          <p:nvPr userDrawn="1"/>
        </p:nvCxnSpPr>
        <p:spPr>
          <a:xfrm flipV="1">
            <a:off x="8277496" y="503673"/>
            <a:ext cx="0" cy="610613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22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-Tac-Toe (P&amp;Y)">
    <p:bg>
      <p:bgPr>
        <a:solidFill>
          <a:srgbClr val="4A34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22280F1-AEB6-2E4A-BA97-397528C0A3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03054" y="642885"/>
            <a:ext cx="1573321" cy="1573321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D49C49D-9E34-654B-AD69-681BAB32A0B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74695" y="642885"/>
            <a:ext cx="1573321" cy="1573321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39FF1369-6C65-D14D-B366-BB05A89F2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46336" y="642885"/>
            <a:ext cx="1573321" cy="1573321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19F6CE7A-3A4F-7A4B-AA0B-618A5D90F18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3054" y="2637148"/>
            <a:ext cx="1573321" cy="1573321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/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E62CBAA8-864C-9D49-B42A-D1BD6C10BC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4695" y="2637148"/>
            <a:ext cx="1573321" cy="1573321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/>
          </a:p>
        </p:txBody>
      </p:sp>
      <p:sp>
        <p:nvSpPr>
          <p:cNvPr id="26" name="Picture Placeholder 20">
            <a:extLst>
              <a:ext uri="{FF2B5EF4-FFF2-40B4-BE49-F238E27FC236}">
                <a16:creationId xmlns:a16="http://schemas.microsoft.com/office/drawing/2014/main" id="{E50F4168-0B80-5045-AA4B-DA98CFF925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46336" y="2637148"/>
            <a:ext cx="1573321" cy="1573321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/>
          </a:p>
        </p:txBody>
      </p:sp>
      <p:sp>
        <p:nvSpPr>
          <p:cNvPr id="27" name="Picture Placeholder 20">
            <a:extLst>
              <a:ext uri="{FF2B5EF4-FFF2-40B4-BE49-F238E27FC236}">
                <a16:creationId xmlns:a16="http://schemas.microsoft.com/office/drawing/2014/main" id="{A9B4D30C-E489-AC44-8614-01E64F00ADD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03054" y="4631411"/>
            <a:ext cx="1573321" cy="1573321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/>
          </a:p>
        </p:txBody>
      </p:sp>
      <p:sp>
        <p:nvSpPr>
          <p:cNvPr id="28" name="Picture Placeholder 20">
            <a:extLst>
              <a:ext uri="{FF2B5EF4-FFF2-40B4-BE49-F238E27FC236}">
                <a16:creationId xmlns:a16="http://schemas.microsoft.com/office/drawing/2014/main" id="{FC097AE2-D5B0-1341-9EC5-AEBC5C2453F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74695" y="4631411"/>
            <a:ext cx="1573321" cy="1573321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23A4A290-EACF-ED48-9B23-3660E9ADFFE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746336" y="4631411"/>
            <a:ext cx="1573321" cy="1573321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632849-0BF6-B344-BA94-C2F87201191A}"/>
              </a:ext>
            </a:extLst>
          </p:cNvPr>
          <p:cNvSpPr txBox="1"/>
          <p:nvPr userDrawn="1"/>
        </p:nvSpPr>
        <p:spPr>
          <a:xfrm rot="5400000">
            <a:off x="-1914436" y="3014395"/>
            <a:ext cx="4844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FF00"/>
                </a:solidFill>
                <a:latin typeface="Segoe Print" panose="02000800000000000000" pitchFamily="2" charset="0"/>
              </a:rPr>
              <a:t>TIC-TAC-TOE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472FFB-DD42-6548-A3DE-42D07BFB494F}"/>
              </a:ext>
            </a:extLst>
          </p:cNvPr>
          <p:cNvCxnSpPr/>
          <p:nvPr userDrawn="1"/>
        </p:nvCxnSpPr>
        <p:spPr>
          <a:xfrm>
            <a:off x="2560320" y="2394607"/>
            <a:ext cx="9091749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001E45-968B-1A42-B7A4-EFA5D0EFFC60}"/>
              </a:ext>
            </a:extLst>
          </p:cNvPr>
          <p:cNvCxnSpPr/>
          <p:nvPr userDrawn="1"/>
        </p:nvCxnSpPr>
        <p:spPr>
          <a:xfrm>
            <a:off x="2560320" y="4428059"/>
            <a:ext cx="9091749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C71D3A-796E-6647-9AC6-40BF99813C06}"/>
              </a:ext>
            </a:extLst>
          </p:cNvPr>
          <p:cNvCxnSpPr>
            <a:cxnSpLocks/>
          </p:cNvCxnSpPr>
          <p:nvPr userDrawn="1"/>
        </p:nvCxnSpPr>
        <p:spPr>
          <a:xfrm flipV="1">
            <a:off x="5664925" y="503673"/>
            <a:ext cx="0" cy="6106133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E210C85-7FE3-DF46-B13C-785CF7DE0146}"/>
              </a:ext>
            </a:extLst>
          </p:cNvPr>
          <p:cNvCxnSpPr>
            <a:cxnSpLocks/>
          </p:cNvCxnSpPr>
          <p:nvPr userDrawn="1"/>
        </p:nvCxnSpPr>
        <p:spPr>
          <a:xfrm flipV="1">
            <a:off x="8277496" y="503673"/>
            <a:ext cx="0" cy="6106133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3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ughts &amp; Crosses (B&amp;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22280F1-AEB6-2E4A-BA97-397528C0A3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03054" y="642885"/>
            <a:ext cx="1573321" cy="1573321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D49C49D-9E34-654B-AD69-681BAB32A0B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74695" y="642885"/>
            <a:ext cx="1573321" cy="1573321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39FF1369-6C65-D14D-B366-BB05A89F2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46336" y="642885"/>
            <a:ext cx="1573321" cy="1573321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19F6CE7A-3A4F-7A4B-AA0B-618A5D90F18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3054" y="2637148"/>
            <a:ext cx="1573321" cy="1573321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E62CBAA8-864C-9D49-B42A-D1BD6C10BC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4695" y="2637148"/>
            <a:ext cx="1573321" cy="1573321"/>
          </a:xfrm>
        </p:spPr>
        <p:txBody>
          <a:bodyPr/>
          <a:lstStyle/>
          <a:p>
            <a:endParaRPr lang="en-US"/>
          </a:p>
        </p:txBody>
      </p:sp>
      <p:sp>
        <p:nvSpPr>
          <p:cNvPr id="26" name="Picture Placeholder 20">
            <a:extLst>
              <a:ext uri="{FF2B5EF4-FFF2-40B4-BE49-F238E27FC236}">
                <a16:creationId xmlns:a16="http://schemas.microsoft.com/office/drawing/2014/main" id="{E50F4168-0B80-5045-AA4B-DA98CFF925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46336" y="2637148"/>
            <a:ext cx="1573321" cy="1573321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Picture Placeholder 20">
            <a:extLst>
              <a:ext uri="{FF2B5EF4-FFF2-40B4-BE49-F238E27FC236}">
                <a16:creationId xmlns:a16="http://schemas.microsoft.com/office/drawing/2014/main" id="{A9B4D30C-E489-AC44-8614-01E64F00ADD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03054" y="4631411"/>
            <a:ext cx="1573321" cy="1573321"/>
          </a:xfrm>
        </p:spPr>
        <p:txBody>
          <a:bodyPr/>
          <a:lstStyle/>
          <a:p>
            <a:endParaRPr lang="en-US"/>
          </a:p>
        </p:txBody>
      </p:sp>
      <p:sp>
        <p:nvSpPr>
          <p:cNvPr id="28" name="Picture Placeholder 20">
            <a:extLst>
              <a:ext uri="{FF2B5EF4-FFF2-40B4-BE49-F238E27FC236}">
                <a16:creationId xmlns:a16="http://schemas.microsoft.com/office/drawing/2014/main" id="{FC097AE2-D5B0-1341-9EC5-AEBC5C2453F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74695" y="4631411"/>
            <a:ext cx="1573321" cy="1573321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23A4A290-EACF-ED48-9B23-3660E9ADFFE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746336" y="4631411"/>
            <a:ext cx="1573321" cy="1573321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632849-0BF6-B344-BA94-C2F87201191A}"/>
              </a:ext>
            </a:extLst>
          </p:cNvPr>
          <p:cNvSpPr txBox="1"/>
          <p:nvPr userDrawn="1"/>
        </p:nvSpPr>
        <p:spPr>
          <a:xfrm rot="5400000">
            <a:off x="-2412634" y="2916307"/>
            <a:ext cx="5348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VAG Rounded" pitchFamily="2" charset="77"/>
              </a:rPr>
              <a:t>NOUGHTS AND CROSSES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472FFB-DD42-6548-A3DE-42D07BFB494F}"/>
              </a:ext>
            </a:extLst>
          </p:cNvPr>
          <p:cNvCxnSpPr/>
          <p:nvPr userDrawn="1"/>
        </p:nvCxnSpPr>
        <p:spPr>
          <a:xfrm>
            <a:off x="2560320" y="2394607"/>
            <a:ext cx="909174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001E45-968B-1A42-B7A4-EFA5D0EFFC60}"/>
              </a:ext>
            </a:extLst>
          </p:cNvPr>
          <p:cNvCxnSpPr/>
          <p:nvPr userDrawn="1"/>
        </p:nvCxnSpPr>
        <p:spPr>
          <a:xfrm>
            <a:off x="2560320" y="4428059"/>
            <a:ext cx="909174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C71D3A-796E-6647-9AC6-40BF99813C06}"/>
              </a:ext>
            </a:extLst>
          </p:cNvPr>
          <p:cNvCxnSpPr>
            <a:cxnSpLocks/>
          </p:cNvCxnSpPr>
          <p:nvPr userDrawn="1"/>
        </p:nvCxnSpPr>
        <p:spPr>
          <a:xfrm flipV="1">
            <a:off x="5664925" y="503673"/>
            <a:ext cx="0" cy="610613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E210C85-7FE3-DF46-B13C-785CF7DE0146}"/>
              </a:ext>
            </a:extLst>
          </p:cNvPr>
          <p:cNvCxnSpPr>
            <a:cxnSpLocks/>
          </p:cNvCxnSpPr>
          <p:nvPr userDrawn="1"/>
        </p:nvCxnSpPr>
        <p:spPr>
          <a:xfrm flipV="1">
            <a:off x="8277496" y="503673"/>
            <a:ext cx="0" cy="610613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83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ughts &amp; Crosses (P&amp;Y)">
    <p:bg>
      <p:bgPr>
        <a:solidFill>
          <a:srgbClr val="4A34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22280F1-AEB6-2E4A-BA97-397528C0A3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03054" y="642885"/>
            <a:ext cx="1573321" cy="1573321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D49C49D-9E34-654B-AD69-681BAB32A0B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74695" y="642885"/>
            <a:ext cx="1573321" cy="1573321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39FF1369-6C65-D14D-B366-BB05A89F2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46336" y="642885"/>
            <a:ext cx="1573321" cy="1573321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19F6CE7A-3A4F-7A4B-AA0B-618A5D90F18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3054" y="2637148"/>
            <a:ext cx="1573321" cy="1573321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/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E62CBAA8-864C-9D49-B42A-D1BD6C10BC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4695" y="2637148"/>
            <a:ext cx="1573321" cy="1573321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/>
          </a:p>
        </p:txBody>
      </p:sp>
      <p:sp>
        <p:nvSpPr>
          <p:cNvPr id="26" name="Picture Placeholder 20">
            <a:extLst>
              <a:ext uri="{FF2B5EF4-FFF2-40B4-BE49-F238E27FC236}">
                <a16:creationId xmlns:a16="http://schemas.microsoft.com/office/drawing/2014/main" id="{E50F4168-0B80-5045-AA4B-DA98CFF925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46336" y="2637148"/>
            <a:ext cx="1573321" cy="1573321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/>
          </a:p>
        </p:txBody>
      </p:sp>
      <p:sp>
        <p:nvSpPr>
          <p:cNvPr id="27" name="Picture Placeholder 20">
            <a:extLst>
              <a:ext uri="{FF2B5EF4-FFF2-40B4-BE49-F238E27FC236}">
                <a16:creationId xmlns:a16="http://schemas.microsoft.com/office/drawing/2014/main" id="{A9B4D30C-E489-AC44-8614-01E64F00ADD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03054" y="4631411"/>
            <a:ext cx="1573321" cy="1573321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/>
          </a:p>
        </p:txBody>
      </p:sp>
      <p:sp>
        <p:nvSpPr>
          <p:cNvPr id="28" name="Picture Placeholder 20">
            <a:extLst>
              <a:ext uri="{FF2B5EF4-FFF2-40B4-BE49-F238E27FC236}">
                <a16:creationId xmlns:a16="http://schemas.microsoft.com/office/drawing/2014/main" id="{FC097AE2-D5B0-1341-9EC5-AEBC5C2453F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74695" y="4631411"/>
            <a:ext cx="1573321" cy="1573321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23A4A290-EACF-ED48-9B23-3660E9ADFFE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746336" y="4631411"/>
            <a:ext cx="1573321" cy="1573321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472FFB-DD42-6548-A3DE-42D07BFB494F}"/>
              </a:ext>
            </a:extLst>
          </p:cNvPr>
          <p:cNvCxnSpPr/>
          <p:nvPr userDrawn="1"/>
        </p:nvCxnSpPr>
        <p:spPr>
          <a:xfrm>
            <a:off x="2560320" y="2394607"/>
            <a:ext cx="9091749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001E45-968B-1A42-B7A4-EFA5D0EFFC60}"/>
              </a:ext>
            </a:extLst>
          </p:cNvPr>
          <p:cNvCxnSpPr/>
          <p:nvPr userDrawn="1"/>
        </p:nvCxnSpPr>
        <p:spPr>
          <a:xfrm>
            <a:off x="2560320" y="4428059"/>
            <a:ext cx="9091749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C71D3A-796E-6647-9AC6-40BF99813C06}"/>
              </a:ext>
            </a:extLst>
          </p:cNvPr>
          <p:cNvCxnSpPr>
            <a:cxnSpLocks/>
          </p:cNvCxnSpPr>
          <p:nvPr userDrawn="1"/>
        </p:nvCxnSpPr>
        <p:spPr>
          <a:xfrm flipV="1">
            <a:off x="5664925" y="503673"/>
            <a:ext cx="0" cy="6106133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E210C85-7FE3-DF46-B13C-785CF7DE0146}"/>
              </a:ext>
            </a:extLst>
          </p:cNvPr>
          <p:cNvCxnSpPr>
            <a:cxnSpLocks/>
          </p:cNvCxnSpPr>
          <p:nvPr userDrawn="1"/>
        </p:nvCxnSpPr>
        <p:spPr>
          <a:xfrm flipV="1">
            <a:off x="8277496" y="503673"/>
            <a:ext cx="0" cy="6106133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78638D7-B3C3-F243-B032-8111D29F67D7}"/>
              </a:ext>
            </a:extLst>
          </p:cNvPr>
          <p:cNvSpPr txBox="1"/>
          <p:nvPr userDrawn="1"/>
        </p:nvSpPr>
        <p:spPr>
          <a:xfrm rot="5400000">
            <a:off x="-2412634" y="2947084"/>
            <a:ext cx="5348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  <a:latin typeface="Segoe Print" panose="02000800000000000000" pitchFamily="2" charset="0"/>
              </a:rPr>
              <a:t>NOUGHTS AND CROSSES</a:t>
            </a:r>
          </a:p>
        </p:txBody>
      </p:sp>
    </p:spTree>
    <p:extLst>
      <p:ext uri="{BB962C8B-B14F-4D97-AF65-F5344CB8AC3E}">
        <p14:creationId xmlns:p14="http://schemas.microsoft.com/office/powerpoint/2010/main" val="194449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-Tac-Toe - Text (B&amp;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C4632849-0BF6-B344-BA94-C2F87201191A}"/>
              </a:ext>
            </a:extLst>
          </p:cNvPr>
          <p:cNvSpPr txBox="1"/>
          <p:nvPr userDrawn="1"/>
        </p:nvSpPr>
        <p:spPr>
          <a:xfrm rot="5400000">
            <a:off x="-1914436" y="3014394"/>
            <a:ext cx="4844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Segoe Print" panose="02000800000000000000" pitchFamily="2" charset="0"/>
              </a:rPr>
              <a:t>TIC-TAC-TOE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472FFB-DD42-6548-A3DE-42D07BFB494F}"/>
              </a:ext>
            </a:extLst>
          </p:cNvPr>
          <p:cNvCxnSpPr/>
          <p:nvPr userDrawn="1"/>
        </p:nvCxnSpPr>
        <p:spPr>
          <a:xfrm>
            <a:off x="2560320" y="2394607"/>
            <a:ext cx="909174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001E45-968B-1A42-B7A4-EFA5D0EFFC60}"/>
              </a:ext>
            </a:extLst>
          </p:cNvPr>
          <p:cNvCxnSpPr/>
          <p:nvPr userDrawn="1"/>
        </p:nvCxnSpPr>
        <p:spPr>
          <a:xfrm>
            <a:off x="2560320" y="4428059"/>
            <a:ext cx="909174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C71D3A-796E-6647-9AC6-40BF99813C06}"/>
              </a:ext>
            </a:extLst>
          </p:cNvPr>
          <p:cNvCxnSpPr>
            <a:cxnSpLocks/>
          </p:cNvCxnSpPr>
          <p:nvPr userDrawn="1"/>
        </p:nvCxnSpPr>
        <p:spPr>
          <a:xfrm flipV="1">
            <a:off x="5664925" y="503673"/>
            <a:ext cx="0" cy="610613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E210C85-7FE3-DF46-B13C-785CF7DE0146}"/>
              </a:ext>
            </a:extLst>
          </p:cNvPr>
          <p:cNvCxnSpPr>
            <a:cxnSpLocks/>
          </p:cNvCxnSpPr>
          <p:nvPr userDrawn="1"/>
        </p:nvCxnSpPr>
        <p:spPr>
          <a:xfrm flipV="1">
            <a:off x="8277496" y="503673"/>
            <a:ext cx="0" cy="610613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4CEE8-B4AF-984B-B046-0A8CF8E145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7590" y="642885"/>
            <a:ext cx="1572768" cy="157276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(insert text)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6B4B8C3-A2DD-DC46-9275-EA76C258E9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4695" y="655289"/>
            <a:ext cx="1572768" cy="157276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(insert text)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04C812F-0CF6-0C43-92AE-32AB2FA99DA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41420" y="642885"/>
            <a:ext cx="1572768" cy="157276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(insert text)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3BB01B64-4F57-4A48-B202-7B256A7C91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10834" y="2618747"/>
            <a:ext cx="1572768" cy="157276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(insert text)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144C7282-2CC2-1248-B5F9-CE08791E37A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77939" y="2631151"/>
            <a:ext cx="1572768" cy="157276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(insert text)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27EE5735-B4DC-E843-AAAC-073AA1C5362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44664" y="2618747"/>
            <a:ext cx="1572768" cy="157276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(insert text)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FDAAFED8-0E8C-BA4B-817D-0B313444B4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07590" y="4726347"/>
            <a:ext cx="1572768" cy="157276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(insert text)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02DF0808-A18C-C64D-8ECC-DED44193310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74695" y="4738751"/>
            <a:ext cx="1572768" cy="157276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(insert text)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59AD3021-F302-0747-961C-2EC13E82920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741420" y="4726347"/>
            <a:ext cx="1572768" cy="157276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(insert text)</a:t>
            </a:r>
          </a:p>
        </p:txBody>
      </p:sp>
    </p:spTree>
    <p:extLst>
      <p:ext uri="{BB962C8B-B14F-4D97-AF65-F5344CB8AC3E}">
        <p14:creationId xmlns:p14="http://schemas.microsoft.com/office/powerpoint/2010/main" val="178524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-Tac-Toe - Text (P&amp;Y)">
    <p:bg>
      <p:bgPr>
        <a:solidFill>
          <a:srgbClr val="4A34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C4632849-0BF6-B344-BA94-C2F87201191A}"/>
              </a:ext>
            </a:extLst>
          </p:cNvPr>
          <p:cNvSpPr txBox="1"/>
          <p:nvPr userDrawn="1"/>
        </p:nvSpPr>
        <p:spPr>
          <a:xfrm rot="5400000">
            <a:off x="-1914436" y="3014395"/>
            <a:ext cx="4844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FF00"/>
                </a:solidFill>
                <a:latin typeface="Segoe Print" panose="02000800000000000000" pitchFamily="2" charset="0"/>
              </a:rPr>
              <a:t>TIC-TAC-TOE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472FFB-DD42-6548-A3DE-42D07BFB494F}"/>
              </a:ext>
            </a:extLst>
          </p:cNvPr>
          <p:cNvCxnSpPr/>
          <p:nvPr userDrawn="1"/>
        </p:nvCxnSpPr>
        <p:spPr>
          <a:xfrm>
            <a:off x="2560320" y="2394607"/>
            <a:ext cx="9091749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001E45-968B-1A42-B7A4-EFA5D0EFFC60}"/>
              </a:ext>
            </a:extLst>
          </p:cNvPr>
          <p:cNvCxnSpPr/>
          <p:nvPr userDrawn="1"/>
        </p:nvCxnSpPr>
        <p:spPr>
          <a:xfrm>
            <a:off x="2560320" y="4428059"/>
            <a:ext cx="9091749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C71D3A-796E-6647-9AC6-40BF99813C06}"/>
              </a:ext>
            </a:extLst>
          </p:cNvPr>
          <p:cNvCxnSpPr>
            <a:cxnSpLocks/>
          </p:cNvCxnSpPr>
          <p:nvPr userDrawn="1"/>
        </p:nvCxnSpPr>
        <p:spPr>
          <a:xfrm flipV="1">
            <a:off x="5664925" y="503673"/>
            <a:ext cx="0" cy="6106133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E210C85-7FE3-DF46-B13C-785CF7DE0146}"/>
              </a:ext>
            </a:extLst>
          </p:cNvPr>
          <p:cNvCxnSpPr>
            <a:cxnSpLocks/>
          </p:cNvCxnSpPr>
          <p:nvPr userDrawn="1"/>
        </p:nvCxnSpPr>
        <p:spPr>
          <a:xfrm flipV="1">
            <a:off x="8277496" y="503673"/>
            <a:ext cx="0" cy="6106133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3313A9D-D8AD-2641-9B9D-AEAC4246223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7590" y="642885"/>
            <a:ext cx="1572768" cy="1572768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</a:lstStyle>
          <a:p>
            <a:pPr lvl="0"/>
            <a:r>
              <a:rPr lang="en-US" dirty="0"/>
              <a:t>(insert text)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2CF33B9-BAA4-634A-A2E8-59F5DC4276A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4695" y="655289"/>
            <a:ext cx="1572768" cy="1572768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</a:lstStyle>
          <a:p>
            <a:pPr lvl="0"/>
            <a:r>
              <a:rPr lang="en-US" dirty="0"/>
              <a:t>(insert text)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FB12952-38EE-E341-A8E0-5CC73E87FCC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41420" y="642885"/>
            <a:ext cx="1572768" cy="1572768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</a:lstStyle>
          <a:p>
            <a:pPr lvl="0"/>
            <a:r>
              <a:rPr lang="en-US" dirty="0"/>
              <a:t>(insert text)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FF6A73E-EAAA-404A-9F96-516149EA66A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10834" y="2618747"/>
            <a:ext cx="1572768" cy="1572768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</a:lstStyle>
          <a:p>
            <a:pPr lvl="0"/>
            <a:r>
              <a:rPr lang="en-US" dirty="0"/>
              <a:t>(insert text)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1721E8E1-BBBD-C642-B924-229F467D346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77939" y="2631151"/>
            <a:ext cx="1572768" cy="1572768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</a:lstStyle>
          <a:p>
            <a:pPr lvl="0"/>
            <a:r>
              <a:rPr lang="en-US" dirty="0"/>
              <a:t>(insert text)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471F9720-5915-A843-960D-AE60A101E40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44664" y="2618747"/>
            <a:ext cx="1572768" cy="1572768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</a:lstStyle>
          <a:p>
            <a:pPr lvl="0"/>
            <a:r>
              <a:rPr lang="en-US" dirty="0"/>
              <a:t>(insert text)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FC59A4AB-F557-DC43-91C1-C6AB30A9647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07590" y="4726347"/>
            <a:ext cx="1572768" cy="1572768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</a:lstStyle>
          <a:p>
            <a:pPr lvl="0"/>
            <a:r>
              <a:rPr lang="en-US" dirty="0"/>
              <a:t>(insert text)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33C57446-E99B-FC41-A3BE-E70745C4233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74695" y="4738751"/>
            <a:ext cx="1572768" cy="1572768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</a:lstStyle>
          <a:p>
            <a:pPr lvl="0"/>
            <a:r>
              <a:rPr lang="en-US" dirty="0"/>
              <a:t>(insert text)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E017C06-5C3E-3E40-9C81-1A979A8AFFF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741420" y="4726347"/>
            <a:ext cx="1572768" cy="1572768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</a:lstStyle>
          <a:p>
            <a:pPr lvl="0"/>
            <a:r>
              <a:rPr lang="en-US" dirty="0"/>
              <a:t>(insert text)</a:t>
            </a:r>
          </a:p>
        </p:txBody>
      </p:sp>
    </p:spTree>
    <p:extLst>
      <p:ext uri="{BB962C8B-B14F-4D97-AF65-F5344CB8AC3E}">
        <p14:creationId xmlns:p14="http://schemas.microsoft.com/office/powerpoint/2010/main" val="160389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ughts &amp; Crosses - Text (B&amp;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C4632849-0BF6-B344-BA94-C2F87201191A}"/>
              </a:ext>
            </a:extLst>
          </p:cNvPr>
          <p:cNvSpPr txBox="1"/>
          <p:nvPr userDrawn="1"/>
        </p:nvSpPr>
        <p:spPr>
          <a:xfrm rot="5400000">
            <a:off x="-2412634" y="2947084"/>
            <a:ext cx="5348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Segoe Print" panose="02000800000000000000" pitchFamily="2" charset="0"/>
              </a:rPr>
              <a:t>NOUGHTS AND CROSSES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472FFB-DD42-6548-A3DE-42D07BFB494F}"/>
              </a:ext>
            </a:extLst>
          </p:cNvPr>
          <p:cNvCxnSpPr/>
          <p:nvPr userDrawn="1"/>
        </p:nvCxnSpPr>
        <p:spPr>
          <a:xfrm>
            <a:off x="2560320" y="2394607"/>
            <a:ext cx="909174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001E45-968B-1A42-B7A4-EFA5D0EFFC60}"/>
              </a:ext>
            </a:extLst>
          </p:cNvPr>
          <p:cNvCxnSpPr/>
          <p:nvPr userDrawn="1"/>
        </p:nvCxnSpPr>
        <p:spPr>
          <a:xfrm>
            <a:off x="2560320" y="4428059"/>
            <a:ext cx="909174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C71D3A-796E-6647-9AC6-40BF99813C06}"/>
              </a:ext>
            </a:extLst>
          </p:cNvPr>
          <p:cNvCxnSpPr>
            <a:cxnSpLocks/>
          </p:cNvCxnSpPr>
          <p:nvPr userDrawn="1"/>
        </p:nvCxnSpPr>
        <p:spPr>
          <a:xfrm flipV="1">
            <a:off x="5664925" y="503673"/>
            <a:ext cx="0" cy="610613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E210C85-7FE3-DF46-B13C-785CF7DE0146}"/>
              </a:ext>
            </a:extLst>
          </p:cNvPr>
          <p:cNvCxnSpPr>
            <a:cxnSpLocks/>
          </p:cNvCxnSpPr>
          <p:nvPr userDrawn="1"/>
        </p:nvCxnSpPr>
        <p:spPr>
          <a:xfrm flipV="1">
            <a:off x="8277496" y="503673"/>
            <a:ext cx="0" cy="610613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9FE23F2-54D8-C34D-88E9-BED1B7CFA67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7590" y="642885"/>
            <a:ext cx="1572768" cy="157276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(insert text)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86425D0E-E336-FD46-9CB2-14D9337C62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4695" y="655289"/>
            <a:ext cx="1572768" cy="157276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(insert text)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7E45ED0A-DB46-6148-955C-546A79E2D0E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41420" y="642885"/>
            <a:ext cx="1572768" cy="157276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(insert text)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53EA921-C02D-C944-B026-4657DB6CF50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10834" y="2618747"/>
            <a:ext cx="1572768" cy="157276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(insert text)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588A7E8-989A-684A-9109-8D039293DB5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77939" y="2631151"/>
            <a:ext cx="1572768" cy="157276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(insert text)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8572CA22-A4F7-AF4A-B653-F93F7CEC565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44664" y="2618747"/>
            <a:ext cx="1572768" cy="157276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(insert text)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E530FA15-9B83-E549-A9BA-0C6866E9233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07590" y="4726347"/>
            <a:ext cx="1572768" cy="157276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(insert text)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842987AA-CB4E-8040-A292-37F3C9AB87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74695" y="4738751"/>
            <a:ext cx="1572768" cy="157276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(insert text)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5559AEA7-1D2C-3A4D-8129-4DFE9DA3CEF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741420" y="4726347"/>
            <a:ext cx="1572768" cy="157276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(insert text)</a:t>
            </a:r>
          </a:p>
        </p:txBody>
      </p:sp>
    </p:spTree>
    <p:extLst>
      <p:ext uri="{BB962C8B-B14F-4D97-AF65-F5344CB8AC3E}">
        <p14:creationId xmlns:p14="http://schemas.microsoft.com/office/powerpoint/2010/main" val="375755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C28360-4F47-F848-B111-A0B14426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935F8-0B49-A241-9511-4B9FB38CA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AD798-DEB3-F649-94DE-F6F164956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E9AB3-BDF2-214B-9E28-60B470685615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B0B56-B536-394A-A11C-DEB423F2D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DCDDE-214E-414D-8315-CC4BB0091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F35FA-2DD7-2748-8B84-F03ED987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Print" panose="02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1E51-5C9E-5748-B8BB-135743C9A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7701"/>
            <a:ext cx="9144000" cy="902598"/>
          </a:xfrm>
        </p:spPr>
        <p:txBody>
          <a:bodyPr>
            <a:normAutofit/>
          </a:bodyPr>
          <a:lstStyle/>
          <a:p>
            <a:r>
              <a:rPr lang="en-US" sz="4000" b="1" dirty="0"/>
              <a:t>Tic-Tac-Toe/</a:t>
            </a:r>
            <a:r>
              <a:rPr lang="en-US" sz="4000" b="1" dirty="0" err="1"/>
              <a:t>Noughts</a:t>
            </a:r>
            <a:r>
              <a:rPr lang="en-US" sz="4000" b="1" dirty="0"/>
              <a:t> &amp; Crosses</a:t>
            </a:r>
          </a:p>
        </p:txBody>
      </p:sp>
    </p:spTree>
    <p:extLst>
      <p:ext uri="{BB962C8B-B14F-4D97-AF65-F5344CB8AC3E}">
        <p14:creationId xmlns:p14="http://schemas.microsoft.com/office/powerpoint/2010/main" val="141568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E0D376E-1074-1947-8A91-ECC4781FC9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77FB2C-10DB-BB44-A1A9-7E835CA09E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A1DCE8B-23E5-3642-B673-9C92C8EDF7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DC0106-B444-D641-893A-F9A23861998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F10CEF9-185A-2846-85B5-43BB20C8AC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416A7E3-176A-3D44-927D-F154E073728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05A04A-8862-FB4C-8B47-C6E3A4FB00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F4A99EE-A8D6-EC44-910D-CCEFE24FDFD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D4E211F-7D3A-E146-96C6-F52617EC894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90222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E090E49-D267-2343-917B-CD1045B3E77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40670E-E00C-604F-88D0-0A8D1A107BB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E4FC3BE-8866-9844-8396-D3C6032F8BF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F5A9FF7-BFE5-FD43-AF1E-0CB4A79153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B2897E8-6308-6C46-9AAC-9F7276D063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0DD3C45-DE3C-DB41-8DAD-07E795D651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7CF9E99-E78B-F349-8E79-D98892170BD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D2100EF-5AE3-E846-8CC4-F033CD8A4C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FE0F41-E7AB-D846-A54B-9A9D9150F72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38162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F7A3F1E-0F0A-A74A-BE4A-15DABDBF98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7C0C06-B465-8F48-8BC1-00D4FCB452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B2AB901-DA50-8D4F-B199-83804BCEED9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AAE36B7-D9CF-5549-BB13-4F473FE995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42F7E7E-501B-7848-B6FA-D4C1FD6428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E7C0CB3-D062-D24B-9FAA-5991B9BEE9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405952D-059A-2B4F-9535-ED2D963F2CB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4F7E6D7-68E9-6D4F-8528-4C489AA94A2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7AEFB69-5767-9149-A460-3416021A7C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137537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55416B7-BB4D-2E4B-9C20-11DA7A21E4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74079D-7D97-094F-B31D-DCD83F1D17C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9B13D9E-6138-CE4A-943B-6A2A5A83E5B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E8BC319-3A59-604E-AFFF-C1CCF09607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9912E9D-1831-364F-B6D6-93056C4203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04D5E57-18BE-6646-9F0E-EFD56549A1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CEBE888-3DBD-684B-9799-E0DCEA43F7C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C93C1C0-C83B-D048-B2A3-58012995555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E287B3-28DD-644F-9DF9-4B24871006B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239873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425C5D-E866-A749-A338-24E05142425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AA4E7-32F5-F249-B416-A15614CBEF9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D85DA-470F-674F-B981-76FDBC49E1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6B1DBB-47B1-B843-B1DA-82B17E1E375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0F8C29-B553-064F-A604-BED6B0CEF9C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770919-AE76-E143-9543-216113E45B4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D9BFEF-3299-C64A-B8D1-79C419FFD3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549AB29-0AB3-3D41-A6C5-0F0CECCE75A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4A1E51-D24A-A94D-9180-0217E3A953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97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2C60DE-C801-DE46-B89E-401CD466C1C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5F8B2-0ECD-1340-AE7B-0848AE497D8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17966-1616-7345-ACC6-43EBC3FA1D4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95BA7B-5041-6A4B-B828-16AB040084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D7F305-CE90-A742-B892-DD0493B93DF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28F1C49-01EF-6243-8D92-1C1A2FEDC50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86EF4D1-F4C2-EB4B-8333-24E16A689E6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7767402-9D4D-CC48-ABF8-BF0ED21099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8032EAF-49FC-0842-893C-E5965F7E275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6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31DC04-7FFB-FF4F-B697-A23617CDBBC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661D9-D05B-3249-9B5F-52D2FDB6BD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37F5E-B875-7946-8184-985DAADFA03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B579C-8697-4840-B60B-239C05D0D08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23D542-84BF-914F-A43C-20A0382C7B2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9D1D69-9BDA-ED42-8657-72C04C505A7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409AF0-5FB9-464F-BAD3-D04668BD41F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9987154-6B6A-7F4D-9871-B98091A2C7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A39682D-4AC3-6D4E-83CB-11A7F63021E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0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C7CDFC-9D1C-F149-A6BC-83018F395DF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641AD-91FD-BE47-816A-70B34965D90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8934D-E4CF-A24E-897F-4B01F437C41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2CFA60-32B2-B247-BAE0-DFF58453909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920D29-0334-024A-BA75-F61AABDC9E4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1CF4E7-D615-994D-A8C1-44CA53D67C4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126E56-2954-1648-9F23-04542A337EC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6761BF8-5F35-BD42-8B99-AC980CAED13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7AEFBA2-F80B-3646-8627-1C198741CDE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33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</Words>
  <Application>Microsoft Macintosh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Print</vt:lpstr>
      <vt:lpstr>VAG Rounded</vt:lpstr>
      <vt:lpstr>Office Theme</vt:lpstr>
      <vt:lpstr>Tic-Tac-Toe/Noughts &amp; Crosses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 Tolman</dc:creator>
  <cp:lastModifiedBy>Dana Tolman</cp:lastModifiedBy>
  <cp:revision>21</cp:revision>
  <dcterms:created xsi:type="dcterms:W3CDTF">2020-03-02T16:32:20Z</dcterms:created>
  <dcterms:modified xsi:type="dcterms:W3CDTF">2020-03-08T13:42:27Z</dcterms:modified>
</cp:coreProperties>
</file>