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378" r:id="rId2"/>
    <p:sldId id="377" r:id="rId3"/>
    <p:sldId id="37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37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418"/>
  </p:normalViewPr>
  <p:slideViewPr>
    <p:cSldViewPr snapToGrid="0" snapToObjects="1" showGuides="1">
      <p:cViewPr varScale="1">
        <p:scale>
          <a:sx n="89" d="100"/>
          <a:sy n="89" d="100"/>
        </p:scale>
        <p:origin x="192" y="3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126B7-92FA-C648-A2E1-A058290FCCB7}"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21687-7A2C-9246-A361-9CBD0C64028D}" type="slidenum">
              <a:rPr lang="en-US" smtClean="0"/>
              <a:t>‹#›</a:t>
            </a:fld>
            <a:endParaRPr lang="en-US"/>
          </a:p>
        </p:txBody>
      </p:sp>
    </p:spTree>
    <p:extLst>
      <p:ext uri="{BB962C8B-B14F-4D97-AF65-F5344CB8AC3E}">
        <p14:creationId xmlns:p14="http://schemas.microsoft.com/office/powerpoint/2010/main" val="2770306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pload.wikimedia.org/wikipedia/commons/d/df/Cartoon_Man_Holding_A_Time_Bomb.sv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pload.wikimedia.org/wikipedia/commons/d/df/Cartoon_Man_Holding_A_Time_Bomb.sv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https://upload.wikimedia.org/wikipedia/commons/d/df/Cartoon_Man_Holding_A_Time_Bomb.svg</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2</a:t>
            </a:fld>
            <a:endParaRPr lang="en-US"/>
          </a:p>
        </p:txBody>
      </p:sp>
    </p:spTree>
    <p:extLst>
      <p:ext uri="{BB962C8B-B14F-4D97-AF65-F5344CB8AC3E}">
        <p14:creationId xmlns:p14="http://schemas.microsoft.com/office/powerpoint/2010/main" val="1409241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https://upload.wikimedia.org/wikipedia/commons/d/df/Cartoon_Man_Holding_A_Time_Bomb.svg</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3</a:t>
            </a:fld>
            <a:endParaRPr lang="en-US"/>
          </a:p>
        </p:txBody>
      </p:sp>
    </p:spTree>
    <p:extLst>
      <p:ext uri="{BB962C8B-B14F-4D97-AF65-F5344CB8AC3E}">
        <p14:creationId xmlns:p14="http://schemas.microsoft.com/office/powerpoint/2010/main" val="40326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9422-E3EA-C24A-A6E5-563252341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13B093-1D67-CA42-A159-EE45D259B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1751A9-1C47-C94A-BF79-CDA77350AF7E}"/>
              </a:ext>
            </a:extLst>
          </p:cNvPr>
          <p:cNvSpPr>
            <a:spLocks noGrp="1"/>
          </p:cNvSpPr>
          <p:nvPr>
            <p:ph type="dt" sz="half" idx="10"/>
          </p:nvPr>
        </p:nvSpPr>
        <p:spPr/>
        <p:txBody>
          <a:bodyPr/>
          <a:lstStyle/>
          <a:p>
            <a:fld id="{46253B84-994D-AE4F-B820-F399DD8E65A6}" type="datetimeFigureOut">
              <a:rPr lang="en-US" smtClean="0"/>
              <a:t>3/8/20</a:t>
            </a:fld>
            <a:endParaRPr lang="en-US"/>
          </a:p>
        </p:txBody>
      </p:sp>
      <p:sp>
        <p:nvSpPr>
          <p:cNvPr id="5" name="Footer Placeholder 4">
            <a:extLst>
              <a:ext uri="{FF2B5EF4-FFF2-40B4-BE49-F238E27FC236}">
                <a16:creationId xmlns:a16="http://schemas.microsoft.com/office/drawing/2014/main" id="{AB3A8553-17E4-0344-975E-0A3D8AF37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E12C-46A7-B246-B28B-D3FEA4283D31}"/>
              </a:ext>
            </a:extLst>
          </p:cNvPr>
          <p:cNvSpPr>
            <a:spLocks noGrp="1"/>
          </p:cNvSpPr>
          <p:nvPr>
            <p:ph type="sldNum" sz="quarter" idx="12"/>
          </p:nvPr>
        </p:nvSpPr>
        <p:spPr/>
        <p:txBody>
          <a:bodyPr/>
          <a:lstStyle/>
          <a:p>
            <a:fld id="{602FA36C-7FD0-284C-A0C2-E8EE1C5B4BC6}" type="slidenum">
              <a:rPr lang="en-US" smtClean="0"/>
              <a:t>‹#›</a:t>
            </a:fld>
            <a:endParaRPr lang="en-US"/>
          </a:p>
        </p:txBody>
      </p:sp>
    </p:spTree>
    <p:extLst>
      <p:ext uri="{BB962C8B-B14F-4D97-AF65-F5344CB8AC3E}">
        <p14:creationId xmlns:p14="http://schemas.microsoft.com/office/powerpoint/2010/main" val="3883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4F12-FA41-3A43-AA62-01746009E7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41593-D3A7-3F49-A068-37E1B1D554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374F6-3C67-9148-8D40-255AE6BF2310}"/>
              </a:ext>
            </a:extLst>
          </p:cNvPr>
          <p:cNvSpPr>
            <a:spLocks noGrp="1"/>
          </p:cNvSpPr>
          <p:nvPr>
            <p:ph type="dt" sz="half" idx="10"/>
          </p:nvPr>
        </p:nvSpPr>
        <p:spPr/>
        <p:txBody>
          <a:bodyPr/>
          <a:lstStyle/>
          <a:p>
            <a:fld id="{46253B84-994D-AE4F-B820-F399DD8E65A6}" type="datetimeFigureOut">
              <a:rPr lang="en-US" smtClean="0"/>
              <a:t>3/8/20</a:t>
            </a:fld>
            <a:endParaRPr lang="en-US"/>
          </a:p>
        </p:txBody>
      </p:sp>
      <p:sp>
        <p:nvSpPr>
          <p:cNvPr id="5" name="Footer Placeholder 4">
            <a:extLst>
              <a:ext uri="{FF2B5EF4-FFF2-40B4-BE49-F238E27FC236}">
                <a16:creationId xmlns:a16="http://schemas.microsoft.com/office/drawing/2014/main" id="{3E66BA90-10E9-DD44-BF94-65506B636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37015-D7AF-E04D-BBBE-5213A00DFB02}"/>
              </a:ext>
            </a:extLst>
          </p:cNvPr>
          <p:cNvSpPr>
            <a:spLocks noGrp="1"/>
          </p:cNvSpPr>
          <p:nvPr>
            <p:ph type="sldNum" sz="quarter" idx="12"/>
          </p:nvPr>
        </p:nvSpPr>
        <p:spPr/>
        <p:txBody>
          <a:bodyPr/>
          <a:lstStyle/>
          <a:p>
            <a:fld id="{602FA36C-7FD0-284C-A0C2-E8EE1C5B4BC6}" type="slidenum">
              <a:rPr lang="en-US" smtClean="0"/>
              <a:t>‹#›</a:t>
            </a:fld>
            <a:endParaRPr lang="en-US"/>
          </a:p>
        </p:txBody>
      </p:sp>
    </p:spTree>
    <p:extLst>
      <p:ext uri="{BB962C8B-B14F-4D97-AF65-F5344CB8AC3E}">
        <p14:creationId xmlns:p14="http://schemas.microsoft.com/office/powerpoint/2010/main" val="240327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1EAF-07AB-EE44-840C-9B2129DFC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48226B-2332-494D-9301-1FBC99CC4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555F0F-6641-0840-B73E-B3C6F16CBB91}"/>
              </a:ext>
            </a:extLst>
          </p:cNvPr>
          <p:cNvSpPr>
            <a:spLocks noGrp="1"/>
          </p:cNvSpPr>
          <p:nvPr>
            <p:ph type="dt" sz="half" idx="10"/>
          </p:nvPr>
        </p:nvSpPr>
        <p:spPr/>
        <p:txBody>
          <a:bodyPr/>
          <a:lstStyle/>
          <a:p>
            <a:fld id="{46253B84-994D-AE4F-B820-F399DD8E65A6}" type="datetimeFigureOut">
              <a:rPr lang="en-US" smtClean="0"/>
              <a:t>3/8/20</a:t>
            </a:fld>
            <a:endParaRPr lang="en-US"/>
          </a:p>
        </p:txBody>
      </p:sp>
      <p:sp>
        <p:nvSpPr>
          <p:cNvPr id="5" name="Footer Placeholder 4">
            <a:extLst>
              <a:ext uri="{FF2B5EF4-FFF2-40B4-BE49-F238E27FC236}">
                <a16:creationId xmlns:a16="http://schemas.microsoft.com/office/drawing/2014/main" id="{48B2010D-4B57-F24F-B06A-65B8E822F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13DAE-25A8-0747-BFB7-15F3FFC3A7F5}"/>
              </a:ext>
            </a:extLst>
          </p:cNvPr>
          <p:cNvSpPr>
            <a:spLocks noGrp="1"/>
          </p:cNvSpPr>
          <p:nvPr>
            <p:ph type="sldNum" sz="quarter" idx="12"/>
          </p:nvPr>
        </p:nvSpPr>
        <p:spPr/>
        <p:txBody>
          <a:bodyPr/>
          <a:lstStyle/>
          <a:p>
            <a:fld id="{602FA36C-7FD0-284C-A0C2-E8EE1C5B4BC6}" type="slidenum">
              <a:rPr lang="en-US" smtClean="0"/>
              <a:t>‹#›</a:t>
            </a:fld>
            <a:endParaRPr lang="en-US"/>
          </a:p>
        </p:txBody>
      </p:sp>
    </p:spTree>
    <p:extLst>
      <p:ext uri="{BB962C8B-B14F-4D97-AF65-F5344CB8AC3E}">
        <p14:creationId xmlns:p14="http://schemas.microsoft.com/office/powerpoint/2010/main" val="119996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1A47-BFC1-3B43-B60B-BC7D1A46E8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864AA4-91A2-C545-B741-9B17966EFA76}"/>
              </a:ext>
            </a:extLst>
          </p:cNvPr>
          <p:cNvSpPr>
            <a:spLocks noGrp="1"/>
          </p:cNvSpPr>
          <p:nvPr>
            <p:ph type="dt" sz="half" idx="10"/>
          </p:nvPr>
        </p:nvSpPr>
        <p:spPr/>
        <p:txBody>
          <a:bodyPr/>
          <a:lstStyle/>
          <a:p>
            <a:fld id="{46253B84-994D-AE4F-B820-F399DD8E65A6}" type="datetimeFigureOut">
              <a:rPr lang="en-US" smtClean="0"/>
              <a:t>3/8/20</a:t>
            </a:fld>
            <a:endParaRPr lang="en-US"/>
          </a:p>
        </p:txBody>
      </p:sp>
      <p:sp>
        <p:nvSpPr>
          <p:cNvPr id="4" name="Footer Placeholder 3">
            <a:extLst>
              <a:ext uri="{FF2B5EF4-FFF2-40B4-BE49-F238E27FC236}">
                <a16:creationId xmlns:a16="http://schemas.microsoft.com/office/drawing/2014/main" id="{681EE994-AABE-C340-B127-260E26D9A8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744B9D-2CA4-EC4B-95B9-57235CD79D52}"/>
              </a:ext>
            </a:extLst>
          </p:cNvPr>
          <p:cNvSpPr>
            <a:spLocks noGrp="1"/>
          </p:cNvSpPr>
          <p:nvPr>
            <p:ph type="sldNum" sz="quarter" idx="12"/>
          </p:nvPr>
        </p:nvSpPr>
        <p:spPr/>
        <p:txBody>
          <a:bodyPr/>
          <a:lstStyle/>
          <a:p>
            <a:fld id="{602FA36C-7FD0-284C-A0C2-E8EE1C5B4BC6}" type="slidenum">
              <a:rPr lang="en-US" smtClean="0"/>
              <a:t>‹#›</a:t>
            </a:fld>
            <a:endParaRPr lang="en-US"/>
          </a:p>
        </p:txBody>
      </p:sp>
    </p:spTree>
    <p:extLst>
      <p:ext uri="{BB962C8B-B14F-4D97-AF65-F5344CB8AC3E}">
        <p14:creationId xmlns:p14="http://schemas.microsoft.com/office/powerpoint/2010/main" val="27100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DCB23-5D10-FA45-B166-9C47E7ED2AC9}"/>
              </a:ext>
            </a:extLst>
          </p:cNvPr>
          <p:cNvSpPr>
            <a:spLocks noGrp="1"/>
          </p:cNvSpPr>
          <p:nvPr>
            <p:ph type="dt" sz="half" idx="10"/>
          </p:nvPr>
        </p:nvSpPr>
        <p:spPr/>
        <p:txBody>
          <a:bodyPr/>
          <a:lstStyle/>
          <a:p>
            <a:fld id="{46253B84-994D-AE4F-B820-F399DD8E65A6}" type="datetimeFigureOut">
              <a:rPr lang="en-US" smtClean="0"/>
              <a:t>3/8/20</a:t>
            </a:fld>
            <a:endParaRPr lang="en-US"/>
          </a:p>
        </p:txBody>
      </p:sp>
      <p:sp>
        <p:nvSpPr>
          <p:cNvPr id="3" name="Footer Placeholder 2">
            <a:extLst>
              <a:ext uri="{FF2B5EF4-FFF2-40B4-BE49-F238E27FC236}">
                <a16:creationId xmlns:a16="http://schemas.microsoft.com/office/drawing/2014/main" id="{67939AE2-4084-6943-AB54-D15254B0C1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6C78D2-F41A-9241-B59A-65E905C53AC3}"/>
              </a:ext>
            </a:extLst>
          </p:cNvPr>
          <p:cNvSpPr>
            <a:spLocks noGrp="1"/>
          </p:cNvSpPr>
          <p:nvPr>
            <p:ph type="sldNum" sz="quarter" idx="12"/>
          </p:nvPr>
        </p:nvSpPr>
        <p:spPr/>
        <p:txBody>
          <a:bodyPr/>
          <a:lstStyle/>
          <a:p>
            <a:fld id="{602FA36C-7FD0-284C-A0C2-E8EE1C5B4BC6}" type="slidenum">
              <a:rPr lang="en-US" smtClean="0"/>
              <a:t>‹#›</a:t>
            </a:fld>
            <a:endParaRPr lang="en-US"/>
          </a:p>
        </p:txBody>
      </p:sp>
    </p:spTree>
    <p:extLst>
      <p:ext uri="{BB962C8B-B14F-4D97-AF65-F5344CB8AC3E}">
        <p14:creationId xmlns:p14="http://schemas.microsoft.com/office/powerpoint/2010/main" val="92729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4E378A"/>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7F3560D-4FF4-2D46-A89B-BBAC60098839}"/>
              </a:ext>
            </a:extLst>
          </p:cNvPr>
          <p:cNvCxnSpPr>
            <a:cxnSpLocks/>
          </p:cNvCxnSpPr>
          <p:nvPr userDrawn="1"/>
        </p:nvCxnSpPr>
        <p:spPr>
          <a:xfrm>
            <a:off x="1179095" y="1350975"/>
            <a:ext cx="8903281"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4B3D8B7-C31B-6446-9A5F-0EF4A112C499}"/>
              </a:ext>
            </a:extLst>
          </p:cNvPr>
          <p:cNvCxnSpPr/>
          <p:nvPr userDrawn="1"/>
        </p:nvCxnSpPr>
        <p:spPr>
          <a:xfrm flipH="1">
            <a:off x="2044267" y="1918220"/>
            <a:ext cx="1" cy="385500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1B74B9B-90BB-8944-BC3F-FA1A12F6CBE8}"/>
              </a:ext>
            </a:extLst>
          </p:cNvPr>
          <p:cNvCxnSpPr>
            <a:cxnSpLocks/>
          </p:cNvCxnSpPr>
          <p:nvPr userDrawn="1"/>
        </p:nvCxnSpPr>
        <p:spPr>
          <a:xfrm>
            <a:off x="1179095" y="5811667"/>
            <a:ext cx="8903281"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5A20117-0776-F74E-9268-3348A45DA10F}"/>
              </a:ext>
            </a:extLst>
          </p:cNvPr>
          <p:cNvCxnSpPr>
            <a:stCxn id="18" idx="2"/>
          </p:cNvCxnSpPr>
          <p:nvPr userDrawn="1"/>
        </p:nvCxnSpPr>
        <p:spPr>
          <a:xfrm flipH="1">
            <a:off x="10157383" y="1888443"/>
            <a:ext cx="1" cy="385500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57AEC2C-9100-3241-8EE8-9C4D014608D0}"/>
              </a:ext>
            </a:extLst>
          </p:cNvPr>
          <p:cNvPicPr>
            <a:picLocks noChangeAspect="1"/>
          </p:cNvPicPr>
          <p:nvPr userDrawn="1"/>
        </p:nvPicPr>
        <p:blipFill>
          <a:blip r:embed="rId2"/>
          <a:stretch>
            <a:fillRect/>
          </a:stretch>
        </p:blipFill>
        <p:spPr>
          <a:xfrm>
            <a:off x="6577410" y="2280679"/>
            <a:ext cx="1452648" cy="2969010"/>
          </a:xfrm>
          <a:prstGeom prst="rect">
            <a:avLst/>
          </a:prstGeom>
          <a:effectLst>
            <a:glow rad="63500">
              <a:schemeClr val="accent4">
                <a:satMod val="175000"/>
                <a:alpha val="40000"/>
              </a:schemeClr>
            </a:glow>
          </a:effectLst>
        </p:spPr>
      </p:pic>
      <p:sp>
        <p:nvSpPr>
          <p:cNvPr id="12" name="Rounded Rectangle 11">
            <a:extLst>
              <a:ext uri="{FF2B5EF4-FFF2-40B4-BE49-F238E27FC236}">
                <a16:creationId xmlns:a16="http://schemas.microsoft.com/office/drawing/2014/main" id="{1A77E0A1-DAFF-B741-8E9F-EE1BE998475B}"/>
              </a:ext>
            </a:extLst>
          </p:cNvPr>
          <p:cNvSpPr/>
          <p:nvPr userDrawn="1"/>
        </p:nvSpPr>
        <p:spPr>
          <a:xfrm>
            <a:off x="82480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22E0C289-FF73-2341-BF31-A661BFA0C10D}"/>
              </a:ext>
            </a:extLst>
          </p:cNvPr>
          <p:cNvSpPr/>
          <p:nvPr userDrawn="1"/>
        </p:nvSpPr>
        <p:spPr>
          <a:xfrm>
            <a:off x="82480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B0739E3F-BDB9-5745-A6BE-6B18241A9986}"/>
              </a:ext>
            </a:extLst>
          </p:cNvPr>
          <p:cNvSpPr/>
          <p:nvPr userDrawn="1"/>
        </p:nvSpPr>
        <p:spPr>
          <a:xfrm>
            <a:off x="352559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7D96A6CF-3892-0A4C-9225-187BC29E86BB}"/>
              </a:ext>
            </a:extLst>
          </p:cNvPr>
          <p:cNvSpPr/>
          <p:nvPr userDrawn="1"/>
        </p:nvSpPr>
        <p:spPr>
          <a:xfrm>
            <a:off x="352559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93F8A03F-254E-7D45-9D7E-6F0038DEB555}"/>
              </a:ext>
            </a:extLst>
          </p:cNvPr>
          <p:cNvSpPr/>
          <p:nvPr userDrawn="1"/>
        </p:nvSpPr>
        <p:spPr>
          <a:xfrm>
            <a:off x="622638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B8967B00-C753-3D41-B498-C6E42C5A3AE3}"/>
              </a:ext>
            </a:extLst>
          </p:cNvPr>
          <p:cNvSpPr/>
          <p:nvPr userDrawn="1"/>
        </p:nvSpPr>
        <p:spPr>
          <a:xfrm>
            <a:off x="622638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00081CC-B867-DF4B-9C66-6E90C640EA97}"/>
              </a:ext>
            </a:extLst>
          </p:cNvPr>
          <p:cNvSpPr/>
          <p:nvPr userDrawn="1"/>
        </p:nvSpPr>
        <p:spPr>
          <a:xfrm>
            <a:off x="892717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552256F6-032E-A844-B44B-119843F642FB}"/>
              </a:ext>
            </a:extLst>
          </p:cNvPr>
          <p:cNvSpPr/>
          <p:nvPr userDrawn="1"/>
        </p:nvSpPr>
        <p:spPr>
          <a:xfrm>
            <a:off x="892717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Callout 19">
            <a:extLst>
              <a:ext uri="{FF2B5EF4-FFF2-40B4-BE49-F238E27FC236}">
                <a16:creationId xmlns:a16="http://schemas.microsoft.com/office/drawing/2014/main" id="{908BF75D-AE7D-934F-BA4F-7CCFE2E0A05A}"/>
              </a:ext>
            </a:extLst>
          </p:cNvPr>
          <p:cNvSpPr/>
          <p:nvPr userDrawn="1"/>
        </p:nvSpPr>
        <p:spPr>
          <a:xfrm>
            <a:off x="2717347" y="2413121"/>
            <a:ext cx="2985954" cy="2000589"/>
          </a:xfrm>
          <a:prstGeom prst="wedgeEllipseCallout">
            <a:avLst>
              <a:gd name="adj1" fmla="val 81504"/>
              <a:gd name="adj2" fmla="val -1714"/>
            </a:avLst>
          </a:prstGeom>
          <a:solidFill>
            <a:srgbClr val="DAD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Segoe Print" panose="02000800000000000000" pitchFamily="2" charset="0"/>
              </a:rPr>
              <a:t>(insert structure / prompt here)</a:t>
            </a:r>
          </a:p>
        </p:txBody>
      </p:sp>
      <p:sp>
        <p:nvSpPr>
          <p:cNvPr id="21" name="Down Arrow 20">
            <a:extLst>
              <a:ext uri="{FF2B5EF4-FFF2-40B4-BE49-F238E27FC236}">
                <a16:creationId xmlns:a16="http://schemas.microsoft.com/office/drawing/2014/main" id="{C75FB3A4-2510-9040-943D-FE537D46A2A9}"/>
              </a:ext>
            </a:extLst>
          </p:cNvPr>
          <p:cNvSpPr/>
          <p:nvPr userDrawn="1"/>
        </p:nvSpPr>
        <p:spPr>
          <a:xfrm>
            <a:off x="9748309" y="2717674"/>
            <a:ext cx="818147" cy="1223668"/>
          </a:xfrm>
          <a:prstGeom prst="downArrow">
            <a:avLst/>
          </a:prstGeom>
          <a:solidFill>
            <a:srgbClr val="FFF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A66CFAD5-FF29-5D46-9E94-5299024D285F}"/>
              </a:ext>
            </a:extLst>
          </p:cNvPr>
          <p:cNvSpPr/>
          <p:nvPr userDrawn="1"/>
        </p:nvSpPr>
        <p:spPr>
          <a:xfrm rot="10800000">
            <a:off x="1635193" y="2729578"/>
            <a:ext cx="818147" cy="1223668"/>
          </a:xfrm>
          <a:prstGeom prst="downArrow">
            <a:avLst/>
          </a:prstGeom>
          <a:solidFill>
            <a:srgbClr val="FFF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43518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645A7D-75C8-FA47-9377-AB5843F65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4654C-E2C6-864A-B3AD-DC0313393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861D6-67B6-D144-B6B8-01363AAD0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53B84-994D-AE4F-B820-F399DD8E65A6}" type="datetimeFigureOut">
              <a:rPr lang="en-US" smtClean="0"/>
              <a:t>3/8/20</a:t>
            </a:fld>
            <a:endParaRPr lang="en-US"/>
          </a:p>
        </p:txBody>
      </p:sp>
      <p:sp>
        <p:nvSpPr>
          <p:cNvPr id="5" name="Footer Placeholder 4">
            <a:extLst>
              <a:ext uri="{FF2B5EF4-FFF2-40B4-BE49-F238E27FC236}">
                <a16:creationId xmlns:a16="http://schemas.microsoft.com/office/drawing/2014/main" id="{71699BC3-4BD6-7D48-96D5-72CCC41D4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2B1479-010C-5F4C-880B-C5EB2B9886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FA36C-7FD0-284C-A0C2-E8EE1C5B4BC6}" type="slidenum">
              <a:rPr lang="en-US" smtClean="0"/>
              <a:t>‹#›</a:t>
            </a:fld>
            <a:endParaRPr lang="en-US"/>
          </a:p>
        </p:txBody>
      </p:sp>
    </p:spTree>
    <p:extLst>
      <p:ext uri="{BB962C8B-B14F-4D97-AF65-F5344CB8AC3E}">
        <p14:creationId xmlns:p14="http://schemas.microsoft.com/office/powerpoint/2010/main" val="1192323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06BA-7EDA-0B45-AF1E-A1976DEB857D}"/>
              </a:ext>
            </a:extLst>
          </p:cNvPr>
          <p:cNvSpPr>
            <a:spLocks noGrp="1"/>
          </p:cNvSpPr>
          <p:nvPr>
            <p:ph type="ctrTitle"/>
          </p:nvPr>
        </p:nvSpPr>
        <p:spPr>
          <a:xfrm>
            <a:off x="1524000" y="0"/>
            <a:ext cx="9144000" cy="2387600"/>
          </a:xfrm>
        </p:spPr>
        <p:txBody>
          <a:bodyPr/>
          <a:lstStyle/>
          <a:p>
            <a:r>
              <a:rPr lang="en-US" dirty="0"/>
              <a:t>Time Bomb</a:t>
            </a:r>
          </a:p>
        </p:txBody>
      </p:sp>
      <p:sp>
        <p:nvSpPr>
          <p:cNvPr id="3" name="Subtitle 2">
            <a:extLst>
              <a:ext uri="{FF2B5EF4-FFF2-40B4-BE49-F238E27FC236}">
                <a16:creationId xmlns:a16="http://schemas.microsoft.com/office/drawing/2014/main" id="{595506E6-8FF3-9348-965C-6F84DE716888}"/>
              </a:ext>
            </a:extLst>
          </p:cNvPr>
          <p:cNvSpPr>
            <a:spLocks noGrp="1"/>
          </p:cNvSpPr>
          <p:nvPr>
            <p:ph type="subTitle" idx="1"/>
          </p:nvPr>
        </p:nvSpPr>
        <p:spPr>
          <a:xfrm>
            <a:off x="1524000" y="2479675"/>
            <a:ext cx="9144000" cy="3263900"/>
          </a:xfrm>
        </p:spPr>
        <p:txBody>
          <a:bodyPr>
            <a:noAutofit/>
          </a:bodyPr>
          <a:lstStyle/>
          <a:p>
            <a:r>
              <a:rPr lang="en-US" sz="2200" dirty="0"/>
              <a:t>Set the language structure that players need to use for the game. Set a time limit. The teacher can choose to start the game with anyone. The movement goes clockwise. Start the clock, the initial player must make a sentence and then ask a question to the player to his or her right. Continue in this direction until the time runs out. The student who is answering or asking when the timer is up and the person to his or her left and right will be the losers. Everyone else will get one point. Give feedback for any mistakes you heard during the round and then play another. Keep playing more rounds as much as is necessary for the lesson.</a:t>
            </a:r>
          </a:p>
        </p:txBody>
      </p:sp>
    </p:spTree>
    <p:extLst>
      <p:ext uri="{BB962C8B-B14F-4D97-AF65-F5344CB8AC3E}">
        <p14:creationId xmlns:p14="http://schemas.microsoft.com/office/powerpoint/2010/main" val="6097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E378A"/>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7AFADF2C-6CEC-304F-AB62-DCF9CE0263DE}"/>
              </a:ext>
            </a:extLst>
          </p:cNvPr>
          <p:cNvCxnSpPr>
            <a:cxnSpLocks/>
          </p:cNvCxnSpPr>
          <p:nvPr/>
        </p:nvCxnSpPr>
        <p:spPr>
          <a:xfrm>
            <a:off x="1179095" y="1350975"/>
            <a:ext cx="8903281"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D48A8CD-CDE9-FA49-8D1E-024E51C77B30}"/>
              </a:ext>
            </a:extLst>
          </p:cNvPr>
          <p:cNvCxnSpPr/>
          <p:nvPr/>
        </p:nvCxnSpPr>
        <p:spPr>
          <a:xfrm flipH="1">
            <a:off x="2044267" y="1918220"/>
            <a:ext cx="1" cy="385500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DDCA32-AFB1-824D-A544-0F690A1A37BC}"/>
              </a:ext>
            </a:extLst>
          </p:cNvPr>
          <p:cNvCxnSpPr>
            <a:cxnSpLocks/>
          </p:cNvCxnSpPr>
          <p:nvPr/>
        </p:nvCxnSpPr>
        <p:spPr>
          <a:xfrm>
            <a:off x="1179095" y="5811667"/>
            <a:ext cx="8903281"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8E15F1-1339-B94D-BDC2-F2921394409C}"/>
              </a:ext>
            </a:extLst>
          </p:cNvPr>
          <p:cNvCxnSpPr>
            <a:stCxn id="30" idx="2"/>
          </p:cNvCxnSpPr>
          <p:nvPr/>
        </p:nvCxnSpPr>
        <p:spPr>
          <a:xfrm flipH="1">
            <a:off x="10157383" y="1888443"/>
            <a:ext cx="1" cy="385500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0E63E6E-A7ED-1C43-BC1E-A9ABE2DF421C}"/>
              </a:ext>
            </a:extLst>
          </p:cNvPr>
          <p:cNvSpPr>
            <a:spLocks noGrp="1"/>
          </p:cNvSpPr>
          <p:nvPr>
            <p:ph type="title"/>
          </p:nvPr>
        </p:nvSpPr>
        <p:spPr>
          <a:xfrm>
            <a:off x="-4419600" y="489074"/>
            <a:ext cx="10515600" cy="1325563"/>
          </a:xfrm>
        </p:spPr>
        <p:txBody>
          <a:bodyPr/>
          <a:lstStyle/>
          <a:p>
            <a:r>
              <a:rPr lang="en-US" dirty="0"/>
              <a:t>Time Bomb</a:t>
            </a:r>
          </a:p>
        </p:txBody>
      </p:sp>
      <p:pic>
        <p:nvPicPr>
          <p:cNvPr id="16" name="Picture 15">
            <a:extLst>
              <a:ext uri="{FF2B5EF4-FFF2-40B4-BE49-F238E27FC236}">
                <a16:creationId xmlns:a16="http://schemas.microsoft.com/office/drawing/2014/main" id="{91BDC1F3-A595-2649-B5DA-EECEF23A1F34}"/>
              </a:ext>
            </a:extLst>
          </p:cNvPr>
          <p:cNvPicPr>
            <a:picLocks noChangeAspect="1"/>
          </p:cNvPicPr>
          <p:nvPr/>
        </p:nvPicPr>
        <p:blipFill>
          <a:blip r:embed="rId3"/>
          <a:stretch>
            <a:fillRect/>
          </a:stretch>
        </p:blipFill>
        <p:spPr>
          <a:xfrm>
            <a:off x="6577410" y="2280679"/>
            <a:ext cx="1452648" cy="2969010"/>
          </a:xfrm>
          <a:prstGeom prst="rect">
            <a:avLst/>
          </a:prstGeom>
          <a:effectLst>
            <a:glow rad="63500">
              <a:schemeClr val="accent4">
                <a:satMod val="175000"/>
                <a:alpha val="40000"/>
              </a:schemeClr>
            </a:glow>
          </a:effectLst>
        </p:spPr>
      </p:pic>
      <p:sp>
        <p:nvSpPr>
          <p:cNvPr id="24" name="Rounded Rectangle 23">
            <a:extLst>
              <a:ext uri="{FF2B5EF4-FFF2-40B4-BE49-F238E27FC236}">
                <a16:creationId xmlns:a16="http://schemas.microsoft.com/office/drawing/2014/main" id="{9D93DFEA-3171-BA47-92FA-4FA2D76288A7}"/>
              </a:ext>
            </a:extLst>
          </p:cNvPr>
          <p:cNvSpPr/>
          <p:nvPr/>
        </p:nvSpPr>
        <p:spPr>
          <a:xfrm>
            <a:off x="82480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4EF6037E-0CD4-9E42-ACC6-E3553B2B0CF8}"/>
              </a:ext>
            </a:extLst>
          </p:cNvPr>
          <p:cNvSpPr/>
          <p:nvPr/>
        </p:nvSpPr>
        <p:spPr>
          <a:xfrm>
            <a:off x="82480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2A3D612E-C4EA-F144-A419-8110F41709C9}"/>
              </a:ext>
            </a:extLst>
          </p:cNvPr>
          <p:cNvSpPr/>
          <p:nvPr/>
        </p:nvSpPr>
        <p:spPr>
          <a:xfrm>
            <a:off x="352559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347E9B4E-78FC-554C-9211-0752D7A83DA7}"/>
              </a:ext>
            </a:extLst>
          </p:cNvPr>
          <p:cNvSpPr/>
          <p:nvPr/>
        </p:nvSpPr>
        <p:spPr>
          <a:xfrm>
            <a:off x="352559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1ABBE457-B843-0F41-A128-D9C802A27D23}"/>
              </a:ext>
            </a:extLst>
          </p:cNvPr>
          <p:cNvSpPr/>
          <p:nvPr/>
        </p:nvSpPr>
        <p:spPr>
          <a:xfrm>
            <a:off x="622638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F107E37E-0DF9-A54E-8C4B-DCA22E962193}"/>
              </a:ext>
            </a:extLst>
          </p:cNvPr>
          <p:cNvSpPr/>
          <p:nvPr/>
        </p:nvSpPr>
        <p:spPr>
          <a:xfrm>
            <a:off x="622638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DD771C11-0D81-E942-A9EF-73454B96DFD7}"/>
              </a:ext>
            </a:extLst>
          </p:cNvPr>
          <p:cNvSpPr/>
          <p:nvPr/>
        </p:nvSpPr>
        <p:spPr>
          <a:xfrm>
            <a:off x="892717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5DE72F0A-5EA8-8742-A1A8-BDE91EC8AB9B}"/>
              </a:ext>
            </a:extLst>
          </p:cNvPr>
          <p:cNvSpPr/>
          <p:nvPr/>
        </p:nvSpPr>
        <p:spPr>
          <a:xfrm>
            <a:off x="892717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Callout 44">
            <a:extLst>
              <a:ext uri="{FF2B5EF4-FFF2-40B4-BE49-F238E27FC236}">
                <a16:creationId xmlns:a16="http://schemas.microsoft.com/office/drawing/2014/main" id="{F25FC52F-02C1-C940-9D55-D466340281C6}"/>
              </a:ext>
            </a:extLst>
          </p:cNvPr>
          <p:cNvSpPr/>
          <p:nvPr/>
        </p:nvSpPr>
        <p:spPr>
          <a:xfrm>
            <a:off x="2717347" y="2413121"/>
            <a:ext cx="2985954" cy="2000589"/>
          </a:xfrm>
          <a:prstGeom prst="wedgeEllipseCallout">
            <a:avLst>
              <a:gd name="adj1" fmla="val 81504"/>
              <a:gd name="adj2" fmla="val -1714"/>
            </a:avLst>
          </a:prstGeom>
          <a:solidFill>
            <a:srgbClr val="DAD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Segoe Print" panose="02000800000000000000" pitchFamily="2" charset="0"/>
              </a:rPr>
              <a:t>(insert structure / prompt here)</a:t>
            </a:r>
          </a:p>
        </p:txBody>
      </p:sp>
      <p:sp>
        <p:nvSpPr>
          <p:cNvPr id="47" name="Down Arrow 46">
            <a:extLst>
              <a:ext uri="{FF2B5EF4-FFF2-40B4-BE49-F238E27FC236}">
                <a16:creationId xmlns:a16="http://schemas.microsoft.com/office/drawing/2014/main" id="{618690F7-11D9-E341-B065-3D7D0BB88FA9}"/>
              </a:ext>
            </a:extLst>
          </p:cNvPr>
          <p:cNvSpPr/>
          <p:nvPr/>
        </p:nvSpPr>
        <p:spPr>
          <a:xfrm>
            <a:off x="9748309" y="2717674"/>
            <a:ext cx="818147" cy="1223668"/>
          </a:xfrm>
          <a:prstGeom prst="downArrow">
            <a:avLst/>
          </a:prstGeom>
          <a:solidFill>
            <a:srgbClr val="FFF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a:extLst>
              <a:ext uri="{FF2B5EF4-FFF2-40B4-BE49-F238E27FC236}">
                <a16:creationId xmlns:a16="http://schemas.microsoft.com/office/drawing/2014/main" id="{AA0BF83A-C6C0-C94C-A2E1-06EB34D1C27F}"/>
              </a:ext>
            </a:extLst>
          </p:cNvPr>
          <p:cNvSpPr/>
          <p:nvPr/>
        </p:nvSpPr>
        <p:spPr>
          <a:xfrm rot="10800000">
            <a:off x="1635193" y="2729578"/>
            <a:ext cx="818147" cy="1223668"/>
          </a:xfrm>
          <a:prstGeom prst="downArrow">
            <a:avLst/>
          </a:prstGeom>
          <a:solidFill>
            <a:srgbClr val="FFF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1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E378A"/>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7AFADF2C-6CEC-304F-AB62-DCF9CE0263DE}"/>
              </a:ext>
            </a:extLst>
          </p:cNvPr>
          <p:cNvCxnSpPr>
            <a:cxnSpLocks/>
          </p:cNvCxnSpPr>
          <p:nvPr/>
        </p:nvCxnSpPr>
        <p:spPr>
          <a:xfrm>
            <a:off x="1179095" y="1350975"/>
            <a:ext cx="8903281"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D48A8CD-CDE9-FA49-8D1E-024E51C77B30}"/>
              </a:ext>
            </a:extLst>
          </p:cNvPr>
          <p:cNvCxnSpPr/>
          <p:nvPr/>
        </p:nvCxnSpPr>
        <p:spPr>
          <a:xfrm flipH="1">
            <a:off x="2044267" y="1918220"/>
            <a:ext cx="1" cy="385500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DDCA32-AFB1-824D-A544-0F690A1A37BC}"/>
              </a:ext>
            </a:extLst>
          </p:cNvPr>
          <p:cNvCxnSpPr>
            <a:cxnSpLocks/>
          </p:cNvCxnSpPr>
          <p:nvPr/>
        </p:nvCxnSpPr>
        <p:spPr>
          <a:xfrm>
            <a:off x="1179095" y="5811667"/>
            <a:ext cx="8903281"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8E15F1-1339-B94D-BDC2-F2921394409C}"/>
              </a:ext>
            </a:extLst>
          </p:cNvPr>
          <p:cNvCxnSpPr>
            <a:stCxn id="30" idx="2"/>
          </p:cNvCxnSpPr>
          <p:nvPr/>
        </p:nvCxnSpPr>
        <p:spPr>
          <a:xfrm flipH="1">
            <a:off x="10157383" y="1888443"/>
            <a:ext cx="1" cy="385500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0E63E6E-A7ED-1C43-BC1E-A9ABE2DF421C}"/>
              </a:ext>
            </a:extLst>
          </p:cNvPr>
          <p:cNvSpPr>
            <a:spLocks noGrp="1"/>
          </p:cNvSpPr>
          <p:nvPr>
            <p:ph type="title"/>
          </p:nvPr>
        </p:nvSpPr>
        <p:spPr>
          <a:xfrm>
            <a:off x="-4419600" y="489074"/>
            <a:ext cx="10515600" cy="1325563"/>
          </a:xfrm>
        </p:spPr>
        <p:txBody>
          <a:bodyPr/>
          <a:lstStyle/>
          <a:p>
            <a:r>
              <a:rPr lang="en-US" dirty="0"/>
              <a:t>Time Bomb</a:t>
            </a:r>
          </a:p>
        </p:txBody>
      </p:sp>
      <p:pic>
        <p:nvPicPr>
          <p:cNvPr id="16" name="Picture 15">
            <a:extLst>
              <a:ext uri="{FF2B5EF4-FFF2-40B4-BE49-F238E27FC236}">
                <a16:creationId xmlns:a16="http://schemas.microsoft.com/office/drawing/2014/main" id="{91BDC1F3-A595-2649-B5DA-EECEF23A1F34}"/>
              </a:ext>
            </a:extLst>
          </p:cNvPr>
          <p:cNvPicPr>
            <a:picLocks noChangeAspect="1"/>
          </p:cNvPicPr>
          <p:nvPr/>
        </p:nvPicPr>
        <p:blipFill>
          <a:blip r:embed="rId3"/>
          <a:stretch>
            <a:fillRect/>
          </a:stretch>
        </p:blipFill>
        <p:spPr>
          <a:xfrm>
            <a:off x="6577410" y="2280679"/>
            <a:ext cx="1452648" cy="2969010"/>
          </a:xfrm>
          <a:prstGeom prst="rect">
            <a:avLst/>
          </a:prstGeom>
          <a:effectLst>
            <a:glow rad="63500">
              <a:schemeClr val="accent4">
                <a:satMod val="175000"/>
                <a:alpha val="40000"/>
              </a:schemeClr>
            </a:glow>
          </a:effectLst>
        </p:spPr>
      </p:pic>
      <p:sp>
        <p:nvSpPr>
          <p:cNvPr id="24" name="Rounded Rectangle 23">
            <a:extLst>
              <a:ext uri="{FF2B5EF4-FFF2-40B4-BE49-F238E27FC236}">
                <a16:creationId xmlns:a16="http://schemas.microsoft.com/office/drawing/2014/main" id="{9D93DFEA-3171-BA47-92FA-4FA2D76288A7}"/>
              </a:ext>
            </a:extLst>
          </p:cNvPr>
          <p:cNvSpPr/>
          <p:nvPr/>
        </p:nvSpPr>
        <p:spPr>
          <a:xfrm>
            <a:off x="82480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4EF6037E-0CD4-9E42-ACC6-E3553B2B0CF8}"/>
              </a:ext>
            </a:extLst>
          </p:cNvPr>
          <p:cNvSpPr/>
          <p:nvPr/>
        </p:nvSpPr>
        <p:spPr>
          <a:xfrm>
            <a:off x="82480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2A3D612E-C4EA-F144-A419-8110F41709C9}"/>
              </a:ext>
            </a:extLst>
          </p:cNvPr>
          <p:cNvSpPr/>
          <p:nvPr/>
        </p:nvSpPr>
        <p:spPr>
          <a:xfrm>
            <a:off x="352559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347E9B4E-78FC-554C-9211-0752D7A83DA7}"/>
              </a:ext>
            </a:extLst>
          </p:cNvPr>
          <p:cNvSpPr/>
          <p:nvPr/>
        </p:nvSpPr>
        <p:spPr>
          <a:xfrm>
            <a:off x="352559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1ABBE457-B843-0F41-A128-D9C802A27D23}"/>
              </a:ext>
            </a:extLst>
          </p:cNvPr>
          <p:cNvSpPr/>
          <p:nvPr/>
        </p:nvSpPr>
        <p:spPr>
          <a:xfrm>
            <a:off x="622638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F107E37E-0DF9-A54E-8C4B-DCA22E962193}"/>
              </a:ext>
            </a:extLst>
          </p:cNvPr>
          <p:cNvSpPr/>
          <p:nvPr/>
        </p:nvSpPr>
        <p:spPr>
          <a:xfrm>
            <a:off x="622638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DD771C11-0D81-E942-A9EF-73454B96DFD7}"/>
              </a:ext>
            </a:extLst>
          </p:cNvPr>
          <p:cNvSpPr/>
          <p:nvPr/>
        </p:nvSpPr>
        <p:spPr>
          <a:xfrm>
            <a:off x="8927177" y="704043"/>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5DE72F0A-5EA8-8742-A1A8-BDE91EC8AB9B}"/>
              </a:ext>
            </a:extLst>
          </p:cNvPr>
          <p:cNvSpPr/>
          <p:nvPr/>
        </p:nvSpPr>
        <p:spPr>
          <a:xfrm>
            <a:off x="8927177" y="5151251"/>
            <a:ext cx="2460413" cy="1184400"/>
          </a:xfrm>
          <a:prstGeom prst="roundRect">
            <a:avLst/>
          </a:prstGeom>
          <a:solidFill>
            <a:srgbClr val="00B0F0"/>
          </a:solidFill>
          <a:scene3d>
            <a:camera prst="perspectiveRelaxed" fov="2400000">
              <a:rot lat="17673590" lon="0" rev="0"/>
            </a:camera>
            <a:lightRig rig="balanced" dir="t">
              <a:rot lat="0" lon="0" rev="9600000"/>
            </a:lightRig>
          </a:scene3d>
          <a:sp3d extrusionH="76200" contourW="12700" prstMaterial="flat">
            <a:bevelT w="171450" h="120650" prst="slope"/>
            <a:bevelB w="165100" h="381000" prst="coolSlant"/>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Callout 44">
            <a:extLst>
              <a:ext uri="{FF2B5EF4-FFF2-40B4-BE49-F238E27FC236}">
                <a16:creationId xmlns:a16="http://schemas.microsoft.com/office/drawing/2014/main" id="{F25FC52F-02C1-C940-9D55-D466340281C6}"/>
              </a:ext>
            </a:extLst>
          </p:cNvPr>
          <p:cNvSpPr/>
          <p:nvPr/>
        </p:nvSpPr>
        <p:spPr>
          <a:xfrm>
            <a:off x="2717347" y="2413121"/>
            <a:ext cx="2985954" cy="2000589"/>
          </a:xfrm>
          <a:prstGeom prst="wedgeEllipseCallout">
            <a:avLst>
              <a:gd name="adj1" fmla="val 81504"/>
              <a:gd name="adj2" fmla="val -1714"/>
            </a:avLst>
          </a:prstGeom>
          <a:solidFill>
            <a:srgbClr val="DAD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Segoe Print" panose="02000800000000000000" pitchFamily="2" charset="0"/>
              </a:rPr>
              <a:t>I want to be a ... when I ...</a:t>
            </a:r>
          </a:p>
        </p:txBody>
      </p:sp>
      <p:sp>
        <p:nvSpPr>
          <p:cNvPr id="47" name="Down Arrow 46">
            <a:extLst>
              <a:ext uri="{FF2B5EF4-FFF2-40B4-BE49-F238E27FC236}">
                <a16:creationId xmlns:a16="http://schemas.microsoft.com/office/drawing/2014/main" id="{618690F7-11D9-E341-B065-3D7D0BB88FA9}"/>
              </a:ext>
            </a:extLst>
          </p:cNvPr>
          <p:cNvSpPr/>
          <p:nvPr/>
        </p:nvSpPr>
        <p:spPr>
          <a:xfrm>
            <a:off x="9748309" y="2717674"/>
            <a:ext cx="818147" cy="1223668"/>
          </a:xfrm>
          <a:prstGeom prst="downArrow">
            <a:avLst/>
          </a:prstGeom>
          <a:solidFill>
            <a:srgbClr val="FFF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a:extLst>
              <a:ext uri="{FF2B5EF4-FFF2-40B4-BE49-F238E27FC236}">
                <a16:creationId xmlns:a16="http://schemas.microsoft.com/office/drawing/2014/main" id="{AA0BF83A-C6C0-C94C-A2E1-06EB34D1C27F}"/>
              </a:ext>
            </a:extLst>
          </p:cNvPr>
          <p:cNvSpPr/>
          <p:nvPr/>
        </p:nvSpPr>
        <p:spPr>
          <a:xfrm rot="10800000">
            <a:off x="1635193" y="2729578"/>
            <a:ext cx="818147" cy="1223668"/>
          </a:xfrm>
          <a:prstGeom prst="downArrow">
            <a:avLst/>
          </a:prstGeom>
          <a:solidFill>
            <a:srgbClr val="FFF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12D0B49-1C29-E84D-B6DB-E8FD0CDCC4B4}"/>
              </a:ext>
            </a:extLst>
          </p:cNvPr>
          <p:cNvPicPr>
            <a:picLocks noChangeAspect="1"/>
          </p:cNvPicPr>
          <p:nvPr/>
        </p:nvPicPr>
        <p:blipFill>
          <a:blip r:embed="rId4"/>
          <a:stretch>
            <a:fillRect/>
          </a:stretch>
        </p:blipFill>
        <p:spPr>
          <a:xfrm>
            <a:off x="1092200" y="137045"/>
            <a:ext cx="10007600" cy="5956300"/>
          </a:xfrm>
          <a:prstGeom prst="rect">
            <a:avLst/>
          </a:prstGeom>
        </p:spPr>
      </p:pic>
    </p:spTree>
    <p:extLst>
      <p:ext uri="{BB962C8B-B14F-4D97-AF65-F5344CB8AC3E}">
        <p14:creationId xmlns:p14="http://schemas.microsoft.com/office/powerpoint/2010/main" val="891243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213</Words>
  <Application>Microsoft Macintosh PowerPoint</Application>
  <PresentationFormat>Widescreen</PresentationFormat>
  <Paragraphs>10</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Segoe Print</vt:lpstr>
      <vt:lpstr>Office Theme</vt:lpstr>
      <vt:lpstr>Time Bomb</vt:lpstr>
      <vt:lpstr>Time Bomb</vt:lpstr>
      <vt:lpstr>Time Bomb</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Bomb</dc:title>
  <dc:creator>Dana Tolman</dc:creator>
  <cp:lastModifiedBy>Dana Tolman</cp:lastModifiedBy>
  <cp:revision>13</cp:revision>
  <dcterms:created xsi:type="dcterms:W3CDTF">2020-02-29T11:04:13Z</dcterms:created>
  <dcterms:modified xsi:type="dcterms:W3CDTF">2020-03-08T13:48:20Z</dcterms:modified>
</cp:coreProperties>
</file>