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44" r:id="rId2"/>
    <p:sldId id="346" r:id="rId3"/>
    <p:sldId id="34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37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418"/>
  </p:normalViewPr>
  <p:slideViewPr>
    <p:cSldViewPr snapToGrid="0" snapToObjects="1" showGuides="1">
      <p:cViewPr varScale="1">
        <p:scale>
          <a:sx n="89" d="100"/>
          <a:sy n="89" d="100"/>
        </p:scale>
        <p:origin x="184" y="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C1949-938A-F947-9E0D-B11ED3529323}"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18213D-984D-D045-A4AA-141CBE8F664E}" type="slidenum">
              <a:rPr lang="en-US" smtClean="0"/>
              <a:t>‹#›</a:t>
            </a:fld>
            <a:endParaRPr lang="en-US"/>
          </a:p>
        </p:txBody>
      </p:sp>
    </p:spTree>
    <p:extLst>
      <p:ext uri="{BB962C8B-B14F-4D97-AF65-F5344CB8AC3E}">
        <p14:creationId xmlns:p14="http://schemas.microsoft.com/office/powerpoint/2010/main" val="139293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C696-D299-6346-8393-08BC2D577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DF03C3-4D8E-334F-AEC5-3C2A0AD0E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E46A62-D970-F24F-9BF4-E16571CAD844}"/>
              </a:ext>
            </a:extLst>
          </p:cNvPr>
          <p:cNvSpPr>
            <a:spLocks noGrp="1"/>
          </p:cNvSpPr>
          <p:nvPr>
            <p:ph type="dt" sz="half" idx="10"/>
          </p:nvPr>
        </p:nvSpPr>
        <p:spPr/>
        <p:txBody>
          <a:bodyPr/>
          <a:lstStyle/>
          <a:p>
            <a:fld id="{80D2FA5F-9DE7-7F4B-8497-3DE615C3EB17}" type="datetimeFigureOut">
              <a:rPr lang="en-US" smtClean="0"/>
              <a:t>3/8/20</a:t>
            </a:fld>
            <a:endParaRPr lang="en-US"/>
          </a:p>
        </p:txBody>
      </p:sp>
      <p:sp>
        <p:nvSpPr>
          <p:cNvPr id="5" name="Footer Placeholder 4">
            <a:extLst>
              <a:ext uri="{FF2B5EF4-FFF2-40B4-BE49-F238E27FC236}">
                <a16:creationId xmlns:a16="http://schemas.microsoft.com/office/drawing/2014/main" id="{88BAB91C-2176-3B4C-ADC9-0C0344B58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463B-E70C-814C-9C48-A0AC70FB2B0F}"/>
              </a:ext>
            </a:extLst>
          </p:cNvPr>
          <p:cNvSpPr>
            <a:spLocks noGrp="1"/>
          </p:cNvSpPr>
          <p:nvPr>
            <p:ph type="sldNum" sz="quarter" idx="12"/>
          </p:nvPr>
        </p:nvSpPr>
        <p:spPr/>
        <p:txBody>
          <a:bodyPr/>
          <a:lstStyle/>
          <a:p>
            <a:fld id="{B0089596-CB76-6247-B9EE-1EE2CA29D534}" type="slidenum">
              <a:rPr lang="en-US" smtClean="0"/>
              <a:t>‹#›</a:t>
            </a:fld>
            <a:endParaRPr lang="en-US"/>
          </a:p>
        </p:txBody>
      </p:sp>
    </p:spTree>
    <p:extLst>
      <p:ext uri="{BB962C8B-B14F-4D97-AF65-F5344CB8AC3E}">
        <p14:creationId xmlns:p14="http://schemas.microsoft.com/office/powerpoint/2010/main" val="60673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4E0A-896E-7F49-85F7-9A9DB3A94D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7B366-93D3-D643-87C9-225B305E1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988878-4AE5-4949-85CA-C13F12499EA1}"/>
              </a:ext>
            </a:extLst>
          </p:cNvPr>
          <p:cNvSpPr>
            <a:spLocks noGrp="1"/>
          </p:cNvSpPr>
          <p:nvPr>
            <p:ph type="dt" sz="half" idx="10"/>
          </p:nvPr>
        </p:nvSpPr>
        <p:spPr/>
        <p:txBody>
          <a:bodyPr/>
          <a:lstStyle/>
          <a:p>
            <a:fld id="{80D2FA5F-9DE7-7F4B-8497-3DE615C3EB17}" type="datetimeFigureOut">
              <a:rPr lang="en-US" smtClean="0"/>
              <a:t>3/8/20</a:t>
            </a:fld>
            <a:endParaRPr lang="en-US"/>
          </a:p>
        </p:txBody>
      </p:sp>
      <p:sp>
        <p:nvSpPr>
          <p:cNvPr id="5" name="Footer Placeholder 4">
            <a:extLst>
              <a:ext uri="{FF2B5EF4-FFF2-40B4-BE49-F238E27FC236}">
                <a16:creationId xmlns:a16="http://schemas.microsoft.com/office/drawing/2014/main" id="{0748893F-F68C-CB4F-91C3-AE417B8BA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66D3F-23AC-CD42-86C9-2990299F8799}"/>
              </a:ext>
            </a:extLst>
          </p:cNvPr>
          <p:cNvSpPr>
            <a:spLocks noGrp="1"/>
          </p:cNvSpPr>
          <p:nvPr>
            <p:ph type="sldNum" sz="quarter" idx="12"/>
          </p:nvPr>
        </p:nvSpPr>
        <p:spPr/>
        <p:txBody>
          <a:bodyPr/>
          <a:lstStyle/>
          <a:p>
            <a:fld id="{B0089596-CB76-6247-B9EE-1EE2CA29D534}" type="slidenum">
              <a:rPr lang="en-US" smtClean="0"/>
              <a:t>‹#›</a:t>
            </a:fld>
            <a:endParaRPr lang="en-US"/>
          </a:p>
        </p:txBody>
      </p:sp>
    </p:spTree>
    <p:extLst>
      <p:ext uri="{BB962C8B-B14F-4D97-AF65-F5344CB8AC3E}">
        <p14:creationId xmlns:p14="http://schemas.microsoft.com/office/powerpoint/2010/main" val="115826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C33E3C-2029-FD45-A184-C579397AB301}"/>
              </a:ext>
            </a:extLst>
          </p:cNvPr>
          <p:cNvSpPr>
            <a:spLocks noGrp="1"/>
          </p:cNvSpPr>
          <p:nvPr>
            <p:ph type="dt" sz="half" idx="10"/>
          </p:nvPr>
        </p:nvSpPr>
        <p:spPr/>
        <p:txBody>
          <a:bodyPr/>
          <a:lstStyle/>
          <a:p>
            <a:fld id="{80D2FA5F-9DE7-7F4B-8497-3DE615C3EB17}" type="datetimeFigureOut">
              <a:rPr lang="en-US" smtClean="0"/>
              <a:t>3/8/20</a:t>
            </a:fld>
            <a:endParaRPr lang="en-US"/>
          </a:p>
        </p:txBody>
      </p:sp>
      <p:sp>
        <p:nvSpPr>
          <p:cNvPr id="3" name="Footer Placeholder 2">
            <a:extLst>
              <a:ext uri="{FF2B5EF4-FFF2-40B4-BE49-F238E27FC236}">
                <a16:creationId xmlns:a16="http://schemas.microsoft.com/office/drawing/2014/main" id="{675892D1-E482-2940-AD11-7A38C7F210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7C4AD3-10A6-3B4D-968F-D2012F3BA309}"/>
              </a:ext>
            </a:extLst>
          </p:cNvPr>
          <p:cNvSpPr>
            <a:spLocks noGrp="1"/>
          </p:cNvSpPr>
          <p:nvPr>
            <p:ph type="sldNum" sz="quarter" idx="12"/>
          </p:nvPr>
        </p:nvSpPr>
        <p:spPr/>
        <p:txBody>
          <a:bodyPr/>
          <a:lstStyle/>
          <a:p>
            <a:fld id="{B0089596-CB76-6247-B9EE-1EE2CA29D534}" type="slidenum">
              <a:rPr lang="en-US" smtClean="0"/>
              <a:t>‹#›</a:t>
            </a:fld>
            <a:endParaRPr lang="en-US"/>
          </a:p>
        </p:txBody>
      </p:sp>
    </p:spTree>
    <p:extLst>
      <p:ext uri="{BB962C8B-B14F-4D97-AF65-F5344CB8AC3E}">
        <p14:creationId xmlns:p14="http://schemas.microsoft.com/office/powerpoint/2010/main" val="20770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oilet Seat">
    <p:bg>
      <p:bgPr>
        <a:solidFill>
          <a:srgbClr val="4D378A"/>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662C88-98C1-DD41-A1EB-CC562391EE06}"/>
              </a:ext>
            </a:extLst>
          </p:cNvPr>
          <p:cNvPicPr>
            <a:picLocks noChangeAspect="1"/>
          </p:cNvPicPr>
          <p:nvPr userDrawn="1"/>
        </p:nvPicPr>
        <p:blipFill>
          <a:blip r:embed="rId2"/>
          <a:stretch>
            <a:fillRect/>
          </a:stretch>
        </p:blipFill>
        <p:spPr>
          <a:xfrm>
            <a:off x="1391156" y="3418356"/>
            <a:ext cx="1409474" cy="1998891"/>
          </a:xfrm>
          <a:prstGeom prst="rect">
            <a:avLst/>
          </a:prstGeom>
        </p:spPr>
      </p:pic>
      <p:sp>
        <p:nvSpPr>
          <p:cNvPr id="7" name="Rounded Rectangle 6">
            <a:extLst>
              <a:ext uri="{FF2B5EF4-FFF2-40B4-BE49-F238E27FC236}">
                <a16:creationId xmlns:a16="http://schemas.microsoft.com/office/drawing/2014/main" id="{0EF4677C-4B73-D848-B5BC-81DD5885C4E8}"/>
              </a:ext>
            </a:extLst>
          </p:cNvPr>
          <p:cNvSpPr/>
          <p:nvPr userDrawn="1"/>
        </p:nvSpPr>
        <p:spPr>
          <a:xfrm>
            <a:off x="7049574" y="829276"/>
            <a:ext cx="1413067" cy="1184400"/>
          </a:xfrm>
          <a:prstGeom prst="roundRect">
            <a:avLst/>
          </a:prstGeom>
          <a:solidFill>
            <a:schemeClr val="accent1"/>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7782443B-F922-1F43-988D-622C0C7B0EC3}"/>
              </a:ext>
            </a:extLst>
          </p:cNvPr>
          <p:cNvSpPr/>
          <p:nvPr userDrawn="1"/>
        </p:nvSpPr>
        <p:spPr>
          <a:xfrm>
            <a:off x="7059884" y="3982908"/>
            <a:ext cx="1413067" cy="1184400"/>
          </a:xfrm>
          <a:prstGeom prst="roundRect">
            <a:avLst/>
          </a:prstGeom>
          <a:solidFill>
            <a:schemeClr val="accent1"/>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E1825AE-8C5A-8E45-898E-CC7BDEFD04E5}"/>
              </a:ext>
            </a:extLst>
          </p:cNvPr>
          <p:cNvSpPr/>
          <p:nvPr userDrawn="1"/>
        </p:nvSpPr>
        <p:spPr>
          <a:xfrm>
            <a:off x="1628202" y="806019"/>
            <a:ext cx="1413067" cy="1184400"/>
          </a:xfrm>
          <a:prstGeom prst="roundRect">
            <a:avLst/>
          </a:prstGeom>
          <a:solidFill>
            <a:schemeClr val="accent1"/>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9E046BE6-A01A-614B-8FDF-6D2D1135E6A8}"/>
              </a:ext>
            </a:extLst>
          </p:cNvPr>
          <p:cNvSpPr/>
          <p:nvPr userDrawn="1"/>
        </p:nvSpPr>
        <p:spPr>
          <a:xfrm>
            <a:off x="9760259" y="829276"/>
            <a:ext cx="1413067" cy="1184400"/>
          </a:xfrm>
          <a:prstGeom prst="roundRect">
            <a:avLst/>
          </a:prstGeom>
          <a:solidFill>
            <a:schemeClr val="accent1"/>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D4147F7A-A8AD-1E48-BB37-983EBE5EE533}"/>
              </a:ext>
            </a:extLst>
          </p:cNvPr>
          <p:cNvSpPr/>
          <p:nvPr userDrawn="1"/>
        </p:nvSpPr>
        <p:spPr>
          <a:xfrm>
            <a:off x="4338888" y="829276"/>
            <a:ext cx="1413067" cy="1184400"/>
          </a:xfrm>
          <a:prstGeom prst="roundRect">
            <a:avLst/>
          </a:prstGeom>
          <a:solidFill>
            <a:schemeClr val="accent1"/>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127DC7D3-9B89-344A-9CD6-DF2DE6C53D87}"/>
              </a:ext>
            </a:extLst>
          </p:cNvPr>
          <p:cNvSpPr/>
          <p:nvPr userDrawn="1"/>
        </p:nvSpPr>
        <p:spPr>
          <a:xfrm>
            <a:off x="9760258" y="3982908"/>
            <a:ext cx="1413067" cy="1184400"/>
          </a:xfrm>
          <a:prstGeom prst="roundRect">
            <a:avLst/>
          </a:prstGeom>
          <a:solidFill>
            <a:schemeClr val="accent1"/>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17A3ADBA-9B1A-8448-A45C-AC4456ECB6B3}"/>
              </a:ext>
            </a:extLst>
          </p:cNvPr>
          <p:cNvSpPr/>
          <p:nvPr userDrawn="1"/>
        </p:nvSpPr>
        <p:spPr>
          <a:xfrm>
            <a:off x="4338888" y="3982908"/>
            <a:ext cx="1413067" cy="1184400"/>
          </a:xfrm>
          <a:prstGeom prst="roundRect">
            <a:avLst/>
          </a:prstGeom>
          <a:solidFill>
            <a:schemeClr val="accent1"/>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AAFE4DB9-B031-BD4C-A64E-6C1CA4E3971E}"/>
              </a:ext>
            </a:extLst>
          </p:cNvPr>
          <p:cNvSpPr/>
          <p:nvPr userDrawn="1"/>
        </p:nvSpPr>
        <p:spPr>
          <a:xfrm>
            <a:off x="1294468" y="2310063"/>
            <a:ext cx="2080534" cy="913593"/>
          </a:xfrm>
          <a:prstGeom prst="roundRect">
            <a:avLst/>
          </a:prstGeom>
          <a:solidFill>
            <a:schemeClr val="bg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G Rounded" pitchFamily="2" charset="77"/>
            </a:endParaRPr>
          </a:p>
        </p:txBody>
      </p:sp>
      <p:sp>
        <p:nvSpPr>
          <p:cNvPr id="15" name="Rounded Rectangle 14">
            <a:extLst>
              <a:ext uri="{FF2B5EF4-FFF2-40B4-BE49-F238E27FC236}">
                <a16:creationId xmlns:a16="http://schemas.microsoft.com/office/drawing/2014/main" id="{F24516C3-122A-724F-9AE3-DDE57EAF3AD4}"/>
              </a:ext>
            </a:extLst>
          </p:cNvPr>
          <p:cNvSpPr/>
          <p:nvPr userDrawn="1"/>
        </p:nvSpPr>
        <p:spPr>
          <a:xfrm>
            <a:off x="4005153" y="2310063"/>
            <a:ext cx="2080534" cy="913593"/>
          </a:xfrm>
          <a:prstGeom prst="roundRect">
            <a:avLst/>
          </a:prstGeom>
          <a:solidFill>
            <a:schemeClr val="bg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G Rounded" pitchFamily="2" charset="77"/>
            </a:endParaRPr>
          </a:p>
        </p:txBody>
      </p:sp>
      <p:sp>
        <p:nvSpPr>
          <p:cNvPr id="16" name="Rounded Rectangle 15">
            <a:extLst>
              <a:ext uri="{FF2B5EF4-FFF2-40B4-BE49-F238E27FC236}">
                <a16:creationId xmlns:a16="http://schemas.microsoft.com/office/drawing/2014/main" id="{ADE04963-A8BD-B74A-AFD8-23A1B2722AB0}"/>
              </a:ext>
            </a:extLst>
          </p:cNvPr>
          <p:cNvSpPr/>
          <p:nvPr userDrawn="1"/>
        </p:nvSpPr>
        <p:spPr>
          <a:xfrm>
            <a:off x="6715838" y="2310062"/>
            <a:ext cx="2080534" cy="913593"/>
          </a:xfrm>
          <a:prstGeom prst="roundRect">
            <a:avLst/>
          </a:prstGeom>
          <a:solidFill>
            <a:schemeClr val="bg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G Rounded" pitchFamily="2" charset="77"/>
            </a:endParaRPr>
          </a:p>
        </p:txBody>
      </p:sp>
      <p:sp>
        <p:nvSpPr>
          <p:cNvPr id="17" name="Rounded Rectangle 16">
            <a:extLst>
              <a:ext uri="{FF2B5EF4-FFF2-40B4-BE49-F238E27FC236}">
                <a16:creationId xmlns:a16="http://schemas.microsoft.com/office/drawing/2014/main" id="{4382EE01-A0BB-4C4D-961D-22BB7FB8D36A}"/>
              </a:ext>
            </a:extLst>
          </p:cNvPr>
          <p:cNvSpPr/>
          <p:nvPr userDrawn="1"/>
        </p:nvSpPr>
        <p:spPr>
          <a:xfrm>
            <a:off x="9426525" y="2310062"/>
            <a:ext cx="2080534" cy="913593"/>
          </a:xfrm>
          <a:prstGeom prst="roundRect">
            <a:avLst/>
          </a:prstGeom>
          <a:solidFill>
            <a:schemeClr val="bg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G Rounded" pitchFamily="2" charset="77"/>
            </a:endParaRPr>
          </a:p>
        </p:txBody>
      </p:sp>
      <p:sp>
        <p:nvSpPr>
          <p:cNvPr id="18" name="Rounded Rectangle 17">
            <a:extLst>
              <a:ext uri="{FF2B5EF4-FFF2-40B4-BE49-F238E27FC236}">
                <a16:creationId xmlns:a16="http://schemas.microsoft.com/office/drawing/2014/main" id="{E0D7087B-B096-3149-94D0-0EE9216DB3BB}"/>
              </a:ext>
            </a:extLst>
          </p:cNvPr>
          <p:cNvSpPr/>
          <p:nvPr userDrawn="1"/>
        </p:nvSpPr>
        <p:spPr>
          <a:xfrm>
            <a:off x="4015466" y="5475079"/>
            <a:ext cx="2080534" cy="913593"/>
          </a:xfrm>
          <a:prstGeom prst="roundRect">
            <a:avLst/>
          </a:prstGeom>
          <a:solidFill>
            <a:schemeClr val="bg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G Rounded" pitchFamily="2" charset="77"/>
            </a:endParaRPr>
          </a:p>
        </p:txBody>
      </p:sp>
      <p:sp>
        <p:nvSpPr>
          <p:cNvPr id="19" name="Rounded Rectangle 18">
            <a:extLst>
              <a:ext uri="{FF2B5EF4-FFF2-40B4-BE49-F238E27FC236}">
                <a16:creationId xmlns:a16="http://schemas.microsoft.com/office/drawing/2014/main" id="{E25EC24D-4512-BF48-B289-B1B69526F3CB}"/>
              </a:ext>
            </a:extLst>
          </p:cNvPr>
          <p:cNvSpPr/>
          <p:nvPr userDrawn="1"/>
        </p:nvSpPr>
        <p:spPr>
          <a:xfrm>
            <a:off x="6726151" y="5475078"/>
            <a:ext cx="2080534" cy="913593"/>
          </a:xfrm>
          <a:prstGeom prst="roundRect">
            <a:avLst/>
          </a:prstGeom>
          <a:solidFill>
            <a:schemeClr val="bg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G Rounded" pitchFamily="2" charset="77"/>
            </a:endParaRPr>
          </a:p>
        </p:txBody>
      </p:sp>
      <p:sp>
        <p:nvSpPr>
          <p:cNvPr id="20" name="Rounded Rectangle 19">
            <a:extLst>
              <a:ext uri="{FF2B5EF4-FFF2-40B4-BE49-F238E27FC236}">
                <a16:creationId xmlns:a16="http://schemas.microsoft.com/office/drawing/2014/main" id="{86FF884C-BB8F-D54A-AE9C-1444CEDBDC75}"/>
              </a:ext>
            </a:extLst>
          </p:cNvPr>
          <p:cNvSpPr/>
          <p:nvPr userDrawn="1"/>
        </p:nvSpPr>
        <p:spPr>
          <a:xfrm>
            <a:off x="9436838" y="5475078"/>
            <a:ext cx="2080534" cy="913593"/>
          </a:xfrm>
          <a:prstGeom prst="roundRect">
            <a:avLst/>
          </a:prstGeom>
          <a:solidFill>
            <a:schemeClr val="bg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G Rounded" pitchFamily="2" charset="77"/>
            </a:endParaRPr>
          </a:p>
        </p:txBody>
      </p:sp>
      <p:sp>
        <p:nvSpPr>
          <p:cNvPr id="21" name="Rounded Rectangle 20">
            <a:extLst>
              <a:ext uri="{FF2B5EF4-FFF2-40B4-BE49-F238E27FC236}">
                <a16:creationId xmlns:a16="http://schemas.microsoft.com/office/drawing/2014/main" id="{DC18E3A6-F702-A745-B2BC-FB7773A6DF19}"/>
              </a:ext>
            </a:extLst>
          </p:cNvPr>
          <p:cNvSpPr/>
          <p:nvPr userDrawn="1"/>
        </p:nvSpPr>
        <p:spPr>
          <a:xfrm>
            <a:off x="1292660" y="5475078"/>
            <a:ext cx="2080534" cy="913593"/>
          </a:xfrm>
          <a:prstGeom prst="roundRect">
            <a:avLst/>
          </a:prstGeom>
          <a:solidFill>
            <a:schemeClr val="bg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G Rounded" pitchFamily="2" charset="77"/>
            </a:endParaRPr>
          </a:p>
        </p:txBody>
      </p:sp>
      <p:sp>
        <p:nvSpPr>
          <p:cNvPr id="23" name="Text Placeholder 22">
            <a:extLst>
              <a:ext uri="{FF2B5EF4-FFF2-40B4-BE49-F238E27FC236}">
                <a16:creationId xmlns:a16="http://schemas.microsoft.com/office/drawing/2014/main" id="{A9C9A130-7E40-FF40-886A-3A564896EF1E}"/>
              </a:ext>
            </a:extLst>
          </p:cNvPr>
          <p:cNvSpPr>
            <a:spLocks noGrp="1"/>
          </p:cNvSpPr>
          <p:nvPr>
            <p:ph type="body" sz="quarter" idx="10" hasCustomPrompt="1"/>
          </p:nvPr>
        </p:nvSpPr>
        <p:spPr>
          <a:xfrm>
            <a:off x="1292225" y="2309813"/>
            <a:ext cx="2081213" cy="914400"/>
          </a:xfrm>
        </p:spPr>
        <p:txBody>
          <a:bodyPr anchor="ctr"/>
          <a:lstStyle>
            <a:lvl1pPr marL="0" indent="0" algn="ctr">
              <a:buNone/>
              <a:defRPr/>
            </a:lvl1pPr>
          </a:lstStyle>
          <a:p>
            <a:pPr lvl="0"/>
            <a:r>
              <a:rPr lang="en-US" dirty="0"/>
              <a:t>(insert text)</a:t>
            </a:r>
          </a:p>
        </p:txBody>
      </p:sp>
      <p:sp>
        <p:nvSpPr>
          <p:cNvPr id="24" name="Text Placeholder 22">
            <a:extLst>
              <a:ext uri="{FF2B5EF4-FFF2-40B4-BE49-F238E27FC236}">
                <a16:creationId xmlns:a16="http://schemas.microsoft.com/office/drawing/2014/main" id="{DBC9C0D0-8CAF-954B-8A9E-1FCB97A74836}"/>
              </a:ext>
            </a:extLst>
          </p:cNvPr>
          <p:cNvSpPr>
            <a:spLocks noGrp="1"/>
          </p:cNvSpPr>
          <p:nvPr>
            <p:ph type="body" sz="quarter" idx="11" hasCustomPrompt="1"/>
          </p:nvPr>
        </p:nvSpPr>
        <p:spPr>
          <a:xfrm>
            <a:off x="4003250" y="2309255"/>
            <a:ext cx="2081213" cy="914400"/>
          </a:xfrm>
        </p:spPr>
        <p:txBody>
          <a:bodyPr anchor="ctr"/>
          <a:lstStyle>
            <a:lvl1pPr marL="0" indent="0" algn="ctr">
              <a:buNone/>
              <a:defRPr/>
            </a:lvl1pPr>
          </a:lstStyle>
          <a:p>
            <a:pPr lvl="0"/>
            <a:r>
              <a:rPr lang="en-US" dirty="0"/>
              <a:t>(insert text)</a:t>
            </a:r>
          </a:p>
        </p:txBody>
      </p:sp>
      <p:sp>
        <p:nvSpPr>
          <p:cNvPr id="25" name="Text Placeholder 22">
            <a:extLst>
              <a:ext uri="{FF2B5EF4-FFF2-40B4-BE49-F238E27FC236}">
                <a16:creationId xmlns:a16="http://schemas.microsoft.com/office/drawing/2014/main" id="{789464E6-A11E-B643-B801-B37E1225C339}"/>
              </a:ext>
            </a:extLst>
          </p:cNvPr>
          <p:cNvSpPr>
            <a:spLocks noGrp="1"/>
          </p:cNvSpPr>
          <p:nvPr>
            <p:ph type="body" sz="quarter" idx="12" hasCustomPrompt="1"/>
          </p:nvPr>
        </p:nvSpPr>
        <p:spPr>
          <a:xfrm>
            <a:off x="6726151" y="2294940"/>
            <a:ext cx="2081213" cy="914400"/>
          </a:xfrm>
        </p:spPr>
        <p:txBody>
          <a:bodyPr anchor="ctr"/>
          <a:lstStyle>
            <a:lvl1pPr marL="0" indent="0" algn="ctr">
              <a:buNone/>
              <a:defRPr/>
            </a:lvl1pPr>
          </a:lstStyle>
          <a:p>
            <a:pPr lvl="0"/>
            <a:r>
              <a:rPr lang="en-US" dirty="0"/>
              <a:t>(insert text)</a:t>
            </a:r>
          </a:p>
        </p:txBody>
      </p:sp>
      <p:sp>
        <p:nvSpPr>
          <p:cNvPr id="26" name="Text Placeholder 22">
            <a:extLst>
              <a:ext uri="{FF2B5EF4-FFF2-40B4-BE49-F238E27FC236}">
                <a16:creationId xmlns:a16="http://schemas.microsoft.com/office/drawing/2014/main" id="{65673599-6A98-9449-A699-FE76C39EE8A7}"/>
              </a:ext>
            </a:extLst>
          </p:cNvPr>
          <p:cNvSpPr>
            <a:spLocks noGrp="1"/>
          </p:cNvSpPr>
          <p:nvPr>
            <p:ph type="body" sz="quarter" idx="13" hasCustomPrompt="1"/>
          </p:nvPr>
        </p:nvSpPr>
        <p:spPr>
          <a:xfrm>
            <a:off x="9425846" y="2309255"/>
            <a:ext cx="2081213" cy="914400"/>
          </a:xfrm>
        </p:spPr>
        <p:txBody>
          <a:bodyPr anchor="ctr"/>
          <a:lstStyle>
            <a:lvl1pPr marL="0" indent="0" algn="ctr">
              <a:buNone/>
              <a:defRPr/>
            </a:lvl1pPr>
          </a:lstStyle>
          <a:p>
            <a:pPr lvl="0"/>
            <a:r>
              <a:rPr lang="en-US" dirty="0"/>
              <a:t>(insert text)</a:t>
            </a:r>
          </a:p>
        </p:txBody>
      </p:sp>
      <p:sp>
        <p:nvSpPr>
          <p:cNvPr id="27" name="Text Placeholder 22">
            <a:extLst>
              <a:ext uri="{FF2B5EF4-FFF2-40B4-BE49-F238E27FC236}">
                <a16:creationId xmlns:a16="http://schemas.microsoft.com/office/drawing/2014/main" id="{BA753A59-1EC7-974A-A985-1FE4B084608A}"/>
              </a:ext>
            </a:extLst>
          </p:cNvPr>
          <p:cNvSpPr>
            <a:spLocks noGrp="1"/>
          </p:cNvSpPr>
          <p:nvPr>
            <p:ph type="body" sz="quarter" idx="14" hasCustomPrompt="1"/>
          </p:nvPr>
        </p:nvSpPr>
        <p:spPr>
          <a:xfrm>
            <a:off x="1291981" y="5435178"/>
            <a:ext cx="2081213" cy="914400"/>
          </a:xfrm>
        </p:spPr>
        <p:txBody>
          <a:bodyPr anchor="ctr"/>
          <a:lstStyle>
            <a:lvl1pPr marL="0" indent="0" algn="ctr">
              <a:buNone/>
              <a:defRPr/>
            </a:lvl1pPr>
          </a:lstStyle>
          <a:p>
            <a:pPr lvl="0"/>
            <a:r>
              <a:rPr lang="en-US" dirty="0"/>
              <a:t>(insert text)</a:t>
            </a:r>
          </a:p>
        </p:txBody>
      </p:sp>
      <p:sp>
        <p:nvSpPr>
          <p:cNvPr id="28" name="Text Placeholder 22">
            <a:extLst>
              <a:ext uri="{FF2B5EF4-FFF2-40B4-BE49-F238E27FC236}">
                <a16:creationId xmlns:a16="http://schemas.microsoft.com/office/drawing/2014/main" id="{F7ADCC66-699C-1646-B442-DF860C4FEDBC}"/>
              </a:ext>
            </a:extLst>
          </p:cNvPr>
          <p:cNvSpPr>
            <a:spLocks noGrp="1"/>
          </p:cNvSpPr>
          <p:nvPr>
            <p:ph type="body" sz="quarter" idx="15" hasCustomPrompt="1"/>
          </p:nvPr>
        </p:nvSpPr>
        <p:spPr>
          <a:xfrm>
            <a:off x="4003006" y="5469360"/>
            <a:ext cx="2081213" cy="914400"/>
          </a:xfrm>
        </p:spPr>
        <p:txBody>
          <a:bodyPr anchor="ctr"/>
          <a:lstStyle>
            <a:lvl1pPr marL="0" indent="0" algn="ctr">
              <a:buNone/>
              <a:defRPr/>
            </a:lvl1pPr>
          </a:lstStyle>
          <a:p>
            <a:pPr lvl="0"/>
            <a:r>
              <a:rPr lang="en-US" dirty="0"/>
              <a:t>(insert text)</a:t>
            </a:r>
          </a:p>
        </p:txBody>
      </p:sp>
      <p:sp>
        <p:nvSpPr>
          <p:cNvPr id="29" name="Text Placeholder 22">
            <a:extLst>
              <a:ext uri="{FF2B5EF4-FFF2-40B4-BE49-F238E27FC236}">
                <a16:creationId xmlns:a16="http://schemas.microsoft.com/office/drawing/2014/main" id="{51F48754-9B31-8642-9246-7EC03CB13466}"/>
              </a:ext>
            </a:extLst>
          </p:cNvPr>
          <p:cNvSpPr>
            <a:spLocks noGrp="1"/>
          </p:cNvSpPr>
          <p:nvPr>
            <p:ph type="body" sz="quarter" idx="16" hasCustomPrompt="1"/>
          </p:nvPr>
        </p:nvSpPr>
        <p:spPr>
          <a:xfrm>
            <a:off x="6714031" y="5460763"/>
            <a:ext cx="2081213" cy="914400"/>
          </a:xfrm>
        </p:spPr>
        <p:txBody>
          <a:bodyPr anchor="ctr"/>
          <a:lstStyle>
            <a:lvl1pPr marL="0" indent="0" algn="ctr">
              <a:buNone/>
              <a:defRPr/>
            </a:lvl1pPr>
          </a:lstStyle>
          <a:p>
            <a:pPr lvl="0"/>
            <a:r>
              <a:rPr lang="en-US" dirty="0"/>
              <a:t>(insert text)</a:t>
            </a:r>
          </a:p>
        </p:txBody>
      </p:sp>
      <p:sp>
        <p:nvSpPr>
          <p:cNvPr id="30" name="Text Placeholder 22">
            <a:extLst>
              <a:ext uri="{FF2B5EF4-FFF2-40B4-BE49-F238E27FC236}">
                <a16:creationId xmlns:a16="http://schemas.microsoft.com/office/drawing/2014/main" id="{C52743BE-3881-4B47-BE24-7EFA6F407AFD}"/>
              </a:ext>
            </a:extLst>
          </p:cNvPr>
          <p:cNvSpPr>
            <a:spLocks noGrp="1"/>
          </p:cNvSpPr>
          <p:nvPr>
            <p:ph type="body" sz="quarter" idx="17" hasCustomPrompt="1"/>
          </p:nvPr>
        </p:nvSpPr>
        <p:spPr>
          <a:xfrm>
            <a:off x="9425056" y="5469360"/>
            <a:ext cx="2081213" cy="914400"/>
          </a:xfrm>
        </p:spPr>
        <p:txBody>
          <a:bodyPr anchor="ctr"/>
          <a:lstStyle>
            <a:lvl1pPr marL="0" indent="0" algn="ctr">
              <a:buNone/>
              <a:defRPr/>
            </a:lvl1pPr>
          </a:lstStyle>
          <a:p>
            <a:pPr lvl="0"/>
            <a:r>
              <a:rPr lang="en-US" dirty="0"/>
              <a:t>(insert text)</a:t>
            </a:r>
          </a:p>
        </p:txBody>
      </p:sp>
    </p:spTree>
    <p:extLst>
      <p:ext uri="{BB962C8B-B14F-4D97-AF65-F5344CB8AC3E}">
        <p14:creationId xmlns:p14="http://schemas.microsoft.com/office/powerpoint/2010/main" val="2970349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18BA-291C-E649-B0C7-E8A2B614A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5A8799-2CBD-9246-B7FA-5E8A5AA3E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C264A-869D-7B4F-B4B1-542C79AF7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2FA5F-9DE7-7F4B-8497-3DE615C3EB17}" type="datetimeFigureOut">
              <a:rPr lang="en-US" smtClean="0"/>
              <a:t>3/8/20</a:t>
            </a:fld>
            <a:endParaRPr lang="en-US"/>
          </a:p>
        </p:txBody>
      </p:sp>
      <p:sp>
        <p:nvSpPr>
          <p:cNvPr id="5" name="Footer Placeholder 4">
            <a:extLst>
              <a:ext uri="{FF2B5EF4-FFF2-40B4-BE49-F238E27FC236}">
                <a16:creationId xmlns:a16="http://schemas.microsoft.com/office/drawing/2014/main" id="{5AC913CA-1F9D-614A-9E42-8099EB4C5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B68F0E-4132-1B42-A19C-A6B3C9814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89596-CB76-6247-B9EE-1EE2CA29D534}" type="slidenum">
              <a:rPr lang="en-US" smtClean="0"/>
              <a:t>‹#›</a:t>
            </a:fld>
            <a:endParaRPr lang="en-US"/>
          </a:p>
        </p:txBody>
      </p:sp>
    </p:spTree>
    <p:extLst>
      <p:ext uri="{BB962C8B-B14F-4D97-AF65-F5344CB8AC3E}">
        <p14:creationId xmlns:p14="http://schemas.microsoft.com/office/powerpoint/2010/main" val="154159131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0" r:id="rId4"/>
  </p:sldLayoutIdLst>
  <p:txStyles>
    <p:titleStyle>
      <a:lvl1pPr algn="l" defTabSz="914400" rtl="0" eaLnBrk="1" latinLnBrk="0" hangingPunct="1">
        <a:lnSpc>
          <a:spcPct val="90000"/>
        </a:lnSpc>
        <a:spcBef>
          <a:spcPct val="0"/>
        </a:spcBef>
        <a:buNone/>
        <a:defRPr sz="4400" b="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8CD3-CF13-A949-9959-AB5B06E8A8D9}"/>
              </a:ext>
            </a:extLst>
          </p:cNvPr>
          <p:cNvSpPr>
            <a:spLocks noGrp="1"/>
          </p:cNvSpPr>
          <p:nvPr>
            <p:ph type="ctrTitle"/>
          </p:nvPr>
        </p:nvSpPr>
        <p:spPr>
          <a:xfrm>
            <a:off x="1524000" y="685801"/>
            <a:ext cx="9144000" cy="1238250"/>
          </a:xfrm>
        </p:spPr>
        <p:txBody>
          <a:bodyPr/>
          <a:lstStyle/>
          <a:p>
            <a:r>
              <a:rPr lang="en-US" dirty="0"/>
              <a:t>Toilet Seat</a:t>
            </a:r>
          </a:p>
        </p:txBody>
      </p:sp>
      <p:sp>
        <p:nvSpPr>
          <p:cNvPr id="3" name="Subtitle 2">
            <a:extLst>
              <a:ext uri="{FF2B5EF4-FFF2-40B4-BE49-F238E27FC236}">
                <a16:creationId xmlns:a16="http://schemas.microsoft.com/office/drawing/2014/main" id="{057B988D-D821-8C45-BD11-CF61049836A5}"/>
              </a:ext>
            </a:extLst>
          </p:cNvPr>
          <p:cNvSpPr>
            <a:spLocks noGrp="1"/>
          </p:cNvSpPr>
          <p:nvPr>
            <p:ph type="subTitle" idx="1"/>
          </p:nvPr>
        </p:nvSpPr>
        <p:spPr>
          <a:xfrm>
            <a:off x="1524000" y="2016125"/>
            <a:ext cx="9144000" cy="3941763"/>
          </a:xfrm>
        </p:spPr>
        <p:txBody>
          <a:bodyPr>
            <a:normAutofit fontScale="92500" lnSpcReduction="10000"/>
          </a:bodyPr>
          <a:lstStyle/>
          <a:p>
            <a:r>
              <a:rPr lang="en-US" dirty="0"/>
              <a:t>The aim of the game is to avoid sitting on the toilet seat.</a:t>
            </a:r>
          </a:p>
          <a:p>
            <a:endParaRPr lang="en-US" dirty="0"/>
          </a:p>
          <a:p>
            <a:r>
              <a:rPr lang="en-US" dirty="0"/>
              <a:t>Each player has a word assigned to them. They do not say that word. Set a structure for the players to use. In 3-5 seconds, they must make a sentence with a word of another player. When they say the word of another player, the player with that word must make a sentence with the word of another player and so on. If they don’t make the sentence in time, they must sit in the toilet seat. If they make an error or mistake when they make the sentence, then they must sit in the toilet seat. The harshness on making errors or mistakes is up to the teacher.</a:t>
            </a:r>
          </a:p>
        </p:txBody>
      </p:sp>
    </p:spTree>
    <p:extLst>
      <p:ext uri="{BB962C8B-B14F-4D97-AF65-F5344CB8AC3E}">
        <p14:creationId xmlns:p14="http://schemas.microsoft.com/office/powerpoint/2010/main" val="217284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1CF0EC-958E-1C4B-A1F2-F5CBA9BA6197}"/>
              </a:ext>
            </a:extLst>
          </p:cNvPr>
          <p:cNvSpPr>
            <a:spLocks noGrp="1"/>
          </p:cNvSpPr>
          <p:nvPr>
            <p:ph type="body" sz="quarter" idx="10"/>
          </p:nvPr>
        </p:nvSpPr>
        <p:spPr/>
        <p:txBody>
          <a:bodyPr/>
          <a:lstStyle/>
          <a:p>
            <a:r>
              <a:rPr lang="en-US" dirty="0"/>
              <a:t>lift</a:t>
            </a:r>
          </a:p>
        </p:txBody>
      </p:sp>
      <p:sp>
        <p:nvSpPr>
          <p:cNvPr id="3" name="Text Placeholder 2">
            <a:extLst>
              <a:ext uri="{FF2B5EF4-FFF2-40B4-BE49-F238E27FC236}">
                <a16:creationId xmlns:a16="http://schemas.microsoft.com/office/drawing/2014/main" id="{ADF351D0-9BC5-DB4F-A147-B41C5BB68BC1}"/>
              </a:ext>
            </a:extLst>
          </p:cNvPr>
          <p:cNvSpPr>
            <a:spLocks noGrp="1"/>
          </p:cNvSpPr>
          <p:nvPr>
            <p:ph type="body" sz="quarter" idx="11"/>
          </p:nvPr>
        </p:nvSpPr>
        <p:spPr/>
        <p:txBody>
          <a:bodyPr/>
          <a:lstStyle/>
          <a:p>
            <a:r>
              <a:rPr lang="en-US" dirty="0"/>
              <a:t>run</a:t>
            </a:r>
          </a:p>
        </p:txBody>
      </p:sp>
      <p:sp>
        <p:nvSpPr>
          <p:cNvPr id="4" name="Text Placeholder 3">
            <a:extLst>
              <a:ext uri="{FF2B5EF4-FFF2-40B4-BE49-F238E27FC236}">
                <a16:creationId xmlns:a16="http://schemas.microsoft.com/office/drawing/2014/main" id="{FB29F882-EE31-7843-916E-24A56A809F70}"/>
              </a:ext>
            </a:extLst>
          </p:cNvPr>
          <p:cNvSpPr>
            <a:spLocks noGrp="1"/>
          </p:cNvSpPr>
          <p:nvPr>
            <p:ph type="body" sz="quarter" idx="12"/>
          </p:nvPr>
        </p:nvSpPr>
        <p:spPr/>
        <p:txBody>
          <a:bodyPr/>
          <a:lstStyle/>
          <a:p>
            <a:r>
              <a:rPr lang="en-US" dirty="0"/>
              <a:t>drink</a:t>
            </a:r>
          </a:p>
        </p:txBody>
      </p:sp>
      <p:sp>
        <p:nvSpPr>
          <p:cNvPr id="5" name="Text Placeholder 4">
            <a:extLst>
              <a:ext uri="{FF2B5EF4-FFF2-40B4-BE49-F238E27FC236}">
                <a16:creationId xmlns:a16="http://schemas.microsoft.com/office/drawing/2014/main" id="{7208C85B-EE36-AE4A-8D19-4B29860C6E8B}"/>
              </a:ext>
            </a:extLst>
          </p:cNvPr>
          <p:cNvSpPr>
            <a:spLocks noGrp="1"/>
          </p:cNvSpPr>
          <p:nvPr>
            <p:ph type="body" sz="quarter" idx="13"/>
          </p:nvPr>
        </p:nvSpPr>
        <p:spPr/>
        <p:txBody>
          <a:bodyPr/>
          <a:lstStyle/>
          <a:p>
            <a:r>
              <a:rPr lang="en-US" dirty="0"/>
              <a:t>eat</a:t>
            </a:r>
          </a:p>
        </p:txBody>
      </p:sp>
      <p:sp>
        <p:nvSpPr>
          <p:cNvPr id="6" name="Text Placeholder 5">
            <a:extLst>
              <a:ext uri="{FF2B5EF4-FFF2-40B4-BE49-F238E27FC236}">
                <a16:creationId xmlns:a16="http://schemas.microsoft.com/office/drawing/2014/main" id="{7D1541FC-6DFF-884A-B6AD-354A24CD3040}"/>
              </a:ext>
            </a:extLst>
          </p:cNvPr>
          <p:cNvSpPr>
            <a:spLocks noGrp="1"/>
          </p:cNvSpPr>
          <p:nvPr>
            <p:ph type="body" sz="quarter" idx="14"/>
          </p:nvPr>
        </p:nvSpPr>
        <p:spPr/>
        <p:txBody>
          <a:bodyPr/>
          <a:lstStyle/>
          <a:p>
            <a:r>
              <a:rPr lang="en-US" dirty="0"/>
              <a:t>fight</a:t>
            </a:r>
          </a:p>
        </p:txBody>
      </p:sp>
      <p:sp>
        <p:nvSpPr>
          <p:cNvPr id="7" name="Text Placeholder 6">
            <a:extLst>
              <a:ext uri="{FF2B5EF4-FFF2-40B4-BE49-F238E27FC236}">
                <a16:creationId xmlns:a16="http://schemas.microsoft.com/office/drawing/2014/main" id="{E33C0960-43F0-684D-A893-091A6F3980B0}"/>
              </a:ext>
            </a:extLst>
          </p:cNvPr>
          <p:cNvSpPr>
            <a:spLocks noGrp="1"/>
          </p:cNvSpPr>
          <p:nvPr>
            <p:ph type="body" sz="quarter" idx="15"/>
          </p:nvPr>
        </p:nvSpPr>
        <p:spPr/>
        <p:txBody>
          <a:bodyPr/>
          <a:lstStyle/>
          <a:p>
            <a:r>
              <a:rPr lang="en-US" dirty="0"/>
              <a:t>jump</a:t>
            </a:r>
          </a:p>
        </p:txBody>
      </p:sp>
      <p:sp>
        <p:nvSpPr>
          <p:cNvPr id="8" name="Text Placeholder 7">
            <a:extLst>
              <a:ext uri="{FF2B5EF4-FFF2-40B4-BE49-F238E27FC236}">
                <a16:creationId xmlns:a16="http://schemas.microsoft.com/office/drawing/2014/main" id="{443AFFEC-453C-5346-841D-538479A95E2D}"/>
              </a:ext>
            </a:extLst>
          </p:cNvPr>
          <p:cNvSpPr>
            <a:spLocks noGrp="1"/>
          </p:cNvSpPr>
          <p:nvPr>
            <p:ph type="body" sz="quarter" idx="16"/>
          </p:nvPr>
        </p:nvSpPr>
        <p:spPr/>
        <p:txBody>
          <a:bodyPr/>
          <a:lstStyle/>
          <a:p>
            <a:r>
              <a:rPr lang="en-US" dirty="0"/>
              <a:t>climb</a:t>
            </a:r>
          </a:p>
        </p:txBody>
      </p:sp>
      <p:sp>
        <p:nvSpPr>
          <p:cNvPr id="9" name="Text Placeholder 8">
            <a:extLst>
              <a:ext uri="{FF2B5EF4-FFF2-40B4-BE49-F238E27FC236}">
                <a16:creationId xmlns:a16="http://schemas.microsoft.com/office/drawing/2014/main" id="{E75147EC-96D6-3E46-8E7C-8DED70A691A3}"/>
              </a:ext>
            </a:extLst>
          </p:cNvPr>
          <p:cNvSpPr>
            <a:spLocks noGrp="1"/>
          </p:cNvSpPr>
          <p:nvPr>
            <p:ph type="body" sz="quarter" idx="17"/>
          </p:nvPr>
        </p:nvSpPr>
        <p:spPr/>
        <p:txBody>
          <a:bodyPr/>
          <a:lstStyle/>
          <a:p>
            <a:r>
              <a:rPr lang="en-US" dirty="0"/>
              <a:t>listen</a:t>
            </a:r>
          </a:p>
        </p:txBody>
      </p:sp>
    </p:spTree>
    <p:extLst>
      <p:ext uri="{BB962C8B-B14F-4D97-AF65-F5344CB8AC3E}">
        <p14:creationId xmlns:p14="http://schemas.microsoft.com/office/powerpoint/2010/main" val="211261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E76B40-E74F-9E4D-9ED2-95A953C602E5}"/>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C8D9721-3341-0748-B1A8-FCC508B8D64F}"/>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B5C61A9-E998-B846-B63F-5AE8402B8A05}"/>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4ECD8BB1-E62A-A847-A205-D5C290B97E23}"/>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089B5221-6E35-FF41-85D8-DFA1749391EB}"/>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5B22E0BC-EE69-AB47-ACA7-6F72C8D55D96}"/>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07161DA9-F168-CD41-8325-D608689975BE}"/>
              </a:ext>
            </a:extLst>
          </p:cNvPr>
          <p:cNvSpPr>
            <a:spLocks noGrp="1"/>
          </p:cNvSpPr>
          <p:nvPr>
            <p:ph type="body" sz="quarter" idx="16"/>
          </p:nvPr>
        </p:nvSpPr>
        <p:spPr/>
        <p:txBody>
          <a:bodyPr/>
          <a:lstStyle/>
          <a:p>
            <a:endParaRPr lang="en-US"/>
          </a:p>
        </p:txBody>
      </p:sp>
      <p:sp>
        <p:nvSpPr>
          <p:cNvPr id="9" name="Text Placeholder 8">
            <a:extLst>
              <a:ext uri="{FF2B5EF4-FFF2-40B4-BE49-F238E27FC236}">
                <a16:creationId xmlns:a16="http://schemas.microsoft.com/office/drawing/2014/main" id="{E1F0774B-E387-E64E-94CF-197A0B902FF0}"/>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2303649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145</Words>
  <Application>Microsoft Macintosh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Segoe Print</vt:lpstr>
      <vt:lpstr>VAG Rounded</vt:lpstr>
      <vt:lpstr>Office Theme</vt:lpstr>
      <vt:lpstr>Toilet Seat</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Tolman</dc:creator>
  <cp:lastModifiedBy>Dana Tolman</cp:lastModifiedBy>
  <cp:revision>10</cp:revision>
  <dcterms:created xsi:type="dcterms:W3CDTF">2020-02-29T12:52:43Z</dcterms:created>
  <dcterms:modified xsi:type="dcterms:W3CDTF">2020-03-08T13:48:50Z</dcterms:modified>
</cp:coreProperties>
</file>