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60" r:id="rId4"/>
    <p:sldId id="269" r:id="rId5"/>
    <p:sldId id="261" r:id="rId6"/>
    <p:sldId id="270" r:id="rId7"/>
    <p:sldId id="262" r:id="rId8"/>
    <p:sldId id="271" r:id="rId9"/>
    <p:sldId id="272" r:id="rId10"/>
    <p:sldId id="273" r:id="rId11"/>
    <p:sldId id="275" r:id="rId12"/>
    <p:sldId id="277" r:id="rId13"/>
    <p:sldId id="285" r:id="rId14"/>
    <p:sldId id="279" r:id="rId15"/>
    <p:sldId id="281" r:id="rId16"/>
    <p:sldId id="28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63"/>
    <p:restoredTop sz="95280"/>
  </p:normalViewPr>
  <p:slideViewPr>
    <p:cSldViewPr snapToGrid="0" snapToObjects="1" showGuides="1">
      <p:cViewPr varScale="1">
        <p:scale>
          <a:sx n="95" d="100"/>
          <a:sy n="95" d="100"/>
        </p:scale>
        <p:origin x="216" y="3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0FEC4-AEB1-1541-A161-12B61D5627BB}"/>
              </a:ext>
            </a:extLst>
          </p:cNvPr>
          <p:cNvSpPr>
            <a:spLocks noGrp="1"/>
          </p:cNvSpPr>
          <p:nvPr>
            <p:ph type="ctrTitle"/>
          </p:nvPr>
        </p:nvSpPr>
        <p:spPr>
          <a:xfrm>
            <a:off x="1524000" y="1122363"/>
            <a:ext cx="9144000" cy="2387600"/>
          </a:xfrm>
        </p:spPr>
        <p:txBody>
          <a:bodyPr anchor="b"/>
          <a:lstStyle>
            <a:lvl1pPr algn="ctr">
              <a:defRPr sz="6000">
                <a:latin typeface="Segoe Print" panose="02000800000000000000" pitchFamily="2" charset="0"/>
              </a:defRPr>
            </a:lvl1pPr>
          </a:lstStyle>
          <a:p>
            <a:r>
              <a:rPr lang="en-US"/>
              <a:t>Click to edit Master title style</a:t>
            </a:r>
          </a:p>
        </p:txBody>
      </p:sp>
      <p:sp>
        <p:nvSpPr>
          <p:cNvPr id="3" name="Subtitle 2">
            <a:extLst>
              <a:ext uri="{FF2B5EF4-FFF2-40B4-BE49-F238E27FC236}">
                <a16:creationId xmlns:a16="http://schemas.microsoft.com/office/drawing/2014/main" id="{70754158-8F94-7C4A-974E-E7C3C88D7BF8}"/>
              </a:ext>
            </a:extLst>
          </p:cNvPr>
          <p:cNvSpPr>
            <a:spLocks noGrp="1"/>
          </p:cNvSpPr>
          <p:nvPr>
            <p:ph type="subTitle" idx="1"/>
          </p:nvPr>
        </p:nvSpPr>
        <p:spPr>
          <a:xfrm>
            <a:off x="1524000" y="3602038"/>
            <a:ext cx="9144000" cy="1655762"/>
          </a:xfrm>
        </p:spPr>
        <p:txBody>
          <a:bodyPr/>
          <a:lstStyle>
            <a:lvl1pPr marL="0" indent="0" algn="ctr">
              <a:buNone/>
              <a:defRPr sz="2400">
                <a:latin typeface="Segoe Print" panose="020008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7E2E88-6C1B-8444-800A-274EE40969FE}"/>
              </a:ext>
            </a:extLst>
          </p:cNvPr>
          <p:cNvSpPr>
            <a:spLocks noGrp="1"/>
          </p:cNvSpPr>
          <p:nvPr>
            <p:ph type="dt" sz="half" idx="10"/>
          </p:nvPr>
        </p:nvSpPr>
        <p:spPr/>
        <p:txBody>
          <a:bodyPr/>
          <a:lstStyle/>
          <a:p>
            <a:fld id="{3097D07C-7820-1F46-878E-705ED7B72F5E}" type="datetimeFigureOut">
              <a:rPr lang="en-US" smtClean="0"/>
              <a:t>3/8/20</a:t>
            </a:fld>
            <a:endParaRPr lang="en-US"/>
          </a:p>
        </p:txBody>
      </p:sp>
      <p:sp>
        <p:nvSpPr>
          <p:cNvPr id="5" name="Footer Placeholder 4">
            <a:extLst>
              <a:ext uri="{FF2B5EF4-FFF2-40B4-BE49-F238E27FC236}">
                <a16:creationId xmlns:a16="http://schemas.microsoft.com/office/drawing/2014/main" id="{9360DFC0-31B9-2F4F-B171-430095464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58875F-7B0A-0C4A-8061-775E09F3E297}"/>
              </a:ext>
            </a:extLst>
          </p:cNvPr>
          <p:cNvSpPr>
            <a:spLocks noGrp="1"/>
          </p:cNvSpPr>
          <p:nvPr>
            <p:ph type="sldNum" sz="quarter" idx="12"/>
          </p:nvPr>
        </p:nvSpPr>
        <p:spPr/>
        <p:txBody>
          <a:bodyPr/>
          <a:lstStyle/>
          <a:p>
            <a:fld id="{2C5D9956-5F79-2C4D-A133-39B788AB74CF}" type="slidenum">
              <a:rPr lang="en-US" smtClean="0"/>
              <a:t>‹#›</a:t>
            </a:fld>
            <a:endParaRPr lang="en-US"/>
          </a:p>
        </p:txBody>
      </p:sp>
    </p:spTree>
    <p:extLst>
      <p:ext uri="{BB962C8B-B14F-4D97-AF65-F5344CB8AC3E}">
        <p14:creationId xmlns:p14="http://schemas.microsoft.com/office/powerpoint/2010/main" val="3313439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3B005-5A45-E047-9472-52AF65A55E65}"/>
              </a:ext>
            </a:extLst>
          </p:cNvPr>
          <p:cNvSpPr>
            <a:spLocks noGrp="1"/>
          </p:cNvSpPr>
          <p:nvPr>
            <p:ph type="title"/>
          </p:nvPr>
        </p:nvSpPr>
        <p:spPr>
          <a:xfrm>
            <a:off x="831850" y="1709738"/>
            <a:ext cx="10515600" cy="2852737"/>
          </a:xfrm>
        </p:spPr>
        <p:txBody>
          <a:bodyPr anchor="b"/>
          <a:lstStyle>
            <a:lvl1pPr>
              <a:defRPr sz="6000">
                <a:latin typeface="Segoe Print" panose="02000800000000000000" pitchFamily="2" charset="0"/>
              </a:defRPr>
            </a:lvl1pPr>
          </a:lstStyle>
          <a:p>
            <a:r>
              <a:rPr lang="en-US"/>
              <a:t>Click to edit Master title style</a:t>
            </a:r>
          </a:p>
        </p:txBody>
      </p:sp>
      <p:sp>
        <p:nvSpPr>
          <p:cNvPr id="3" name="Text Placeholder 2">
            <a:extLst>
              <a:ext uri="{FF2B5EF4-FFF2-40B4-BE49-F238E27FC236}">
                <a16:creationId xmlns:a16="http://schemas.microsoft.com/office/drawing/2014/main" id="{3F06A53A-09AD-6344-B198-1FA27B1A5A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Segoe Print" panose="020008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0741E0-0623-B241-BC80-5A29510F5B74}"/>
              </a:ext>
            </a:extLst>
          </p:cNvPr>
          <p:cNvSpPr>
            <a:spLocks noGrp="1"/>
          </p:cNvSpPr>
          <p:nvPr>
            <p:ph type="dt" sz="half" idx="10"/>
          </p:nvPr>
        </p:nvSpPr>
        <p:spPr/>
        <p:txBody>
          <a:bodyPr/>
          <a:lstStyle/>
          <a:p>
            <a:fld id="{3097D07C-7820-1F46-878E-705ED7B72F5E}" type="datetimeFigureOut">
              <a:rPr lang="en-US" smtClean="0"/>
              <a:t>3/8/20</a:t>
            </a:fld>
            <a:endParaRPr lang="en-US"/>
          </a:p>
        </p:txBody>
      </p:sp>
      <p:sp>
        <p:nvSpPr>
          <p:cNvPr id="5" name="Footer Placeholder 4">
            <a:extLst>
              <a:ext uri="{FF2B5EF4-FFF2-40B4-BE49-F238E27FC236}">
                <a16:creationId xmlns:a16="http://schemas.microsoft.com/office/drawing/2014/main" id="{0B6BE11F-8A10-F047-B6E2-A03F4E60D2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52EB05-C2BB-3A41-B1CB-AF50942BAD96}"/>
              </a:ext>
            </a:extLst>
          </p:cNvPr>
          <p:cNvSpPr>
            <a:spLocks noGrp="1"/>
          </p:cNvSpPr>
          <p:nvPr>
            <p:ph type="sldNum" sz="quarter" idx="12"/>
          </p:nvPr>
        </p:nvSpPr>
        <p:spPr/>
        <p:txBody>
          <a:bodyPr/>
          <a:lstStyle/>
          <a:p>
            <a:fld id="{2C5D9956-5F79-2C4D-A133-39B788AB74CF}" type="slidenum">
              <a:rPr lang="en-US" smtClean="0"/>
              <a:t>‹#›</a:t>
            </a:fld>
            <a:endParaRPr lang="en-US"/>
          </a:p>
        </p:txBody>
      </p:sp>
    </p:spTree>
    <p:extLst>
      <p:ext uri="{BB962C8B-B14F-4D97-AF65-F5344CB8AC3E}">
        <p14:creationId xmlns:p14="http://schemas.microsoft.com/office/powerpoint/2010/main" val="953138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B55D5D-0FCC-2B42-B53D-718C5AD8B379}"/>
              </a:ext>
            </a:extLst>
          </p:cNvPr>
          <p:cNvSpPr>
            <a:spLocks noGrp="1"/>
          </p:cNvSpPr>
          <p:nvPr>
            <p:ph type="dt" sz="half" idx="10"/>
          </p:nvPr>
        </p:nvSpPr>
        <p:spPr/>
        <p:txBody>
          <a:bodyPr/>
          <a:lstStyle/>
          <a:p>
            <a:fld id="{3097D07C-7820-1F46-878E-705ED7B72F5E}" type="datetimeFigureOut">
              <a:rPr lang="en-US" smtClean="0"/>
              <a:t>3/8/20</a:t>
            </a:fld>
            <a:endParaRPr lang="en-US"/>
          </a:p>
        </p:txBody>
      </p:sp>
      <p:sp>
        <p:nvSpPr>
          <p:cNvPr id="3" name="Footer Placeholder 2">
            <a:extLst>
              <a:ext uri="{FF2B5EF4-FFF2-40B4-BE49-F238E27FC236}">
                <a16:creationId xmlns:a16="http://schemas.microsoft.com/office/drawing/2014/main" id="{1E13FC66-6EA7-A445-A7F8-5AA8396783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358A76-C0DA-994A-B1AA-7DF82FFD3A01}"/>
              </a:ext>
            </a:extLst>
          </p:cNvPr>
          <p:cNvSpPr>
            <a:spLocks noGrp="1"/>
          </p:cNvSpPr>
          <p:nvPr>
            <p:ph type="sldNum" sz="quarter" idx="12"/>
          </p:nvPr>
        </p:nvSpPr>
        <p:spPr/>
        <p:txBody>
          <a:bodyPr/>
          <a:lstStyle/>
          <a:p>
            <a:fld id="{2C5D9956-5F79-2C4D-A133-39B788AB74CF}" type="slidenum">
              <a:rPr lang="en-US" smtClean="0"/>
              <a:t>‹#›</a:t>
            </a:fld>
            <a:endParaRPr lang="en-US"/>
          </a:p>
        </p:txBody>
      </p:sp>
    </p:spTree>
    <p:extLst>
      <p:ext uri="{BB962C8B-B14F-4D97-AF65-F5344CB8AC3E}">
        <p14:creationId xmlns:p14="http://schemas.microsoft.com/office/powerpoint/2010/main" val="600854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s missing? (8)">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50F8AE3E-ECF3-D548-9946-B1E70F800ED1}"/>
              </a:ext>
            </a:extLst>
          </p:cNvPr>
          <p:cNvSpPr/>
          <p:nvPr userDrawn="1"/>
        </p:nvSpPr>
        <p:spPr>
          <a:xfrm>
            <a:off x="1272540" y="815686"/>
            <a:ext cx="9646920" cy="40005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0D51E97-9BDD-B749-9A31-8732CB3412CD}"/>
              </a:ext>
            </a:extLst>
          </p:cNvPr>
          <p:cNvSpPr/>
          <p:nvPr userDrawn="1"/>
        </p:nvSpPr>
        <p:spPr>
          <a:xfrm>
            <a:off x="0" y="5403273"/>
            <a:ext cx="12192000" cy="1454727"/>
          </a:xfrm>
          <a:prstGeom prst="rect">
            <a:avLst/>
          </a:prstGeom>
          <a:solidFill>
            <a:srgbClr val="4A3483"/>
          </a:solidFill>
          <a:ln>
            <a:solidFill>
              <a:srgbClr val="4A34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FFFF00"/>
                </a:solidFill>
                <a:latin typeface="Segoe Print" panose="02000800000000000000" pitchFamily="2" charset="0"/>
              </a:rPr>
              <a:t>What’s missing?</a:t>
            </a:r>
          </a:p>
        </p:txBody>
      </p:sp>
      <p:sp>
        <p:nvSpPr>
          <p:cNvPr id="8" name="Rectangle 7">
            <a:extLst>
              <a:ext uri="{FF2B5EF4-FFF2-40B4-BE49-F238E27FC236}">
                <a16:creationId xmlns:a16="http://schemas.microsoft.com/office/drawing/2014/main" id="{19496A00-215E-C645-A916-ABF7A7E39614}"/>
              </a:ext>
            </a:extLst>
          </p:cNvPr>
          <p:cNvSpPr/>
          <p:nvPr userDrawn="1"/>
        </p:nvSpPr>
        <p:spPr>
          <a:xfrm>
            <a:off x="277771" y="1998691"/>
            <a:ext cx="1989538" cy="1634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24BB9485-8201-2A42-A5A8-7D1263C347BF}"/>
              </a:ext>
            </a:extLst>
          </p:cNvPr>
          <p:cNvSpPr/>
          <p:nvPr userDrawn="1"/>
        </p:nvSpPr>
        <p:spPr>
          <a:xfrm>
            <a:off x="0" y="-81315"/>
            <a:ext cx="12192000" cy="309915"/>
          </a:xfrm>
          <a:prstGeom prst="rect">
            <a:avLst/>
          </a:prstGeom>
          <a:gradFill flip="none" rotWithShape="1">
            <a:gsLst>
              <a:gs pos="0">
                <a:schemeClr val="bg1"/>
              </a:gs>
              <a:gs pos="46000">
                <a:srgbClr val="6B4DC4"/>
              </a:gs>
              <a:gs pos="100000">
                <a:srgbClr val="4A3483"/>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FFFF00"/>
              </a:solidFill>
              <a:latin typeface="VAG Rounded" pitchFamily="2" charset="77"/>
            </a:endParaRPr>
          </a:p>
        </p:txBody>
      </p:sp>
      <p:sp>
        <p:nvSpPr>
          <p:cNvPr id="10" name="Rectangle 9">
            <a:extLst>
              <a:ext uri="{FF2B5EF4-FFF2-40B4-BE49-F238E27FC236}">
                <a16:creationId xmlns:a16="http://schemas.microsoft.com/office/drawing/2014/main" id="{E710B4F4-F104-5749-ACB9-7F5B1D02A50B}"/>
              </a:ext>
            </a:extLst>
          </p:cNvPr>
          <p:cNvSpPr/>
          <p:nvPr userDrawn="1"/>
        </p:nvSpPr>
        <p:spPr>
          <a:xfrm>
            <a:off x="2601871" y="433301"/>
            <a:ext cx="1989538" cy="1634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0737662E-E985-D447-A191-99B512023317}"/>
              </a:ext>
            </a:extLst>
          </p:cNvPr>
          <p:cNvSpPr/>
          <p:nvPr userDrawn="1"/>
        </p:nvSpPr>
        <p:spPr>
          <a:xfrm>
            <a:off x="5101231" y="433301"/>
            <a:ext cx="1989538" cy="1634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8C84796E-DF6C-1040-ADDF-D6AA20E45CD0}"/>
              </a:ext>
            </a:extLst>
          </p:cNvPr>
          <p:cNvSpPr/>
          <p:nvPr userDrawn="1"/>
        </p:nvSpPr>
        <p:spPr>
          <a:xfrm>
            <a:off x="7600591" y="423170"/>
            <a:ext cx="1989538" cy="1634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8870762B-867F-3047-BF70-CC5B9C76C6E3}"/>
              </a:ext>
            </a:extLst>
          </p:cNvPr>
          <p:cNvSpPr/>
          <p:nvPr userDrawn="1"/>
        </p:nvSpPr>
        <p:spPr>
          <a:xfrm>
            <a:off x="9924691" y="1998691"/>
            <a:ext cx="1989538" cy="1634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48601226-8E1A-854C-B0A3-285A3DC846A2}"/>
              </a:ext>
            </a:extLst>
          </p:cNvPr>
          <p:cNvSpPr/>
          <p:nvPr userDrawn="1"/>
        </p:nvSpPr>
        <p:spPr>
          <a:xfrm>
            <a:off x="7600591" y="3470305"/>
            <a:ext cx="1989538" cy="1634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5634A4BA-8082-2249-8562-04213F15CBA6}"/>
              </a:ext>
            </a:extLst>
          </p:cNvPr>
          <p:cNvSpPr/>
          <p:nvPr userDrawn="1"/>
        </p:nvSpPr>
        <p:spPr>
          <a:xfrm>
            <a:off x="2662438" y="3467708"/>
            <a:ext cx="1989538" cy="1634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BB6E542E-0986-1243-B2EA-7BC3472C8126}"/>
              </a:ext>
            </a:extLst>
          </p:cNvPr>
          <p:cNvSpPr/>
          <p:nvPr userDrawn="1"/>
        </p:nvSpPr>
        <p:spPr>
          <a:xfrm>
            <a:off x="5083189" y="3467708"/>
            <a:ext cx="1989538" cy="1634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Picture Placeholder 17">
            <a:extLst>
              <a:ext uri="{FF2B5EF4-FFF2-40B4-BE49-F238E27FC236}">
                <a16:creationId xmlns:a16="http://schemas.microsoft.com/office/drawing/2014/main" id="{5C5D490B-079B-2A44-B186-87732B34DD95}"/>
              </a:ext>
            </a:extLst>
          </p:cNvPr>
          <p:cNvSpPr>
            <a:spLocks noGrp="1"/>
          </p:cNvSpPr>
          <p:nvPr>
            <p:ph type="pic" sz="quarter" idx="12"/>
          </p:nvPr>
        </p:nvSpPr>
        <p:spPr>
          <a:xfrm>
            <a:off x="321783" y="2041598"/>
            <a:ext cx="1901513" cy="1539065"/>
          </a:xfrm>
        </p:spPr>
        <p:txBody>
          <a:bodyPr/>
          <a:lstStyle/>
          <a:p>
            <a:endParaRPr lang="en-US"/>
          </a:p>
        </p:txBody>
      </p:sp>
      <p:sp>
        <p:nvSpPr>
          <p:cNvPr id="23" name="Picture Placeholder 17">
            <a:extLst>
              <a:ext uri="{FF2B5EF4-FFF2-40B4-BE49-F238E27FC236}">
                <a16:creationId xmlns:a16="http://schemas.microsoft.com/office/drawing/2014/main" id="{DE2E02F8-F22B-344B-BF9F-AA9D39DE5D87}"/>
              </a:ext>
            </a:extLst>
          </p:cNvPr>
          <p:cNvSpPr>
            <a:spLocks noGrp="1"/>
          </p:cNvSpPr>
          <p:nvPr>
            <p:ph type="pic" sz="quarter" idx="14"/>
          </p:nvPr>
        </p:nvSpPr>
        <p:spPr>
          <a:xfrm>
            <a:off x="2645883" y="470882"/>
            <a:ext cx="1901513" cy="1539065"/>
          </a:xfrm>
        </p:spPr>
        <p:txBody>
          <a:bodyPr/>
          <a:lstStyle/>
          <a:p>
            <a:endParaRPr lang="en-US"/>
          </a:p>
        </p:txBody>
      </p:sp>
      <p:sp>
        <p:nvSpPr>
          <p:cNvPr id="24" name="Picture Placeholder 17">
            <a:extLst>
              <a:ext uri="{FF2B5EF4-FFF2-40B4-BE49-F238E27FC236}">
                <a16:creationId xmlns:a16="http://schemas.microsoft.com/office/drawing/2014/main" id="{FD29C7B9-B942-4042-9FF2-946A0DC7C064}"/>
              </a:ext>
            </a:extLst>
          </p:cNvPr>
          <p:cNvSpPr>
            <a:spLocks noGrp="1"/>
          </p:cNvSpPr>
          <p:nvPr>
            <p:ph type="pic" sz="quarter" idx="15"/>
          </p:nvPr>
        </p:nvSpPr>
        <p:spPr>
          <a:xfrm>
            <a:off x="5145243" y="481013"/>
            <a:ext cx="1901513" cy="1539065"/>
          </a:xfrm>
        </p:spPr>
        <p:txBody>
          <a:bodyPr/>
          <a:lstStyle/>
          <a:p>
            <a:endParaRPr lang="en-US" dirty="0"/>
          </a:p>
        </p:txBody>
      </p:sp>
      <p:sp>
        <p:nvSpPr>
          <p:cNvPr id="25" name="Picture Placeholder 17">
            <a:extLst>
              <a:ext uri="{FF2B5EF4-FFF2-40B4-BE49-F238E27FC236}">
                <a16:creationId xmlns:a16="http://schemas.microsoft.com/office/drawing/2014/main" id="{3C309D37-8C16-A942-8BF8-46CCB79182EF}"/>
              </a:ext>
            </a:extLst>
          </p:cNvPr>
          <p:cNvSpPr>
            <a:spLocks noGrp="1"/>
          </p:cNvSpPr>
          <p:nvPr>
            <p:ph type="pic" sz="quarter" idx="16"/>
          </p:nvPr>
        </p:nvSpPr>
        <p:spPr>
          <a:xfrm>
            <a:off x="7644603" y="481013"/>
            <a:ext cx="1901513" cy="1539065"/>
          </a:xfrm>
        </p:spPr>
        <p:txBody>
          <a:bodyPr/>
          <a:lstStyle/>
          <a:p>
            <a:endParaRPr lang="en-US" dirty="0"/>
          </a:p>
        </p:txBody>
      </p:sp>
      <p:sp>
        <p:nvSpPr>
          <p:cNvPr id="26" name="Picture Placeholder 17">
            <a:extLst>
              <a:ext uri="{FF2B5EF4-FFF2-40B4-BE49-F238E27FC236}">
                <a16:creationId xmlns:a16="http://schemas.microsoft.com/office/drawing/2014/main" id="{5357A18F-F3DF-D84B-804E-764F1976C698}"/>
              </a:ext>
            </a:extLst>
          </p:cNvPr>
          <p:cNvSpPr>
            <a:spLocks noGrp="1"/>
          </p:cNvSpPr>
          <p:nvPr>
            <p:ph type="pic" sz="quarter" idx="17"/>
          </p:nvPr>
        </p:nvSpPr>
        <p:spPr>
          <a:xfrm>
            <a:off x="9968704" y="2041598"/>
            <a:ext cx="1901513" cy="1539065"/>
          </a:xfrm>
        </p:spPr>
        <p:txBody>
          <a:bodyPr/>
          <a:lstStyle/>
          <a:p>
            <a:endParaRPr lang="en-US" dirty="0"/>
          </a:p>
        </p:txBody>
      </p:sp>
      <p:sp>
        <p:nvSpPr>
          <p:cNvPr id="27" name="Picture Placeholder 17">
            <a:extLst>
              <a:ext uri="{FF2B5EF4-FFF2-40B4-BE49-F238E27FC236}">
                <a16:creationId xmlns:a16="http://schemas.microsoft.com/office/drawing/2014/main" id="{8144C307-CC2E-9B48-B0A9-600502FF7EB0}"/>
              </a:ext>
            </a:extLst>
          </p:cNvPr>
          <p:cNvSpPr>
            <a:spLocks noGrp="1"/>
          </p:cNvSpPr>
          <p:nvPr>
            <p:ph type="pic" sz="quarter" idx="18"/>
          </p:nvPr>
        </p:nvSpPr>
        <p:spPr>
          <a:xfrm>
            <a:off x="7644603" y="3515420"/>
            <a:ext cx="1901513" cy="1539065"/>
          </a:xfrm>
        </p:spPr>
        <p:txBody>
          <a:bodyPr/>
          <a:lstStyle/>
          <a:p>
            <a:endParaRPr lang="en-US" dirty="0"/>
          </a:p>
        </p:txBody>
      </p:sp>
      <p:sp>
        <p:nvSpPr>
          <p:cNvPr id="28" name="Picture Placeholder 17">
            <a:extLst>
              <a:ext uri="{FF2B5EF4-FFF2-40B4-BE49-F238E27FC236}">
                <a16:creationId xmlns:a16="http://schemas.microsoft.com/office/drawing/2014/main" id="{7A43D241-114D-344C-A91A-A101FA5DB4B5}"/>
              </a:ext>
            </a:extLst>
          </p:cNvPr>
          <p:cNvSpPr>
            <a:spLocks noGrp="1"/>
          </p:cNvSpPr>
          <p:nvPr>
            <p:ph type="pic" sz="quarter" idx="19"/>
          </p:nvPr>
        </p:nvSpPr>
        <p:spPr>
          <a:xfrm>
            <a:off x="5145243" y="3509926"/>
            <a:ext cx="1901513" cy="1539065"/>
          </a:xfrm>
        </p:spPr>
        <p:txBody>
          <a:bodyPr/>
          <a:lstStyle/>
          <a:p>
            <a:endParaRPr lang="en-US" dirty="0"/>
          </a:p>
        </p:txBody>
      </p:sp>
      <p:sp>
        <p:nvSpPr>
          <p:cNvPr id="29" name="Picture Placeholder 17">
            <a:extLst>
              <a:ext uri="{FF2B5EF4-FFF2-40B4-BE49-F238E27FC236}">
                <a16:creationId xmlns:a16="http://schemas.microsoft.com/office/drawing/2014/main" id="{203DCDB4-9C3E-5D43-800C-9A406D49E4AA}"/>
              </a:ext>
            </a:extLst>
          </p:cNvPr>
          <p:cNvSpPr>
            <a:spLocks noGrp="1"/>
          </p:cNvSpPr>
          <p:nvPr>
            <p:ph type="pic" sz="quarter" idx="20"/>
          </p:nvPr>
        </p:nvSpPr>
        <p:spPr>
          <a:xfrm>
            <a:off x="2706451" y="3509926"/>
            <a:ext cx="1901513" cy="1539065"/>
          </a:xfrm>
        </p:spPr>
        <p:txBody>
          <a:bodyPr/>
          <a:lstStyle/>
          <a:p>
            <a:endParaRPr lang="en-US" dirty="0"/>
          </a:p>
        </p:txBody>
      </p:sp>
    </p:spTree>
    <p:extLst>
      <p:ext uri="{BB962C8B-B14F-4D97-AF65-F5344CB8AC3E}">
        <p14:creationId xmlns:p14="http://schemas.microsoft.com/office/powerpoint/2010/main" val="1263976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at's missing? (6)">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50F8AE3E-ECF3-D548-9946-B1E70F800ED1}"/>
              </a:ext>
            </a:extLst>
          </p:cNvPr>
          <p:cNvSpPr/>
          <p:nvPr userDrawn="1"/>
        </p:nvSpPr>
        <p:spPr>
          <a:xfrm>
            <a:off x="1272540" y="815686"/>
            <a:ext cx="9646920" cy="40005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0D51E97-9BDD-B749-9A31-8732CB3412CD}"/>
              </a:ext>
            </a:extLst>
          </p:cNvPr>
          <p:cNvSpPr/>
          <p:nvPr userDrawn="1"/>
        </p:nvSpPr>
        <p:spPr>
          <a:xfrm>
            <a:off x="0" y="5403273"/>
            <a:ext cx="12192000" cy="1454727"/>
          </a:xfrm>
          <a:prstGeom prst="rect">
            <a:avLst/>
          </a:prstGeom>
          <a:solidFill>
            <a:srgbClr val="4A3483"/>
          </a:solidFill>
          <a:ln>
            <a:solidFill>
              <a:srgbClr val="4A34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FFFF00"/>
                </a:solidFill>
                <a:latin typeface="Segoe Print" panose="02000800000000000000" pitchFamily="2" charset="0"/>
              </a:rPr>
              <a:t>What’s missing?</a:t>
            </a:r>
          </a:p>
        </p:txBody>
      </p:sp>
      <p:sp>
        <p:nvSpPr>
          <p:cNvPr id="9" name="Rectangle 8">
            <a:extLst>
              <a:ext uri="{FF2B5EF4-FFF2-40B4-BE49-F238E27FC236}">
                <a16:creationId xmlns:a16="http://schemas.microsoft.com/office/drawing/2014/main" id="{24BB9485-8201-2A42-A5A8-7D1263C347BF}"/>
              </a:ext>
            </a:extLst>
          </p:cNvPr>
          <p:cNvSpPr/>
          <p:nvPr userDrawn="1"/>
        </p:nvSpPr>
        <p:spPr>
          <a:xfrm>
            <a:off x="0" y="-81315"/>
            <a:ext cx="12192000" cy="309915"/>
          </a:xfrm>
          <a:prstGeom prst="rect">
            <a:avLst/>
          </a:prstGeom>
          <a:gradFill flip="none" rotWithShape="1">
            <a:gsLst>
              <a:gs pos="0">
                <a:schemeClr val="bg1"/>
              </a:gs>
              <a:gs pos="46000">
                <a:srgbClr val="6B4DC4"/>
              </a:gs>
              <a:gs pos="100000">
                <a:srgbClr val="4A3483"/>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FFFF00"/>
              </a:solidFill>
              <a:latin typeface="VAG Rounded" pitchFamily="2" charset="77"/>
            </a:endParaRPr>
          </a:p>
        </p:txBody>
      </p:sp>
      <p:sp>
        <p:nvSpPr>
          <p:cNvPr id="10" name="Rectangle 9">
            <a:extLst>
              <a:ext uri="{FF2B5EF4-FFF2-40B4-BE49-F238E27FC236}">
                <a16:creationId xmlns:a16="http://schemas.microsoft.com/office/drawing/2014/main" id="{E710B4F4-F104-5749-ACB9-7F5B1D02A50B}"/>
              </a:ext>
            </a:extLst>
          </p:cNvPr>
          <p:cNvSpPr/>
          <p:nvPr userDrawn="1"/>
        </p:nvSpPr>
        <p:spPr>
          <a:xfrm>
            <a:off x="2601871" y="433301"/>
            <a:ext cx="1989538" cy="1634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0737662E-E985-D447-A191-99B512023317}"/>
              </a:ext>
            </a:extLst>
          </p:cNvPr>
          <p:cNvSpPr/>
          <p:nvPr userDrawn="1"/>
        </p:nvSpPr>
        <p:spPr>
          <a:xfrm>
            <a:off x="5101231" y="433301"/>
            <a:ext cx="1989538" cy="1634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8C84796E-DF6C-1040-ADDF-D6AA20E45CD0}"/>
              </a:ext>
            </a:extLst>
          </p:cNvPr>
          <p:cNvSpPr/>
          <p:nvPr userDrawn="1"/>
        </p:nvSpPr>
        <p:spPr>
          <a:xfrm>
            <a:off x="7600591" y="423170"/>
            <a:ext cx="1989538" cy="1634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48601226-8E1A-854C-B0A3-285A3DC846A2}"/>
              </a:ext>
            </a:extLst>
          </p:cNvPr>
          <p:cNvSpPr/>
          <p:nvPr userDrawn="1"/>
        </p:nvSpPr>
        <p:spPr>
          <a:xfrm>
            <a:off x="7600591" y="3470305"/>
            <a:ext cx="1989538" cy="1634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5634A4BA-8082-2249-8562-04213F15CBA6}"/>
              </a:ext>
            </a:extLst>
          </p:cNvPr>
          <p:cNvSpPr/>
          <p:nvPr userDrawn="1"/>
        </p:nvSpPr>
        <p:spPr>
          <a:xfrm>
            <a:off x="2662438" y="3467708"/>
            <a:ext cx="1989538" cy="1634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BB6E542E-0986-1243-B2EA-7BC3472C8126}"/>
              </a:ext>
            </a:extLst>
          </p:cNvPr>
          <p:cNvSpPr/>
          <p:nvPr userDrawn="1"/>
        </p:nvSpPr>
        <p:spPr>
          <a:xfrm>
            <a:off x="5083189" y="3467708"/>
            <a:ext cx="1989538" cy="1634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Picture Placeholder 17">
            <a:extLst>
              <a:ext uri="{FF2B5EF4-FFF2-40B4-BE49-F238E27FC236}">
                <a16:creationId xmlns:a16="http://schemas.microsoft.com/office/drawing/2014/main" id="{DE2E02F8-F22B-344B-BF9F-AA9D39DE5D87}"/>
              </a:ext>
            </a:extLst>
          </p:cNvPr>
          <p:cNvSpPr>
            <a:spLocks noGrp="1"/>
          </p:cNvSpPr>
          <p:nvPr>
            <p:ph type="pic" sz="quarter" idx="14"/>
          </p:nvPr>
        </p:nvSpPr>
        <p:spPr>
          <a:xfrm>
            <a:off x="2645883" y="470882"/>
            <a:ext cx="1901513" cy="1539065"/>
          </a:xfrm>
        </p:spPr>
        <p:txBody>
          <a:bodyPr/>
          <a:lstStyle/>
          <a:p>
            <a:endParaRPr lang="en-US"/>
          </a:p>
        </p:txBody>
      </p:sp>
      <p:sp>
        <p:nvSpPr>
          <p:cNvPr id="24" name="Picture Placeholder 17">
            <a:extLst>
              <a:ext uri="{FF2B5EF4-FFF2-40B4-BE49-F238E27FC236}">
                <a16:creationId xmlns:a16="http://schemas.microsoft.com/office/drawing/2014/main" id="{FD29C7B9-B942-4042-9FF2-946A0DC7C064}"/>
              </a:ext>
            </a:extLst>
          </p:cNvPr>
          <p:cNvSpPr>
            <a:spLocks noGrp="1"/>
          </p:cNvSpPr>
          <p:nvPr>
            <p:ph type="pic" sz="quarter" idx="15"/>
          </p:nvPr>
        </p:nvSpPr>
        <p:spPr>
          <a:xfrm>
            <a:off x="5145243" y="481013"/>
            <a:ext cx="1901513" cy="1539065"/>
          </a:xfrm>
        </p:spPr>
        <p:txBody>
          <a:bodyPr/>
          <a:lstStyle/>
          <a:p>
            <a:endParaRPr lang="en-US" dirty="0"/>
          </a:p>
        </p:txBody>
      </p:sp>
      <p:sp>
        <p:nvSpPr>
          <p:cNvPr id="25" name="Picture Placeholder 17">
            <a:extLst>
              <a:ext uri="{FF2B5EF4-FFF2-40B4-BE49-F238E27FC236}">
                <a16:creationId xmlns:a16="http://schemas.microsoft.com/office/drawing/2014/main" id="{3C309D37-8C16-A942-8BF8-46CCB79182EF}"/>
              </a:ext>
            </a:extLst>
          </p:cNvPr>
          <p:cNvSpPr>
            <a:spLocks noGrp="1"/>
          </p:cNvSpPr>
          <p:nvPr>
            <p:ph type="pic" sz="quarter" idx="16"/>
          </p:nvPr>
        </p:nvSpPr>
        <p:spPr>
          <a:xfrm>
            <a:off x="7644603" y="481013"/>
            <a:ext cx="1901513" cy="1539065"/>
          </a:xfrm>
        </p:spPr>
        <p:txBody>
          <a:bodyPr/>
          <a:lstStyle/>
          <a:p>
            <a:endParaRPr lang="en-US" dirty="0"/>
          </a:p>
        </p:txBody>
      </p:sp>
      <p:sp>
        <p:nvSpPr>
          <p:cNvPr id="27" name="Picture Placeholder 17">
            <a:extLst>
              <a:ext uri="{FF2B5EF4-FFF2-40B4-BE49-F238E27FC236}">
                <a16:creationId xmlns:a16="http://schemas.microsoft.com/office/drawing/2014/main" id="{8144C307-CC2E-9B48-B0A9-600502FF7EB0}"/>
              </a:ext>
            </a:extLst>
          </p:cNvPr>
          <p:cNvSpPr>
            <a:spLocks noGrp="1"/>
          </p:cNvSpPr>
          <p:nvPr>
            <p:ph type="pic" sz="quarter" idx="18"/>
          </p:nvPr>
        </p:nvSpPr>
        <p:spPr>
          <a:xfrm>
            <a:off x="7644603" y="3515420"/>
            <a:ext cx="1901513" cy="1539065"/>
          </a:xfrm>
        </p:spPr>
        <p:txBody>
          <a:bodyPr/>
          <a:lstStyle/>
          <a:p>
            <a:endParaRPr lang="en-US" dirty="0"/>
          </a:p>
        </p:txBody>
      </p:sp>
      <p:sp>
        <p:nvSpPr>
          <p:cNvPr id="28" name="Picture Placeholder 17">
            <a:extLst>
              <a:ext uri="{FF2B5EF4-FFF2-40B4-BE49-F238E27FC236}">
                <a16:creationId xmlns:a16="http://schemas.microsoft.com/office/drawing/2014/main" id="{7A43D241-114D-344C-A91A-A101FA5DB4B5}"/>
              </a:ext>
            </a:extLst>
          </p:cNvPr>
          <p:cNvSpPr>
            <a:spLocks noGrp="1"/>
          </p:cNvSpPr>
          <p:nvPr>
            <p:ph type="pic" sz="quarter" idx="19"/>
          </p:nvPr>
        </p:nvSpPr>
        <p:spPr>
          <a:xfrm>
            <a:off x="5145243" y="3509926"/>
            <a:ext cx="1901513" cy="1539065"/>
          </a:xfrm>
        </p:spPr>
        <p:txBody>
          <a:bodyPr/>
          <a:lstStyle/>
          <a:p>
            <a:endParaRPr lang="en-US" dirty="0"/>
          </a:p>
        </p:txBody>
      </p:sp>
      <p:sp>
        <p:nvSpPr>
          <p:cNvPr id="29" name="Picture Placeholder 17">
            <a:extLst>
              <a:ext uri="{FF2B5EF4-FFF2-40B4-BE49-F238E27FC236}">
                <a16:creationId xmlns:a16="http://schemas.microsoft.com/office/drawing/2014/main" id="{203DCDB4-9C3E-5D43-800C-9A406D49E4AA}"/>
              </a:ext>
            </a:extLst>
          </p:cNvPr>
          <p:cNvSpPr>
            <a:spLocks noGrp="1"/>
          </p:cNvSpPr>
          <p:nvPr>
            <p:ph type="pic" sz="quarter" idx="20"/>
          </p:nvPr>
        </p:nvSpPr>
        <p:spPr>
          <a:xfrm>
            <a:off x="2706451" y="3509926"/>
            <a:ext cx="1901513" cy="1539065"/>
          </a:xfrm>
        </p:spPr>
        <p:txBody>
          <a:bodyPr/>
          <a:lstStyle/>
          <a:p>
            <a:endParaRPr lang="en-US" dirty="0"/>
          </a:p>
        </p:txBody>
      </p:sp>
    </p:spTree>
    <p:extLst>
      <p:ext uri="{BB962C8B-B14F-4D97-AF65-F5344CB8AC3E}">
        <p14:creationId xmlns:p14="http://schemas.microsoft.com/office/powerpoint/2010/main" val="229394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hat's missing? (4)">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50F8AE3E-ECF3-D548-9946-B1E70F800ED1}"/>
              </a:ext>
            </a:extLst>
          </p:cNvPr>
          <p:cNvSpPr/>
          <p:nvPr userDrawn="1"/>
        </p:nvSpPr>
        <p:spPr>
          <a:xfrm>
            <a:off x="1272540" y="815686"/>
            <a:ext cx="9646920" cy="40005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0D51E97-9BDD-B749-9A31-8732CB3412CD}"/>
              </a:ext>
            </a:extLst>
          </p:cNvPr>
          <p:cNvSpPr/>
          <p:nvPr userDrawn="1"/>
        </p:nvSpPr>
        <p:spPr>
          <a:xfrm>
            <a:off x="0" y="5403273"/>
            <a:ext cx="12192000" cy="1454727"/>
          </a:xfrm>
          <a:prstGeom prst="rect">
            <a:avLst/>
          </a:prstGeom>
          <a:solidFill>
            <a:srgbClr val="4A3483"/>
          </a:solidFill>
          <a:ln>
            <a:solidFill>
              <a:srgbClr val="4A34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FFFF00"/>
                </a:solidFill>
                <a:latin typeface="Segoe Print" panose="02000800000000000000" pitchFamily="2" charset="0"/>
              </a:rPr>
              <a:t>What’s missing?</a:t>
            </a:r>
          </a:p>
        </p:txBody>
      </p:sp>
      <p:sp>
        <p:nvSpPr>
          <p:cNvPr id="9" name="Rectangle 8">
            <a:extLst>
              <a:ext uri="{FF2B5EF4-FFF2-40B4-BE49-F238E27FC236}">
                <a16:creationId xmlns:a16="http://schemas.microsoft.com/office/drawing/2014/main" id="{24BB9485-8201-2A42-A5A8-7D1263C347BF}"/>
              </a:ext>
            </a:extLst>
          </p:cNvPr>
          <p:cNvSpPr/>
          <p:nvPr userDrawn="1"/>
        </p:nvSpPr>
        <p:spPr>
          <a:xfrm>
            <a:off x="0" y="-81315"/>
            <a:ext cx="12192000" cy="309915"/>
          </a:xfrm>
          <a:prstGeom prst="rect">
            <a:avLst/>
          </a:prstGeom>
          <a:gradFill flip="none" rotWithShape="1">
            <a:gsLst>
              <a:gs pos="0">
                <a:schemeClr val="bg1"/>
              </a:gs>
              <a:gs pos="46000">
                <a:srgbClr val="6B4DC4"/>
              </a:gs>
              <a:gs pos="100000">
                <a:srgbClr val="4A3483"/>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FFFF00"/>
              </a:solidFill>
              <a:latin typeface="VAG Rounded" pitchFamily="2" charset="77"/>
            </a:endParaRPr>
          </a:p>
        </p:txBody>
      </p:sp>
      <p:sp>
        <p:nvSpPr>
          <p:cNvPr id="10" name="Rectangle 9">
            <a:extLst>
              <a:ext uri="{FF2B5EF4-FFF2-40B4-BE49-F238E27FC236}">
                <a16:creationId xmlns:a16="http://schemas.microsoft.com/office/drawing/2014/main" id="{E710B4F4-F104-5749-ACB9-7F5B1D02A50B}"/>
              </a:ext>
            </a:extLst>
          </p:cNvPr>
          <p:cNvSpPr/>
          <p:nvPr userDrawn="1"/>
        </p:nvSpPr>
        <p:spPr>
          <a:xfrm>
            <a:off x="2601871" y="433301"/>
            <a:ext cx="1989538" cy="1634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8C84796E-DF6C-1040-ADDF-D6AA20E45CD0}"/>
              </a:ext>
            </a:extLst>
          </p:cNvPr>
          <p:cNvSpPr/>
          <p:nvPr userDrawn="1"/>
        </p:nvSpPr>
        <p:spPr>
          <a:xfrm>
            <a:off x="7600591" y="423170"/>
            <a:ext cx="1989538" cy="1634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48601226-8E1A-854C-B0A3-285A3DC846A2}"/>
              </a:ext>
            </a:extLst>
          </p:cNvPr>
          <p:cNvSpPr/>
          <p:nvPr userDrawn="1"/>
        </p:nvSpPr>
        <p:spPr>
          <a:xfrm>
            <a:off x="7600591" y="3470305"/>
            <a:ext cx="1989538" cy="1634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5634A4BA-8082-2249-8562-04213F15CBA6}"/>
              </a:ext>
            </a:extLst>
          </p:cNvPr>
          <p:cNvSpPr/>
          <p:nvPr userDrawn="1"/>
        </p:nvSpPr>
        <p:spPr>
          <a:xfrm>
            <a:off x="2662438" y="3467708"/>
            <a:ext cx="1989538" cy="1634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Picture Placeholder 17">
            <a:extLst>
              <a:ext uri="{FF2B5EF4-FFF2-40B4-BE49-F238E27FC236}">
                <a16:creationId xmlns:a16="http://schemas.microsoft.com/office/drawing/2014/main" id="{DE2E02F8-F22B-344B-BF9F-AA9D39DE5D87}"/>
              </a:ext>
            </a:extLst>
          </p:cNvPr>
          <p:cNvSpPr>
            <a:spLocks noGrp="1"/>
          </p:cNvSpPr>
          <p:nvPr>
            <p:ph type="pic" sz="quarter" idx="14"/>
          </p:nvPr>
        </p:nvSpPr>
        <p:spPr>
          <a:xfrm>
            <a:off x="2662358" y="481013"/>
            <a:ext cx="1901512" cy="1536192"/>
          </a:xfrm>
          <a:noFill/>
        </p:spPr>
        <p:txBody>
          <a:bodyPr wrap="none"/>
          <a:lstStyle/>
          <a:p>
            <a:endParaRPr lang="en-US" dirty="0"/>
          </a:p>
        </p:txBody>
      </p:sp>
      <p:sp>
        <p:nvSpPr>
          <p:cNvPr id="25" name="Picture Placeholder 17">
            <a:extLst>
              <a:ext uri="{FF2B5EF4-FFF2-40B4-BE49-F238E27FC236}">
                <a16:creationId xmlns:a16="http://schemas.microsoft.com/office/drawing/2014/main" id="{3C309D37-8C16-A942-8BF8-46CCB79182EF}"/>
              </a:ext>
            </a:extLst>
          </p:cNvPr>
          <p:cNvSpPr>
            <a:spLocks noGrp="1"/>
          </p:cNvSpPr>
          <p:nvPr>
            <p:ph type="pic" sz="quarter" idx="16"/>
          </p:nvPr>
        </p:nvSpPr>
        <p:spPr>
          <a:xfrm>
            <a:off x="7644603" y="481013"/>
            <a:ext cx="1901513" cy="1539065"/>
          </a:xfrm>
        </p:spPr>
        <p:txBody>
          <a:bodyPr/>
          <a:lstStyle/>
          <a:p>
            <a:endParaRPr lang="en-US" dirty="0"/>
          </a:p>
        </p:txBody>
      </p:sp>
      <p:sp>
        <p:nvSpPr>
          <p:cNvPr id="27" name="Picture Placeholder 17">
            <a:extLst>
              <a:ext uri="{FF2B5EF4-FFF2-40B4-BE49-F238E27FC236}">
                <a16:creationId xmlns:a16="http://schemas.microsoft.com/office/drawing/2014/main" id="{8144C307-CC2E-9B48-B0A9-600502FF7EB0}"/>
              </a:ext>
            </a:extLst>
          </p:cNvPr>
          <p:cNvSpPr>
            <a:spLocks noGrp="1"/>
          </p:cNvSpPr>
          <p:nvPr>
            <p:ph type="pic" sz="quarter" idx="18"/>
          </p:nvPr>
        </p:nvSpPr>
        <p:spPr>
          <a:xfrm>
            <a:off x="7644603" y="3515420"/>
            <a:ext cx="1901513" cy="1539065"/>
          </a:xfrm>
        </p:spPr>
        <p:txBody>
          <a:bodyPr/>
          <a:lstStyle/>
          <a:p>
            <a:endParaRPr lang="en-US" dirty="0"/>
          </a:p>
        </p:txBody>
      </p:sp>
      <p:sp>
        <p:nvSpPr>
          <p:cNvPr id="29" name="Picture Placeholder 17">
            <a:extLst>
              <a:ext uri="{FF2B5EF4-FFF2-40B4-BE49-F238E27FC236}">
                <a16:creationId xmlns:a16="http://schemas.microsoft.com/office/drawing/2014/main" id="{203DCDB4-9C3E-5D43-800C-9A406D49E4AA}"/>
              </a:ext>
            </a:extLst>
          </p:cNvPr>
          <p:cNvSpPr>
            <a:spLocks noGrp="1"/>
          </p:cNvSpPr>
          <p:nvPr>
            <p:ph type="pic" sz="quarter" idx="20"/>
          </p:nvPr>
        </p:nvSpPr>
        <p:spPr>
          <a:xfrm>
            <a:off x="2706451" y="3509926"/>
            <a:ext cx="1901513" cy="1539065"/>
          </a:xfrm>
        </p:spPr>
        <p:txBody>
          <a:bodyPr/>
          <a:lstStyle/>
          <a:p>
            <a:endParaRPr lang="en-US" dirty="0"/>
          </a:p>
        </p:txBody>
      </p:sp>
    </p:spTree>
    <p:extLst>
      <p:ext uri="{BB962C8B-B14F-4D97-AF65-F5344CB8AC3E}">
        <p14:creationId xmlns:p14="http://schemas.microsoft.com/office/powerpoint/2010/main" val="740997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at's missing? (8-words)">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50F8AE3E-ECF3-D548-9946-B1E70F800ED1}"/>
              </a:ext>
            </a:extLst>
          </p:cNvPr>
          <p:cNvSpPr/>
          <p:nvPr userDrawn="1"/>
        </p:nvSpPr>
        <p:spPr>
          <a:xfrm>
            <a:off x="1272540" y="815686"/>
            <a:ext cx="9646920" cy="40005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Segoe Print" panose="02000800000000000000" pitchFamily="2" charset="0"/>
            </a:endParaRPr>
          </a:p>
        </p:txBody>
      </p:sp>
      <p:sp>
        <p:nvSpPr>
          <p:cNvPr id="7" name="Rectangle 6">
            <a:extLst>
              <a:ext uri="{FF2B5EF4-FFF2-40B4-BE49-F238E27FC236}">
                <a16:creationId xmlns:a16="http://schemas.microsoft.com/office/drawing/2014/main" id="{90D51E97-9BDD-B749-9A31-8732CB3412CD}"/>
              </a:ext>
            </a:extLst>
          </p:cNvPr>
          <p:cNvSpPr/>
          <p:nvPr userDrawn="1"/>
        </p:nvSpPr>
        <p:spPr>
          <a:xfrm>
            <a:off x="0" y="5403273"/>
            <a:ext cx="12192000" cy="1454727"/>
          </a:xfrm>
          <a:prstGeom prst="rect">
            <a:avLst/>
          </a:prstGeom>
          <a:solidFill>
            <a:srgbClr val="4A3483"/>
          </a:solidFill>
          <a:ln>
            <a:solidFill>
              <a:srgbClr val="4A34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FFFF00"/>
                </a:solidFill>
                <a:latin typeface="Segoe Print" panose="02000800000000000000" pitchFamily="2" charset="0"/>
              </a:rPr>
              <a:t>What’s missing?</a:t>
            </a:r>
          </a:p>
        </p:txBody>
      </p:sp>
      <p:sp>
        <p:nvSpPr>
          <p:cNvPr id="8" name="Rectangle 7">
            <a:extLst>
              <a:ext uri="{FF2B5EF4-FFF2-40B4-BE49-F238E27FC236}">
                <a16:creationId xmlns:a16="http://schemas.microsoft.com/office/drawing/2014/main" id="{19496A00-215E-C645-A916-ABF7A7E39614}"/>
              </a:ext>
            </a:extLst>
          </p:cNvPr>
          <p:cNvSpPr/>
          <p:nvPr userDrawn="1"/>
        </p:nvSpPr>
        <p:spPr>
          <a:xfrm>
            <a:off x="277771" y="1998691"/>
            <a:ext cx="1989538" cy="1634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a:latin typeface="Segoe Print" panose="02000800000000000000" pitchFamily="2" charset="0"/>
            </a:endParaRPr>
          </a:p>
        </p:txBody>
      </p:sp>
      <p:sp>
        <p:nvSpPr>
          <p:cNvPr id="9" name="Rectangle 8">
            <a:extLst>
              <a:ext uri="{FF2B5EF4-FFF2-40B4-BE49-F238E27FC236}">
                <a16:creationId xmlns:a16="http://schemas.microsoft.com/office/drawing/2014/main" id="{24BB9485-8201-2A42-A5A8-7D1263C347BF}"/>
              </a:ext>
            </a:extLst>
          </p:cNvPr>
          <p:cNvSpPr/>
          <p:nvPr userDrawn="1"/>
        </p:nvSpPr>
        <p:spPr>
          <a:xfrm>
            <a:off x="0" y="-81315"/>
            <a:ext cx="12192000" cy="309915"/>
          </a:xfrm>
          <a:prstGeom prst="rect">
            <a:avLst/>
          </a:prstGeom>
          <a:gradFill flip="none" rotWithShape="1">
            <a:gsLst>
              <a:gs pos="0">
                <a:schemeClr val="bg1"/>
              </a:gs>
              <a:gs pos="46000">
                <a:srgbClr val="6B4DC4"/>
              </a:gs>
              <a:gs pos="100000">
                <a:srgbClr val="4A3483"/>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rgbClr val="FFFF00"/>
              </a:solidFill>
              <a:latin typeface="Segoe Print" panose="02000800000000000000" pitchFamily="2" charset="0"/>
            </a:endParaRPr>
          </a:p>
        </p:txBody>
      </p:sp>
      <p:sp>
        <p:nvSpPr>
          <p:cNvPr id="10" name="Rectangle 9">
            <a:extLst>
              <a:ext uri="{FF2B5EF4-FFF2-40B4-BE49-F238E27FC236}">
                <a16:creationId xmlns:a16="http://schemas.microsoft.com/office/drawing/2014/main" id="{E710B4F4-F104-5749-ACB9-7F5B1D02A50B}"/>
              </a:ext>
            </a:extLst>
          </p:cNvPr>
          <p:cNvSpPr/>
          <p:nvPr userDrawn="1"/>
        </p:nvSpPr>
        <p:spPr>
          <a:xfrm>
            <a:off x="2601871" y="433301"/>
            <a:ext cx="1989538" cy="1634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a:latin typeface="Segoe Print" panose="02000800000000000000" pitchFamily="2" charset="0"/>
            </a:endParaRPr>
          </a:p>
        </p:txBody>
      </p:sp>
      <p:sp>
        <p:nvSpPr>
          <p:cNvPr id="11" name="Rectangle 10">
            <a:extLst>
              <a:ext uri="{FF2B5EF4-FFF2-40B4-BE49-F238E27FC236}">
                <a16:creationId xmlns:a16="http://schemas.microsoft.com/office/drawing/2014/main" id="{0737662E-E985-D447-A191-99B512023317}"/>
              </a:ext>
            </a:extLst>
          </p:cNvPr>
          <p:cNvSpPr/>
          <p:nvPr userDrawn="1"/>
        </p:nvSpPr>
        <p:spPr>
          <a:xfrm>
            <a:off x="5101231" y="433301"/>
            <a:ext cx="1989538" cy="1634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a:latin typeface="Segoe Print" panose="02000800000000000000" pitchFamily="2" charset="0"/>
            </a:endParaRPr>
          </a:p>
        </p:txBody>
      </p:sp>
      <p:sp>
        <p:nvSpPr>
          <p:cNvPr id="12" name="Rectangle 11">
            <a:extLst>
              <a:ext uri="{FF2B5EF4-FFF2-40B4-BE49-F238E27FC236}">
                <a16:creationId xmlns:a16="http://schemas.microsoft.com/office/drawing/2014/main" id="{8C84796E-DF6C-1040-ADDF-D6AA20E45CD0}"/>
              </a:ext>
            </a:extLst>
          </p:cNvPr>
          <p:cNvSpPr/>
          <p:nvPr userDrawn="1"/>
        </p:nvSpPr>
        <p:spPr>
          <a:xfrm>
            <a:off x="7600591" y="423170"/>
            <a:ext cx="1989538" cy="1634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a:latin typeface="Segoe Print" panose="02000800000000000000" pitchFamily="2" charset="0"/>
            </a:endParaRPr>
          </a:p>
        </p:txBody>
      </p:sp>
      <p:sp>
        <p:nvSpPr>
          <p:cNvPr id="13" name="Rectangle 12">
            <a:extLst>
              <a:ext uri="{FF2B5EF4-FFF2-40B4-BE49-F238E27FC236}">
                <a16:creationId xmlns:a16="http://schemas.microsoft.com/office/drawing/2014/main" id="{8870762B-867F-3047-BF70-CC5B9C76C6E3}"/>
              </a:ext>
            </a:extLst>
          </p:cNvPr>
          <p:cNvSpPr/>
          <p:nvPr userDrawn="1"/>
        </p:nvSpPr>
        <p:spPr>
          <a:xfrm>
            <a:off x="9924691" y="1998691"/>
            <a:ext cx="1989538" cy="1634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a:latin typeface="Segoe Print" panose="02000800000000000000" pitchFamily="2" charset="0"/>
            </a:endParaRPr>
          </a:p>
        </p:txBody>
      </p:sp>
      <p:sp>
        <p:nvSpPr>
          <p:cNvPr id="14" name="Rectangle 13">
            <a:extLst>
              <a:ext uri="{FF2B5EF4-FFF2-40B4-BE49-F238E27FC236}">
                <a16:creationId xmlns:a16="http://schemas.microsoft.com/office/drawing/2014/main" id="{48601226-8E1A-854C-B0A3-285A3DC846A2}"/>
              </a:ext>
            </a:extLst>
          </p:cNvPr>
          <p:cNvSpPr/>
          <p:nvPr userDrawn="1"/>
        </p:nvSpPr>
        <p:spPr>
          <a:xfrm>
            <a:off x="7600591" y="3470305"/>
            <a:ext cx="1989538" cy="1634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a:latin typeface="Segoe Print" panose="02000800000000000000" pitchFamily="2" charset="0"/>
            </a:endParaRPr>
          </a:p>
        </p:txBody>
      </p:sp>
      <p:sp>
        <p:nvSpPr>
          <p:cNvPr id="15" name="Rectangle 14">
            <a:extLst>
              <a:ext uri="{FF2B5EF4-FFF2-40B4-BE49-F238E27FC236}">
                <a16:creationId xmlns:a16="http://schemas.microsoft.com/office/drawing/2014/main" id="{5634A4BA-8082-2249-8562-04213F15CBA6}"/>
              </a:ext>
            </a:extLst>
          </p:cNvPr>
          <p:cNvSpPr/>
          <p:nvPr userDrawn="1"/>
        </p:nvSpPr>
        <p:spPr>
          <a:xfrm>
            <a:off x="2662438" y="3467708"/>
            <a:ext cx="1989538" cy="1634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a:latin typeface="Segoe Print" panose="02000800000000000000" pitchFamily="2" charset="0"/>
            </a:endParaRPr>
          </a:p>
        </p:txBody>
      </p:sp>
      <p:sp>
        <p:nvSpPr>
          <p:cNvPr id="16" name="Rectangle 15">
            <a:extLst>
              <a:ext uri="{FF2B5EF4-FFF2-40B4-BE49-F238E27FC236}">
                <a16:creationId xmlns:a16="http://schemas.microsoft.com/office/drawing/2014/main" id="{BB6E542E-0986-1243-B2EA-7BC3472C8126}"/>
              </a:ext>
            </a:extLst>
          </p:cNvPr>
          <p:cNvSpPr/>
          <p:nvPr userDrawn="1"/>
        </p:nvSpPr>
        <p:spPr>
          <a:xfrm>
            <a:off x="5083189" y="3467708"/>
            <a:ext cx="1989538" cy="1634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a:latin typeface="Segoe Print" panose="02000800000000000000" pitchFamily="2" charset="0"/>
            </a:endParaRPr>
          </a:p>
        </p:txBody>
      </p:sp>
      <p:sp>
        <p:nvSpPr>
          <p:cNvPr id="5" name="Text Placeholder 4">
            <a:extLst>
              <a:ext uri="{FF2B5EF4-FFF2-40B4-BE49-F238E27FC236}">
                <a16:creationId xmlns:a16="http://schemas.microsoft.com/office/drawing/2014/main" id="{B4F30764-9720-F546-B798-EAD980DC1E82}"/>
              </a:ext>
            </a:extLst>
          </p:cNvPr>
          <p:cNvSpPr>
            <a:spLocks noGrp="1"/>
          </p:cNvSpPr>
          <p:nvPr>
            <p:ph type="body" sz="quarter" idx="10" hasCustomPrompt="1"/>
          </p:nvPr>
        </p:nvSpPr>
        <p:spPr>
          <a:xfrm>
            <a:off x="352128" y="2049449"/>
            <a:ext cx="1840824" cy="1532974"/>
          </a:xfrm>
        </p:spPr>
        <p:txBody>
          <a:bodyPr anchor="ctr">
            <a:normAutofit/>
          </a:bodyPr>
          <a:lstStyle>
            <a:lvl1pPr marL="0" indent="0" algn="ctr">
              <a:buNone/>
              <a:defRPr sz="1800" b="1">
                <a:latin typeface="Segoe Print" panose="02000800000000000000" pitchFamily="2" charset="0"/>
              </a:defRPr>
            </a:lvl1pPr>
          </a:lstStyle>
          <a:p>
            <a:pPr lvl="0"/>
            <a:r>
              <a:rPr lang="en-US" dirty="0"/>
              <a:t>(word)</a:t>
            </a:r>
          </a:p>
        </p:txBody>
      </p:sp>
      <p:sp>
        <p:nvSpPr>
          <p:cNvPr id="30" name="Text Placeholder 4">
            <a:extLst>
              <a:ext uri="{FF2B5EF4-FFF2-40B4-BE49-F238E27FC236}">
                <a16:creationId xmlns:a16="http://schemas.microsoft.com/office/drawing/2014/main" id="{CB39625A-59EF-E148-86C9-97AD8C098C70}"/>
              </a:ext>
            </a:extLst>
          </p:cNvPr>
          <p:cNvSpPr>
            <a:spLocks noGrp="1"/>
          </p:cNvSpPr>
          <p:nvPr>
            <p:ph type="body" sz="quarter" idx="11" hasCustomPrompt="1"/>
          </p:nvPr>
        </p:nvSpPr>
        <p:spPr>
          <a:xfrm>
            <a:off x="2676228" y="475207"/>
            <a:ext cx="1840824" cy="1532974"/>
          </a:xfrm>
        </p:spPr>
        <p:txBody>
          <a:bodyPr anchor="ctr">
            <a:normAutofit/>
          </a:bodyPr>
          <a:lstStyle>
            <a:lvl1pPr marL="0" indent="0" algn="ctr">
              <a:buNone/>
              <a:defRPr sz="1800" b="1">
                <a:latin typeface="Segoe Print" panose="02000800000000000000" pitchFamily="2" charset="0"/>
              </a:defRPr>
            </a:lvl1pPr>
          </a:lstStyle>
          <a:p>
            <a:pPr lvl="0"/>
            <a:r>
              <a:rPr lang="en-US" dirty="0"/>
              <a:t>(word)</a:t>
            </a:r>
          </a:p>
        </p:txBody>
      </p:sp>
      <p:sp>
        <p:nvSpPr>
          <p:cNvPr id="31" name="Text Placeholder 4">
            <a:extLst>
              <a:ext uri="{FF2B5EF4-FFF2-40B4-BE49-F238E27FC236}">
                <a16:creationId xmlns:a16="http://schemas.microsoft.com/office/drawing/2014/main" id="{49C0C48B-17CE-2A4B-8FF8-233F4B4A29F6}"/>
              </a:ext>
            </a:extLst>
          </p:cNvPr>
          <p:cNvSpPr>
            <a:spLocks noGrp="1"/>
          </p:cNvSpPr>
          <p:nvPr>
            <p:ph type="body" sz="quarter" idx="12" hasCustomPrompt="1"/>
          </p:nvPr>
        </p:nvSpPr>
        <p:spPr>
          <a:xfrm>
            <a:off x="5157546" y="484059"/>
            <a:ext cx="1840824" cy="1532974"/>
          </a:xfrm>
        </p:spPr>
        <p:txBody>
          <a:bodyPr anchor="ctr">
            <a:normAutofit/>
          </a:bodyPr>
          <a:lstStyle>
            <a:lvl1pPr marL="0" indent="0" algn="ctr">
              <a:buNone/>
              <a:defRPr sz="1800" b="1">
                <a:latin typeface="Segoe Print" panose="02000800000000000000" pitchFamily="2" charset="0"/>
              </a:defRPr>
            </a:lvl1pPr>
          </a:lstStyle>
          <a:p>
            <a:pPr lvl="0"/>
            <a:r>
              <a:rPr lang="en-US" dirty="0"/>
              <a:t>(word)</a:t>
            </a:r>
          </a:p>
        </p:txBody>
      </p:sp>
      <p:sp>
        <p:nvSpPr>
          <p:cNvPr id="32" name="Text Placeholder 4">
            <a:extLst>
              <a:ext uri="{FF2B5EF4-FFF2-40B4-BE49-F238E27FC236}">
                <a16:creationId xmlns:a16="http://schemas.microsoft.com/office/drawing/2014/main" id="{03EE117D-EA9A-2F43-BC52-19C1D555D608}"/>
              </a:ext>
            </a:extLst>
          </p:cNvPr>
          <p:cNvSpPr>
            <a:spLocks noGrp="1"/>
          </p:cNvSpPr>
          <p:nvPr>
            <p:ph type="body" sz="quarter" idx="13" hasCustomPrompt="1"/>
          </p:nvPr>
        </p:nvSpPr>
        <p:spPr>
          <a:xfrm>
            <a:off x="7674948" y="3518466"/>
            <a:ext cx="1840824" cy="1532974"/>
          </a:xfrm>
        </p:spPr>
        <p:txBody>
          <a:bodyPr anchor="ctr">
            <a:normAutofit/>
          </a:bodyPr>
          <a:lstStyle>
            <a:lvl1pPr marL="0" indent="0" algn="ctr">
              <a:buNone/>
              <a:defRPr sz="1800" b="1">
                <a:latin typeface="Segoe Print" panose="02000800000000000000" pitchFamily="2" charset="0"/>
              </a:defRPr>
            </a:lvl1pPr>
          </a:lstStyle>
          <a:p>
            <a:pPr lvl="0"/>
            <a:r>
              <a:rPr lang="en-US" dirty="0"/>
              <a:t>(word)</a:t>
            </a:r>
          </a:p>
        </p:txBody>
      </p:sp>
      <p:sp>
        <p:nvSpPr>
          <p:cNvPr id="33" name="Text Placeholder 4">
            <a:extLst>
              <a:ext uri="{FF2B5EF4-FFF2-40B4-BE49-F238E27FC236}">
                <a16:creationId xmlns:a16="http://schemas.microsoft.com/office/drawing/2014/main" id="{629420FD-7FAD-8748-A185-DC1E390A187A}"/>
              </a:ext>
            </a:extLst>
          </p:cNvPr>
          <p:cNvSpPr>
            <a:spLocks noGrp="1"/>
          </p:cNvSpPr>
          <p:nvPr>
            <p:ph type="body" sz="quarter" idx="14" hasCustomPrompt="1"/>
          </p:nvPr>
        </p:nvSpPr>
        <p:spPr>
          <a:xfrm>
            <a:off x="9999048" y="2056156"/>
            <a:ext cx="1840824" cy="1532974"/>
          </a:xfrm>
        </p:spPr>
        <p:txBody>
          <a:bodyPr anchor="ctr">
            <a:normAutofit/>
          </a:bodyPr>
          <a:lstStyle>
            <a:lvl1pPr marL="0" indent="0" algn="ctr">
              <a:buNone/>
              <a:defRPr sz="1800" b="1">
                <a:latin typeface="Segoe Print" panose="02000800000000000000" pitchFamily="2" charset="0"/>
              </a:defRPr>
            </a:lvl1pPr>
          </a:lstStyle>
          <a:p>
            <a:pPr lvl="0"/>
            <a:r>
              <a:rPr lang="en-US" dirty="0"/>
              <a:t>(word)</a:t>
            </a:r>
          </a:p>
        </p:txBody>
      </p:sp>
      <p:sp>
        <p:nvSpPr>
          <p:cNvPr id="34" name="Text Placeholder 4">
            <a:extLst>
              <a:ext uri="{FF2B5EF4-FFF2-40B4-BE49-F238E27FC236}">
                <a16:creationId xmlns:a16="http://schemas.microsoft.com/office/drawing/2014/main" id="{9F2BC9B1-9F38-014D-933A-BFB8A0EF0E80}"/>
              </a:ext>
            </a:extLst>
          </p:cNvPr>
          <p:cNvSpPr>
            <a:spLocks noGrp="1"/>
          </p:cNvSpPr>
          <p:nvPr>
            <p:ph type="body" sz="quarter" idx="15" hasCustomPrompt="1"/>
          </p:nvPr>
        </p:nvSpPr>
        <p:spPr>
          <a:xfrm>
            <a:off x="7674948" y="469092"/>
            <a:ext cx="1840824" cy="1532974"/>
          </a:xfrm>
        </p:spPr>
        <p:txBody>
          <a:bodyPr anchor="ctr">
            <a:normAutofit/>
          </a:bodyPr>
          <a:lstStyle>
            <a:lvl1pPr marL="0" indent="0" algn="ctr">
              <a:buNone/>
              <a:defRPr sz="1800" b="1">
                <a:latin typeface="Segoe Print" panose="02000800000000000000" pitchFamily="2" charset="0"/>
              </a:defRPr>
            </a:lvl1pPr>
          </a:lstStyle>
          <a:p>
            <a:pPr lvl="0"/>
            <a:r>
              <a:rPr lang="en-US" dirty="0"/>
              <a:t>(word)</a:t>
            </a:r>
          </a:p>
        </p:txBody>
      </p:sp>
      <p:sp>
        <p:nvSpPr>
          <p:cNvPr id="35" name="Text Placeholder 4">
            <a:extLst>
              <a:ext uri="{FF2B5EF4-FFF2-40B4-BE49-F238E27FC236}">
                <a16:creationId xmlns:a16="http://schemas.microsoft.com/office/drawing/2014/main" id="{18736D57-3662-C844-9390-A5F5FF5E9230}"/>
              </a:ext>
            </a:extLst>
          </p:cNvPr>
          <p:cNvSpPr>
            <a:spLocks noGrp="1"/>
          </p:cNvSpPr>
          <p:nvPr>
            <p:ph type="body" sz="quarter" idx="16" hasCustomPrompt="1"/>
          </p:nvPr>
        </p:nvSpPr>
        <p:spPr>
          <a:xfrm>
            <a:off x="5175588" y="3518466"/>
            <a:ext cx="1840824" cy="1532974"/>
          </a:xfrm>
        </p:spPr>
        <p:txBody>
          <a:bodyPr anchor="ctr">
            <a:normAutofit/>
          </a:bodyPr>
          <a:lstStyle>
            <a:lvl1pPr marL="0" indent="0" algn="ctr">
              <a:buNone/>
              <a:defRPr sz="1800" b="1">
                <a:latin typeface="Segoe Print" panose="02000800000000000000" pitchFamily="2" charset="0"/>
              </a:defRPr>
            </a:lvl1pPr>
          </a:lstStyle>
          <a:p>
            <a:pPr lvl="0"/>
            <a:r>
              <a:rPr lang="en-US" dirty="0"/>
              <a:t>(word)</a:t>
            </a:r>
          </a:p>
        </p:txBody>
      </p:sp>
      <p:sp>
        <p:nvSpPr>
          <p:cNvPr id="36" name="Text Placeholder 4">
            <a:extLst>
              <a:ext uri="{FF2B5EF4-FFF2-40B4-BE49-F238E27FC236}">
                <a16:creationId xmlns:a16="http://schemas.microsoft.com/office/drawing/2014/main" id="{9EC96E24-C099-9A43-8D81-C32014FFA3DD}"/>
              </a:ext>
            </a:extLst>
          </p:cNvPr>
          <p:cNvSpPr>
            <a:spLocks noGrp="1"/>
          </p:cNvSpPr>
          <p:nvPr>
            <p:ph type="body" sz="quarter" idx="17" hasCustomPrompt="1"/>
          </p:nvPr>
        </p:nvSpPr>
        <p:spPr>
          <a:xfrm>
            <a:off x="2750585" y="3518466"/>
            <a:ext cx="1840824" cy="1532974"/>
          </a:xfrm>
        </p:spPr>
        <p:txBody>
          <a:bodyPr anchor="ctr">
            <a:normAutofit/>
          </a:bodyPr>
          <a:lstStyle>
            <a:lvl1pPr marL="0" indent="0" algn="ctr">
              <a:buNone/>
              <a:defRPr sz="1800" b="1">
                <a:latin typeface="Segoe Print" panose="02000800000000000000" pitchFamily="2" charset="0"/>
              </a:defRPr>
            </a:lvl1pPr>
          </a:lstStyle>
          <a:p>
            <a:pPr lvl="0"/>
            <a:r>
              <a:rPr lang="en-US" dirty="0"/>
              <a:t>(word)</a:t>
            </a:r>
          </a:p>
        </p:txBody>
      </p:sp>
    </p:spTree>
    <p:extLst>
      <p:ext uri="{BB962C8B-B14F-4D97-AF65-F5344CB8AC3E}">
        <p14:creationId xmlns:p14="http://schemas.microsoft.com/office/powerpoint/2010/main" val="3196419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at's missing? (6-words)">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50F8AE3E-ECF3-D548-9946-B1E70F800ED1}"/>
              </a:ext>
            </a:extLst>
          </p:cNvPr>
          <p:cNvSpPr/>
          <p:nvPr userDrawn="1"/>
        </p:nvSpPr>
        <p:spPr>
          <a:xfrm>
            <a:off x="1272540" y="815686"/>
            <a:ext cx="9646920" cy="40005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Segoe Print" panose="02000800000000000000" pitchFamily="2" charset="0"/>
            </a:endParaRPr>
          </a:p>
        </p:txBody>
      </p:sp>
      <p:sp>
        <p:nvSpPr>
          <p:cNvPr id="7" name="Rectangle 6">
            <a:extLst>
              <a:ext uri="{FF2B5EF4-FFF2-40B4-BE49-F238E27FC236}">
                <a16:creationId xmlns:a16="http://schemas.microsoft.com/office/drawing/2014/main" id="{90D51E97-9BDD-B749-9A31-8732CB3412CD}"/>
              </a:ext>
            </a:extLst>
          </p:cNvPr>
          <p:cNvSpPr/>
          <p:nvPr userDrawn="1"/>
        </p:nvSpPr>
        <p:spPr>
          <a:xfrm>
            <a:off x="0" y="5403273"/>
            <a:ext cx="12192000" cy="1454727"/>
          </a:xfrm>
          <a:prstGeom prst="rect">
            <a:avLst/>
          </a:prstGeom>
          <a:solidFill>
            <a:srgbClr val="4A3483"/>
          </a:solidFill>
          <a:ln>
            <a:solidFill>
              <a:srgbClr val="4A34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FFFF00"/>
                </a:solidFill>
                <a:latin typeface="Segoe Print" panose="02000800000000000000" pitchFamily="2" charset="0"/>
              </a:rPr>
              <a:t>What’s missing?</a:t>
            </a:r>
          </a:p>
        </p:txBody>
      </p:sp>
      <p:sp>
        <p:nvSpPr>
          <p:cNvPr id="9" name="Rectangle 8">
            <a:extLst>
              <a:ext uri="{FF2B5EF4-FFF2-40B4-BE49-F238E27FC236}">
                <a16:creationId xmlns:a16="http://schemas.microsoft.com/office/drawing/2014/main" id="{24BB9485-8201-2A42-A5A8-7D1263C347BF}"/>
              </a:ext>
            </a:extLst>
          </p:cNvPr>
          <p:cNvSpPr/>
          <p:nvPr userDrawn="1"/>
        </p:nvSpPr>
        <p:spPr>
          <a:xfrm>
            <a:off x="0" y="-81315"/>
            <a:ext cx="12192000" cy="309915"/>
          </a:xfrm>
          <a:prstGeom prst="rect">
            <a:avLst/>
          </a:prstGeom>
          <a:gradFill flip="none" rotWithShape="1">
            <a:gsLst>
              <a:gs pos="0">
                <a:schemeClr val="bg1"/>
              </a:gs>
              <a:gs pos="46000">
                <a:srgbClr val="6B4DC4"/>
              </a:gs>
              <a:gs pos="100000">
                <a:srgbClr val="4A3483"/>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rgbClr val="FFFF00"/>
              </a:solidFill>
              <a:latin typeface="Segoe Print" panose="02000800000000000000" pitchFamily="2" charset="0"/>
            </a:endParaRPr>
          </a:p>
        </p:txBody>
      </p:sp>
      <p:sp>
        <p:nvSpPr>
          <p:cNvPr id="10" name="Rectangle 9">
            <a:extLst>
              <a:ext uri="{FF2B5EF4-FFF2-40B4-BE49-F238E27FC236}">
                <a16:creationId xmlns:a16="http://schemas.microsoft.com/office/drawing/2014/main" id="{E710B4F4-F104-5749-ACB9-7F5B1D02A50B}"/>
              </a:ext>
            </a:extLst>
          </p:cNvPr>
          <p:cNvSpPr/>
          <p:nvPr userDrawn="1"/>
        </p:nvSpPr>
        <p:spPr>
          <a:xfrm>
            <a:off x="2601871" y="433301"/>
            <a:ext cx="1989538" cy="1634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a:latin typeface="Segoe Print" panose="02000800000000000000" pitchFamily="2" charset="0"/>
            </a:endParaRPr>
          </a:p>
        </p:txBody>
      </p:sp>
      <p:sp>
        <p:nvSpPr>
          <p:cNvPr id="11" name="Rectangle 10">
            <a:extLst>
              <a:ext uri="{FF2B5EF4-FFF2-40B4-BE49-F238E27FC236}">
                <a16:creationId xmlns:a16="http://schemas.microsoft.com/office/drawing/2014/main" id="{0737662E-E985-D447-A191-99B512023317}"/>
              </a:ext>
            </a:extLst>
          </p:cNvPr>
          <p:cNvSpPr/>
          <p:nvPr userDrawn="1"/>
        </p:nvSpPr>
        <p:spPr>
          <a:xfrm>
            <a:off x="5101231" y="433301"/>
            <a:ext cx="1989538" cy="1634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a:latin typeface="Segoe Print" panose="02000800000000000000" pitchFamily="2" charset="0"/>
            </a:endParaRPr>
          </a:p>
        </p:txBody>
      </p:sp>
      <p:sp>
        <p:nvSpPr>
          <p:cNvPr id="12" name="Rectangle 11">
            <a:extLst>
              <a:ext uri="{FF2B5EF4-FFF2-40B4-BE49-F238E27FC236}">
                <a16:creationId xmlns:a16="http://schemas.microsoft.com/office/drawing/2014/main" id="{8C84796E-DF6C-1040-ADDF-D6AA20E45CD0}"/>
              </a:ext>
            </a:extLst>
          </p:cNvPr>
          <p:cNvSpPr/>
          <p:nvPr userDrawn="1"/>
        </p:nvSpPr>
        <p:spPr>
          <a:xfrm>
            <a:off x="7600591" y="423170"/>
            <a:ext cx="1989538" cy="1634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a:latin typeface="Segoe Print" panose="02000800000000000000" pitchFamily="2" charset="0"/>
            </a:endParaRPr>
          </a:p>
        </p:txBody>
      </p:sp>
      <p:sp>
        <p:nvSpPr>
          <p:cNvPr id="14" name="Rectangle 13">
            <a:extLst>
              <a:ext uri="{FF2B5EF4-FFF2-40B4-BE49-F238E27FC236}">
                <a16:creationId xmlns:a16="http://schemas.microsoft.com/office/drawing/2014/main" id="{48601226-8E1A-854C-B0A3-285A3DC846A2}"/>
              </a:ext>
            </a:extLst>
          </p:cNvPr>
          <p:cNvSpPr/>
          <p:nvPr userDrawn="1"/>
        </p:nvSpPr>
        <p:spPr>
          <a:xfrm>
            <a:off x="7600591" y="3470305"/>
            <a:ext cx="1989538" cy="1634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a:latin typeface="Segoe Print" panose="02000800000000000000" pitchFamily="2" charset="0"/>
            </a:endParaRPr>
          </a:p>
        </p:txBody>
      </p:sp>
      <p:sp>
        <p:nvSpPr>
          <p:cNvPr id="15" name="Rectangle 14">
            <a:extLst>
              <a:ext uri="{FF2B5EF4-FFF2-40B4-BE49-F238E27FC236}">
                <a16:creationId xmlns:a16="http://schemas.microsoft.com/office/drawing/2014/main" id="{5634A4BA-8082-2249-8562-04213F15CBA6}"/>
              </a:ext>
            </a:extLst>
          </p:cNvPr>
          <p:cNvSpPr/>
          <p:nvPr userDrawn="1"/>
        </p:nvSpPr>
        <p:spPr>
          <a:xfrm>
            <a:off x="2662438" y="3467708"/>
            <a:ext cx="1989538" cy="1634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a:latin typeface="Segoe Print" panose="02000800000000000000" pitchFamily="2" charset="0"/>
            </a:endParaRPr>
          </a:p>
        </p:txBody>
      </p:sp>
      <p:sp>
        <p:nvSpPr>
          <p:cNvPr id="16" name="Rectangle 15">
            <a:extLst>
              <a:ext uri="{FF2B5EF4-FFF2-40B4-BE49-F238E27FC236}">
                <a16:creationId xmlns:a16="http://schemas.microsoft.com/office/drawing/2014/main" id="{BB6E542E-0986-1243-B2EA-7BC3472C8126}"/>
              </a:ext>
            </a:extLst>
          </p:cNvPr>
          <p:cNvSpPr/>
          <p:nvPr userDrawn="1"/>
        </p:nvSpPr>
        <p:spPr>
          <a:xfrm>
            <a:off x="5083189" y="3467708"/>
            <a:ext cx="1989538" cy="1634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a:latin typeface="Segoe Print" panose="02000800000000000000" pitchFamily="2" charset="0"/>
            </a:endParaRPr>
          </a:p>
        </p:txBody>
      </p:sp>
      <p:sp>
        <p:nvSpPr>
          <p:cNvPr id="30" name="Text Placeholder 4">
            <a:extLst>
              <a:ext uri="{FF2B5EF4-FFF2-40B4-BE49-F238E27FC236}">
                <a16:creationId xmlns:a16="http://schemas.microsoft.com/office/drawing/2014/main" id="{CB39625A-59EF-E148-86C9-97AD8C098C70}"/>
              </a:ext>
            </a:extLst>
          </p:cNvPr>
          <p:cNvSpPr>
            <a:spLocks noGrp="1"/>
          </p:cNvSpPr>
          <p:nvPr>
            <p:ph type="body" sz="quarter" idx="11" hasCustomPrompt="1"/>
          </p:nvPr>
        </p:nvSpPr>
        <p:spPr>
          <a:xfrm>
            <a:off x="2676228" y="475207"/>
            <a:ext cx="1840824" cy="1532974"/>
          </a:xfrm>
        </p:spPr>
        <p:txBody>
          <a:bodyPr anchor="ctr">
            <a:normAutofit/>
          </a:bodyPr>
          <a:lstStyle>
            <a:lvl1pPr marL="0" indent="0" algn="ctr">
              <a:buNone/>
              <a:defRPr sz="1800" b="1">
                <a:latin typeface="Segoe Print" panose="02000800000000000000" pitchFamily="2" charset="0"/>
              </a:defRPr>
            </a:lvl1pPr>
          </a:lstStyle>
          <a:p>
            <a:pPr lvl="0"/>
            <a:r>
              <a:rPr lang="en-US" dirty="0"/>
              <a:t>(word)</a:t>
            </a:r>
          </a:p>
        </p:txBody>
      </p:sp>
      <p:sp>
        <p:nvSpPr>
          <p:cNvPr id="31" name="Text Placeholder 4">
            <a:extLst>
              <a:ext uri="{FF2B5EF4-FFF2-40B4-BE49-F238E27FC236}">
                <a16:creationId xmlns:a16="http://schemas.microsoft.com/office/drawing/2014/main" id="{49C0C48B-17CE-2A4B-8FF8-233F4B4A29F6}"/>
              </a:ext>
            </a:extLst>
          </p:cNvPr>
          <p:cNvSpPr>
            <a:spLocks noGrp="1"/>
          </p:cNvSpPr>
          <p:nvPr>
            <p:ph type="body" sz="quarter" idx="12" hasCustomPrompt="1"/>
          </p:nvPr>
        </p:nvSpPr>
        <p:spPr>
          <a:xfrm>
            <a:off x="5157546" y="484059"/>
            <a:ext cx="1840824" cy="1532974"/>
          </a:xfrm>
        </p:spPr>
        <p:txBody>
          <a:bodyPr anchor="ctr">
            <a:normAutofit/>
          </a:bodyPr>
          <a:lstStyle>
            <a:lvl1pPr marL="0" indent="0" algn="ctr">
              <a:buNone/>
              <a:defRPr sz="1800" b="1">
                <a:latin typeface="Segoe Print" panose="02000800000000000000" pitchFamily="2" charset="0"/>
              </a:defRPr>
            </a:lvl1pPr>
          </a:lstStyle>
          <a:p>
            <a:pPr lvl="0"/>
            <a:r>
              <a:rPr lang="en-US" dirty="0"/>
              <a:t>(word)</a:t>
            </a:r>
          </a:p>
        </p:txBody>
      </p:sp>
      <p:sp>
        <p:nvSpPr>
          <p:cNvPr id="32" name="Text Placeholder 4">
            <a:extLst>
              <a:ext uri="{FF2B5EF4-FFF2-40B4-BE49-F238E27FC236}">
                <a16:creationId xmlns:a16="http://schemas.microsoft.com/office/drawing/2014/main" id="{03EE117D-EA9A-2F43-BC52-19C1D555D608}"/>
              </a:ext>
            </a:extLst>
          </p:cNvPr>
          <p:cNvSpPr>
            <a:spLocks noGrp="1"/>
          </p:cNvSpPr>
          <p:nvPr>
            <p:ph type="body" sz="quarter" idx="13" hasCustomPrompt="1"/>
          </p:nvPr>
        </p:nvSpPr>
        <p:spPr>
          <a:xfrm>
            <a:off x="7674948" y="3518466"/>
            <a:ext cx="1840824" cy="1532974"/>
          </a:xfrm>
        </p:spPr>
        <p:txBody>
          <a:bodyPr anchor="ctr">
            <a:normAutofit/>
          </a:bodyPr>
          <a:lstStyle>
            <a:lvl1pPr marL="0" indent="0" algn="ctr">
              <a:buNone/>
              <a:defRPr sz="1800" b="1">
                <a:latin typeface="Segoe Print" panose="02000800000000000000" pitchFamily="2" charset="0"/>
              </a:defRPr>
            </a:lvl1pPr>
          </a:lstStyle>
          <a:p>
            <a:pPr lvl="0"/>
            <a:r>
              <a:rPr lang="en-US" dirty="0"/>
              <a:t>(word)</a:t>
            </a:r>
          </a:p>
        </p:txBody>
      </p:sp>
      <p:sp>
        <p:nvSpPr>
          <p:cNvPr id="34" name="Text Placeholder 4">
            <a:extLst>
              <a:ext uri="{FF2B5EF4-FFF2-40B4-BE49-F238E27FC236}">
                <a16:creationId xmlns:a16="http://schemas.microsoft.com/office/drawing/2014/main" id="{9F2BC9B1-9F38-014D-933A-BFB8A0EF0E80}"/>
              </a:ext>
            </a:extLst>
          </p:cNvPr>
          <p:cNvSpPr>
            <a:spLocks noGrp="1"/>
          </p:cNvSpPr>
          <p:nvPr>
            <p:ph type="body" sz="quarter" idx="15" hasCustomPrompt="1"/>
          </p:nvPr>
        </p:nvSpPr>
        <p:spPr>
          <a:xfrm>
            <a:off x="7674948" y="484059"/>
            <a:ext cx="1840824" cy="1532974"/>
          </a:xfrm>
        </p:spPr>
        <p:txBody>
          <a:bodyPr anchor="ctr">
            <a:normAutofit/>
          </a:bodyPr>
          <a:lstStyle>
            <a:lvl1pPr marL="0" indent="0" algn="ctr">
              <a:buNone/>
              <a:defRPr sz="1800" b="1">
                <a:latin typeface="Segoe Print" panose="02000800000000000000" pitchFamily="2" charset="0"/>
              </a:defRPr>
            </a:lvl1pPr>
          </a:lstStyle>
          <a:p>
            <a:pPr lvl="0"/>
            <a:r>
              <a:rPr lang="en-US" dirty="0"/>
              <a:t>(word)</a:t>
            </a:r>
          </a:p>
        </p:txBody>
      </p:sp>
      <p:sp>
        <p:nvSpPr>
          <p:cNvPr id="35" name="Text Placeholder 4">
            <a:extLst>
              <a:ext uri="{FF2B5EF4-FFF2-40B4-BE49-F238E27FC236}">
                <a16:creationId xmlns:a16="http://schemas.microsoft.com/office/drawing/2014/main" id="{18736D57-3662-C844-9390-A5F5FF5E9230}"/>
              </a:ext>
            </a:extLst>
          </p:cNvPr>
          <p:cNvSpPr>
            <a:spLocks noGrp="1"/>
          </p:cNvSpPr>
          <p:nvPr>
            <p:ph type="body" sz="quarter" idx="16" hasCustomPrompt="1"/>
          </p:nvPr>
        </p:nvSpPr>
        <p:spPr>
          <a:xfrm>
            <a:off x="5175588" y="3518466"/>
            <a:ext cx="1840824" cy="1532974"/>
          </a:xfrm>
        </p:spPr>
        <p:txBody>
          <a:bodyPr anchor="ctr">
            <a:normAutofit/>
          </a:bodyPr>
          <a:lstStyle>
            <a:lvl1pPr marL="0" indent="0" algn="ctr">
              <a:buNone/>
              <a:defRPr sz="1800" b="1">
                <a:latin typeface="Segoe Print" panose="02000800000000000000" pitchFamily="2" charset="0"/>
              </a:defRPr>
            </a:lvl1pPr>
          </a:lstStyle>
          <a:p>
            <a:pPr lvl="0"/>
            <a:r>
              <a:rPr lang="en-US" dirty="0"/>
              <a:t>(word)</a:t>
            </a:r>
          </a:p>
        </p:txBody>
      </p:sp>
      <p:sp>
        <p:nvSpPr>
          <p:cNvPr id="36" name="Text Placeholder 4">
            <a:extLst>
              <a:ext uri="{FF2B5EF4-FFF2-40B4-BE49-F238E27FC236}">
                <a16:creationId xmlns:a16="http://schemas.microsoft.com/office/drawing/2014/main" id="{9EC96E24-C099-9A43-8D81-C32014FFA3DD}"/>
              </a:ext>
            </a:extLst>
          </p:cNvPr>
          <p:cNvSpPr>
            <a:spLocks noGrp="1"/>
          </p:cNvSpPr>
          <p:nvPr>
            <p:ph type="body" sz="quarter" idx="17" hasCustomPrompt="1"/>
          </p:nvPr>
        </p:nvSpPr>
        <p:spPr>
          <a:xfrm>
            <a:off x="2750585" y="3518466"/>
            <a:ext cx="1840824" cy="1532974"/>
          </a:xfrm>
        </p:spPr>
        <p:txBody>
          <a:bodyPr anchor="ctr">
            <a:normAutofit/>
          </a:bodyPr>
          <a:lstStyle>
            <a:lvl1pPr marL="0" indent="0" algn="ctr">
              <a:buNone/>
              <a:defRPr sz="1800" b="1">
                <a:latin typeface="Segoe Print" panose="02000800000000000000" pitchFamily="2" charset="0"/>
              </a:defRPr>
            </a:lvl1pPr>
          </a:lstStyle>
          <a:p>
            <a:pPr lvl="0"/>
            <a:r>
              <a:rPr lang="en-US" dirty="0"/>
              <a:t>(word)</a:t>
            </a:r>
          </a:p>
        </p:txBody>
      </p:sp>
    </p:spTree>
    <p:extLst>
      <p:ext uri="{BB962C8B-B14F-4D97-AF65-F5344CB8AC3E}">
        <p14:creationId xmlns:p14="http://schemas.microsoft.com/office/powerpoint/2010/main" val="2962743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at's missing? (4-words)">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50F8AE3E-ECF3-D548-9946-B1E70F800ED1}"/>
              </a:ext>
            </a:extLst>
          </p:cNvPr>
          <p:cNvSpPr/>
          <p:nvPr userDrawn="1"/>
        </p:nvSpPr>
        <p:spPr>
          <a:xfrm>
            <a:off x="1272540" y="815686"/>
            <a:ext cx="9646920" cy="40005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Segoe Print" panose="02000800000000000000" pitchFamily="2" charset="0"/>
            </a:endParaRPr>
          </a:p>
        </p:txBody>
      </p:sp>
      <p:sp>
        <p:nvSpPr>
          <p:cNvPr id="7" name="Rectangle 6">
            <a:extLst>
              <a:ext uri="{FF2B5EF4-FFF2-40B4-BE49-F238E27FC236}">
                <a16:creationId xmlns:a16="http://schemas.microsoft.com/office/drawing/2014/main" id="{90D51E97-9BDD-B749-9A31-8732CB3412CD}"/>
              </a:ext>
            </a:extLst>
          </p:cNvPr>
          <p:cNvSpPr/>
          <p:nvPr userDrawn="1"/>
        </p:nvSpPr>
        <p:spPr>
          <a:xfrm>
            <a:off x="0" y="5403273"/>
            <a:ext cx="12192000" cy="1454727"/>
          </a:xfrm>
          <a:prstGeom prst="rect">
            <a:avLst/>
          </a:prstGeom>
          <a:solidFill>
            <a:srgbClr val="4A3483"/>
          </a:solidFill>
          <a:ln>
            <a:solidFill>
              <a:srgbClr val="4A34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FFFF00"/>
                </a:solidFill>
                <a:latin typeface="Segoe Print" panose="02000800000000000000" pitchFamily="2" charset="0"/>
              </a:rPr>
              <a:t>What’s missing?</a:t>
            </a:r>
          </a:p>
        </p:txBody>
      </p:sp>
      <p:sp>
        <p:nvSpPr>
          <p:cNvPr id="9" name="Rectangle 8">
            <a:extLst>
              <a:ext uri="{FF2B5EF4-FFF2-40B4-BE49-F238E27FC236}">
                <a16:creationId xmlns:a16="http://schemas.microsoft.com/office/drawing/2014/main" id="{24BB9485-8201-2A42-A5A8-7D1263C347BF}"/>
              </a:ext>
            </a:extLst>
          </p:cNvPr>
          <p:cNvSpPr/>
          <p:nvPr userDrawn="1"/>
        </p:nvSpPr>
        <p:spPr>
          <a:xfrm>
            <a:off x="0" y="-81315"/>
            <a:ext cx="12192000" cy="309915"/>
          </a:xfrm>
          <a:prstGeom prst="rect">
            <a:avLst/>
          </a:prstGeom>
          <a:gradFill flip="none" rotWithShape="1">
            <a:gsLst>
              <a:gs pos="0">
                <a:schemeClr val="bg1"/>
              </a:gs>
              <a:gs pos="46000">
                <a:srgbClr val="6B4DC4"/>
              </a:gs>
              <a:gs pos="100000">
                <a:srgbClr val="4A3483"/>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rgbClr val="FFFF00"/>
              </a:solidFill>
              <a:latin typeface="Segoe Print" panose="02000800000000000000" pitchFamily="2" charset="0"/>
            </a:endParaRPr>
          </a:p>
        </p:txBody>
      </p:sp>
      <p:sp>
        <p:nvSpPr>
          <p:cNvPr id="10" name="Rectangle 9">
            <a:extLst>
              <a:ext uri="{FF2B5EF4-FFF2-40B4-BE49-F238E27FC236}">
                <a16:creationId xmlns:a16="http://schemas.microsoft.com/office/drawing/2014/main" id="{E710B4F4-F104-5749-ACB9-7F5B1D02A50B}"/>
              </a:ext>
            </a:extLst>
          </p:cNvPr>
          <p:cNvSpPr/>
          <p:nvPr userDrawn="1"/>
        </p:nvSpPr>
        <p:spPr>
          <a:xfrm>
            <a:off x="2601871" y="433301"/>
            <a:ext cx="1989538" cy="1634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a:latin typeface="Segoe Print" panose="02000800000000000000" pitchFamily="2" charset="0"/>
            </a:endParaRPr>
          </a:p>
        </p:txBody>
      </p:sp>
      <p:sp>
        <p:nvSpPr>
          <p:cNvPr id="12" name="Rectangle 11">
            <a:extLst>
              <a:ext uri="{FF2B5EF4-FFF2-40B4-BE49-F238E27FC236}">
                <a16:creationId xmlns:a16="http://schemas.microsoft.com/office/drawing/2014/main" id="{8C84796E-DF6C-1040-ADDF-D6AA20E45CD0}"/>
              </a:ext>
            </a:extLst>
          </p:cNvPr>
          <p:cNvSpPr/>
          <p:nvPr userDrawn="1"/>
        </p:nvSpPr>
        <p:spPr>
          <a:xfrm>
            <a:off x="7600591" y="423170"/>
            <a:ext cx="1989538" cy="1634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a:latin typeface="Segoe Print" panose="02000800000000000000" pitchFamily="2" charset="0"/>
            </a:endParaRPr>
          </a:p>
        </p:txBody>
      </p:sp>
      <p:sp>
        <p:nvSpPr>
          <p:cNvPr id="14" name="Rectangle 13">
            <a:extLst>
              <a:ext uri="{FF2B5EF4-FFF2-40B4-BE49-F238E27FC236}">
                <a16:creationId xmlns:a16="http://schemas.microsoft.com/office/drawing/2014/main" id="{48601226-8E1A-854C-B0A3-285A3DC846A2}"/>
              </a:ext>
            </a:extLst>
          </p:cNvPr>
          <p:cNvSpPr/>
          <p:nvPr userDrawn="1"/>
        </p:nvSpPr>
        <p:spPr>
          <a:xfrm>
            <a:off x="7600591" y="3470305"/>
            <a:ext cx="1989538" cy="1634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a:latin typeface="Segoe Print" panose="02000800000000000000" pitchFamily="2" charset="0"/>
            </a:endParaRPr>
          </a:p>
        </p:txBody>
      </p:sp>
      <p:sp>
        <p:nvSpPr>
          <p:cNvPr id="15" name="Rectangle 14">
            <a:extLst>
              <a:ext uri="{FF2B5EF4-FFF2-40B4-BE49-F238E27FC236}">
                <a16:creationId xmlns:a16="http://schemas.microsoft.com/office/drawing/2014/main" id="{5634A4BA-8082-2249-8562-04213F15CBA6}"/>
              </a:ext>
            </a:extLst>
          </p:cNvPr>
          <p:cNvSpPr/>
          <p:nvPr userDrawn="1"/>
        </p:nvSpPr>
        <p:spPr>
          <a:xfrm>
            <a:off x="2662438" y="3467708"/>
            <a:ext cx="1989538" cy="1634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a:latin typeface="Segoe Print" panose="02000800000000000000" pitchFamily="2" charset="0"/>
            </a:endParaRPr>
          </a:p>
        </p:txBody>
      </p:sp>
      <p:sp>
        <p:nvSpPr>
          <p:cNvPr id="30" name="Text Placeholder 4">
            <a:extLst>
              <a:ext uri="{FF2B5EF4-FFF2-40B4-BE49-F238E27FC236}">
                <a16:creationId xmlns:a16="http://schemas.microsoft.com/office/drawing/2014/main" id="{CB39625A-59EF-E148-86C9-97AD8C098C70}"/>
              </a:ext>
            </a:extLst>
          </p:cNvPr>
          <p:cNvSpPr>
            <a:spLocks noGrp="1"/>
          </p:cNvSpPr>
          <p:nvPr>
            <p:ph type="body" sz="quarter" idx="11" hasCustomPrompt="1"/>
          </p:nvPr>
        </p:nvSpPr>
        <p:spPr>
          <a:xfrm>
            <a:off x="2676228" y="475207"/>
            <a:ext cx="1840824" cy="1532974"/>
          </a:xfrm>
        </p:spPr>
        <p:txBody>
          <a:bodyPr anchor="ctr">
            <a:normAutofit/>
          </a:bodyPr>
          <a:lstStyle>
            <a:lvl1pPr marL="0" indent="0" algn="ctr">
              <a:buNone/>
              <a:defRPr sz="1800" b="1">
                <a:latin typeface="Segoe Print" panose="02000800000000000000" pitchFamily="2" charset="0"/>
              </a:defRPr>
            </a:lvl1pPr>
          </a:lstStyle>
          <a:p>
            <a:pPr lvl="0"/>
            <a:r>
              <a:rPr lang="en-US" dirty="0"/>
              <a:t>(word)</a:t>
            </a:r>
          </a:p>
        </p:txBody>
      </p:sp>
      <p:sp>
        <p:nvSpPr>
          <p:cNvPr id="32" name="Text Placeholder 4">
            <a:extLst>
              <a:ext uri="{FF2B5EF4-FFF2-40B4-BE49-F238E27FC236}">
                <a16:creationId xmlns:a16="http://schemas.microsoft.com/office/drawing/2014/main" id="{03EE117D-EA9A-2F43-BC52-19C1D555D608}"/>
              </a:ext>
            </a:extLst>
          </p:cNvPr>
          <p:cNvSpPr>
            <a:spLocks noGrp="1"/>
          </p:cNvSpPr>
          <p:nvPr>
            <p:ph type="body" sz="quarter" idx="13" hasCustomPrompt="1"/>
          </p:nvPr>
        </p:nvSpPr>
        <p:spPr>
          <a:xfrm>
            <a:off x="7674948" y="3518466"/>
            <a:ext cx="1840824" cy="1532974"/>
          </a:xfrm>
        </p:spPr>
        <p:txBody>
          <a:bodyPr anchor="ctr">
            <a:normAutofit/>
          </a:bodyPr>
          <a:lstStyle>
            <a:lvl1pPr marL="0" indent="0" algn="ctr">
              <a:buNone/>
              <a:defRPr sz="1800" b="1">
                <a:latin typeface="Segoe Print" panose="02000800000000000000" pitchFamily="2" charset="0"/>
              </a:defRPr>
            </a:lvl1pPr>
          </a:lstStyle>
          <a:p>
            <a:pPr lvl="0"/>
            <a:r>
              <a:rPr lang="en-US" dirty="0"/>
              <a:t>(word)</a:t>
            </a:r>
          </a:p>
        </p:txBody>
      </p:sp>
      <p:sp>
        <p:nvSpPr>
          <p:cNvPr id="34" name="Text Placeholder 4">
            <a:extLst>
              <a:ext uri="{FF2B5EF4-FFF2-40B4-BE49-F238E27FC236}">
                <a16:creationId xmlns:a16="http://schemas.microsoft.com/office/drawing/2014/main" id="{9F2BC9B1-9F38-014D-933A-BFB8A0EF0E80}"/>
              </a:ext>
            </a:extLst>
          </p:cNvPr>
          <p:cNvSpPr>
            <a:spLocks noGrp="1"/>
          </p:cNvSpPr>
          <p:nvPr>
            <p:ph type="body" sz="quarter" idx="15" hasCustomPrompt="1"/>
          </p:nvPr>
        </p:nvSpPr>
        <p:spPr>
          <a:xfrm>
            <a:off x="7674948" y="484059"/>
            <a:ext cx="1840824" cy="1532974"/>
          </a:xfrm>
        </p:spPr>
        <p:txBody>
          <a:bodyPr anchor="ctr">
            <a:normAutofit/>
          </a:bodyPr>
          <a:lstStyle>
            <a:lvl1pPr marL="0" indent="0" algn="ctr">
              <a:buNone/>
              <a:defRPr sz="1800" b="1">
                <a:latin typeface="Segoe Print" panose="02000800000000000000" pitchFamily="2" charset="0"/>
              </a:defRPr>
            </a:lvl1pPr>
          </a:lstStyle>
          <a:p>
            <a:pPr lvl="0"/>
            <a:r>
              <a:rPr lang="en-US" dirty="0"/>
              <a:t>(word)</a:t>
            </a:r>
          </a:p>
        </p:txBody>
      </p:sp>
      <p:sp>
        <p:nvSpPr>
          <p:cNvPr id="36" name="Text Placeholder 4">
            <a:extLst>
              <a:ext uri="{FF2B5EF4-FFF2-40B4-BE49-F238E27FC236}">
                <a16:creationId xmlns:a16="http://schemas.microsoft.com/office/drawing/2014/main" id="{9EC96E24-C099-9A43-8D81-C32014FFA3DD}"/>
              </a:ext>
            </a:extLst>
          </p:cNvPr>
          <p:cNvSpPr>
            <a:spLocks noGrp="1"/>
          </p:cNvSpPr>
          <p:nvPr>
            <p:ph type="body" sz="quarter" idx="17" hasCustomPrompt="1"/>
          </p:nvPr>
        </p:nvSpPr>
        <p:spPr>
          <a:xfrm>
            <a:off x="2750585" y="3518466"/>
            <a:ext cx="1840824" cy="1532974"/>
          </a:xfrm>
        </p:spPr>
        <p:txBody>
          <a:bodyPr anchor="ctr">
            <a:normAutofit/>
          </a:bodyPr>
          <a:lstStyle>
            <a:lvl1pPr marL="0" indent="0" algn="ctr">
              <a:buNone/>
              <a:defRPr sz="1800" b="1">
                <a:latin typeface="Segoe Print" panose="02000800000000000000" pitchFamily="2" charset="0"/>
              </a:defRPr>
            </a:lvl1pPr>
          </a:lstStyle>
          <a:p>
            <a:pPr lvl="0"/>
            <a:r>
              <a:rPr lang="en-US" dirty="0"/>
              <a:t>(word)</a:t>
            </a:r>
          </a:p>
        </p:txBody>
      </p:sp>
    </p:spTree>
    <p:extLst>
      <p:ext uri="{BB962C8B-B14F-4D97-AF65-F5344CB8AC3E}">
        <p14:creationId xmlns:p14="http://schemas.microsoft.com/office/powerpoint/2010/main" val="226387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E127D1-3F5F-4C4F-BF81-C0F32BAEF4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24DC43-483C-4644-BFA1-F809A9E147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DD2982-7D1C-8B45-B003-5F41A1CD56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97D07C-7820-1F46-878E-705ED7B72F5E}" type="datetimeFigureOut">
              <a:rPr lang="en-US" smtClean="0"/>
              <a:t>3/8/20</a:t>
            </a:fld>
            <a:endParaRPr lang="en-US"/>
          </a:p>
        </p:txBody>
      </p:sp>
      <p:sp>
        <p:nvSpPr>
          <p:cNvPr id="5" name="Footer Placeholder 4">
            <a:extLst>
              <a:ext uri="{FF2B5EF4-FFF2-40B4-BE49-F238E27FC236}">
                <a16:creationId xmlns:a16="http://schemas.microsoft.com/office/drawing/2014/main" id="{33EC52B2-D917-5C49-BB6F-A5AB00E219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401073-44A7-7D46-8438-F5BDB361B4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5D9956-5F79-2C4D-A133-39B788AB74CF}" type="slidenum">
              <a:rPr lang="en-US" smtClean="0"/>
              <a:t>‹#›</a:t>
            </a:fld>
            <a:endParaRPr lang="en-US"/>
          </a:p>
        </p:txBody>
      </p:sp>
    </p:spTree>
    <p:extLst>
      <p:ext uri="{BB962C8B-B14F-4D97-AF65-F5344CB8AC3E}">
        <p14:creationId xmlns:p14="http://schemas.microsoft.com/office/powerpoint/2010/main" val="3256886837"/>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5" r:id="rId3"/>
    <p:sldLayoutId id="2147483656" r:id="rId4"/>
    <p:sldLayoutId id="2147483657" r:id="rId5"/>
    <p:sldLayoutId id="2147483658" r:id="rId6"/>
    <p:sldLayoutId id="2147483659" r:id="rId7"/>
    <p:sldLayoutId id="2147483660" r:id="rId8"/>
    <p:sldLayoutId id="2147483661" r:id="rId9"/>
  </p:sldLayoutIdLst>
  <p:txStyles>
    <p:titleStyle>
      <a:lvl1pPr algn="l" defTabSz="914400" rtl="0" eaLnBrk="1" latinLnBrk="0" hangingPunct="1">
        <a:lnSpc>
          <a:spcPct val="90000"/>
        </a:lnSpc>
        <a:spcBef>
          <a:spcPct val="0"/>
        </a:spcBef>
        <a:buNone/>
        <a:defRPr sz="4400" kern="1200">
          <a:solidFill>
            <a:schemeClr val="tx1"/>
          </a:solidFill>
          <a:latin typeface="Segoe Print" panose="020008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Print" panose="020008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Print" panose="020008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Print" panose="020008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Print" panose="020008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Print" panose="020008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93F99-EFCE-BB48-A684-46294AF0861D}"/>
              </a:ext>
            </a:extLst>
          </p:cNvPr>
          <p:cNvSpPr>
            <a:spLocks noGrp="1"/>
          </p:cNvSpPr>
          <p:nvPr>
            <p:ph type="ctrTitle"/>
          </p:nvPr>
        </p:nvSpPr>
        <p:spPr/>
        <p:txBody>
          <a:bodyPr/>
          <a:lstStyle/>
          <a:p>
            <a:r>
              <a:rPr lang="en-US" dirty="0"/>
              <a:t>What’s Missing?</a:t>
            </a:r>
          </a:p>
        </p:txBody>
      </p:sp>
      <p:sp>
        <p:nvSpPr>
          <p:cNvPr id="3" name="Subtitle 2">
            <a:extLst>
              <a:ext uri="{FF2B5EF4-FFF2-40B4-BE49-F238E27FC236}">
                <a16:creationId xmlns:a16="http://schemas.microsoft.com/office/drawing/2014/main" id="{354F30CE-8DD1-D743-9562-E3B6D85ECCD0}"/>
              </a:ext>
            </a:extLst>
          </p:cNvPr>
          <p:cNvSpPr>
            <a:spLocks noGrp="1"/>
          </p:cNvSpPr>
          <p:nvPr>
            <p:ph type="subTitle" idx="1"/>
          </p:nvPr>
        </p:nvSpPr>
        <p:spPr/>
        <p:txBody>
          <a:bodyPr>
            <a:normAutofit/>
          </a:bodyPr>
          <a:lstStyle/>
          <a:p>
            <a:r>
              <a:rPr lang="en-US" dirty="0"/>
              <a:t>This is a flash memory challenge. Display all of the items to the students. Then, go to another side with one of the items blacked out. Players must guess what the blacked out item was.</a:t>
            </a:r>
          </a:p>
        </p:txBody>
      </p:sp>
    </p:spTree>
    <p:extLst>
      <p:ext uri="{BB962C8B-B14F-4D97-AF65-F5344CB8AC3E}">
        <p14:creationId xmlns:p14="http://schemas.microsoft.com/office/powerpoint/2010/main" val="2275128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69B90FE-AE48-1B49-BC96-3392B1215D98}"/>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611D28A9-4184-5849-A857-09B8C1D438F3}"/>
              </a:ext>
            </a:extLst>
          </p:cNvPr>
          <p:cNvSpPr>
            <a:spLocks noGrp="1"/>
          </p:cNvSpPr>
          <p:nvPr>
            <p:ph type="pic" sz="quarter" idx="15"/>
          </p:nvPr>
        </p:nvSpPr>
        <p:spPr/>
      </p:sp>
      <p:sp>
        <p:nvSpPr>
          <p:cNvPr id="7" name="Picture Placeholder 6">
            <a:extLst>
              <a:ext uri="{FF2B5EF4-FFF2-40B4-BE49-F238E27FC236}">
                <a16:creationId xmlns:a16="http://schemas.microsoft.com/office/drawing/2014/main" id="{1734D960-7229-CD4A-A910-507EDD1C6534}"/>
              </a:ext>
            </a:extLst>
          </p:cNvPr>
          <p:cNvSpPr>
            <a:spLocks noGrp="1"/>
          </p:cNvSpPr>
          <p:nvPr>
            <p:ph type="pic" sz="quarter" idx="16"/>
          </p:nvPr>
        </p:nvSpPr>
        <p:spPr/>
      </p:sp>
      <p:sp>
        <p:nvSpPr>
          <p:cNvPr id="9" name="Picture Placeholder 8">
            <a:extLst>
              <a:ext uri="{FF2B5EF4-FFF2-40B4-BE49-F238E27FC236}">
                <a16:creationId xmlns:a16="http://schemas.microsoft.com/office/drawing/2014/main" id="{A61EC176-3CC4-C448-8B90-4DD8537C9E1A}"/>
              </a:ext>
            </a:extLst>
          </p:cNvPr>
          <p:cNvSpPr>
            <a:spLocks noGrp="1"/>
          </p:cNvSpPr>
          <p:nvPr>
            <p:ph type="pic" sz="quarter" idx="17"/>
          </p:nvPr>
        </p:nvSpPr>
        <p:spPr/>
      </p:sp>
      <p:sp>
        <p:nvSpPr>
          <p:cNvPr id="12" name="Picture Placeholder 11">
            <a:extLst>
              <a:ext uri="{FF2B5EF4-FFF2-40B4-BE49-F238E27FC236}">
                <a16:creationId xmlns:a16="http://schemas.microsoft.com/office/drawing/2014/main" id="{07153C6C-F1FC-9245-AB90-84F96C021E8E}"/>
              </a:ext>
            </a:extLst>
          </p:cNvPr>
          <p:cNvSpPr>
            <a:spLocks noGrp="1"/>
          </p:cNvSpPr>
          <p:nvPr>
            <p:ph type="pic" sz="quarter" idx="18"/>
          </p:nvPr>
        </p:nvSpPr>
        <p:spPr/>
      </p:sp>
      <p:sp>
        <p:nvSpPr>
          <p:cNvPr id="16" name="Picture Placeholder 15">
            <a:extLst>
              <a:ext uri="{FF2B5EF4-FFF2-40B4-BE49-F238E27FC236}">
                <a16:creationId xmlns:a16="http://schemas.microsoft.com/office/drawing/2014/main" id="{95E89382-B877-2649-AA59-3DB8B075CEBA}"/>
              </a:ext>
            </a:extLst>
          </p:cNvPr>
          <p:cNvSpPr>
            <a:spLocks noGrp="1"/>
          </p:cNvSpPr>
          <p:nvPr>
            <p:ph type="pic" sz="quarter" idx="19"/>
          </p:nvPr>
        </p:nvSpPr>
        <p:spPr/>
      </p:sp>
      <p:sp>
        <p:nvSpPr>
          <p:cNvPr id="20" name="Picture Placeholder 19">
            <a:extLst>
              <a:ext uri="{FF2B5EF4-FFF2-40B4-BE49-F238E27FC236}">
                <a16:creationId xmlns:a16="http://schemas.microsoft.com/office/drawing/2014/main" id="{DA9154FD-702C-094F-B92A-5C4E451274FB}"/>
              </a:ext>
            </a:extLst>
          </p:cNvPr>
          <p:cNvSpPr>
            <a:spLocks noGrp="1"/>
          </p:cNvSpPr>
          <p:nvPr>
            <p:ph type="pic" sz="quarter" idx="20"/>
          </p:nvPr>
        </p:nvSpPr>
        <p:spPr/>
      </p:sp>
      <p:sp>
        <p:nvSpPr>
          <p:cNvPr id="24" name="Picture Placeholder 23">
            <a:extLst>
              <a:ext uri="{FF2B5EF4-FFF2-40B4-BE49-F238E27FC236}">
                <a16:creationId xmlns:a16="http://schemas.microsoft.com/office/drawing/2014/main" id="{360EEA2D-4660-E64F-A6CD-E9DBD0911FAE}"/>
              </a:ext>
            </a:extLst>
          </p:cNvPr>
          <p:cNvSpPr>
            <a:spLocks noGrp="1"/>
          </p:cNvSpPr>
          <p:nvPr>
            <p:ph type="pic" sz="quarter" idx="12"/>
          </p:nvPr>
        </p:nvSpPr>
        <p:spPr/>
      </p:sp>
    </p:spTree>
    <p:extLst>
      <p:ext uri="{BB962C8B-B14F-4D97-AF65-F5344CB8AC3E}">
        <p14:creationId xmlns:p14="http://schemas.microsoft.com/office/powerpoint/2010/main" val="2312033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9BFF295-67EA-A241-A38A-7B47065F3ED2}"/>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18839447-1F96-2B43-86CF-C23F31738BB5}"/>
              </a:ext>
            </a:extLst>
          </p:cNvPr>
          <p:cNvSpPr>
            <a:spLocks noGrp="1"/>
          </p:cNvSpPr>
          <p:nvPr>
            <p:ph type="pic" sz="quarter" idx="15"/>
          </p:nvPr>
        </p:nvSpPr>
        <p:spPr/>
      </p:sp>
      <p:sp>
        <p:nvSpPr>
          <p:cNvPr id="7" name="Picture Placeholder 6">
            <a:extLst>
              <a:ext uri="{FF2B5EF4-FFF2-40B4-BE49-F238E27FC236}">
                <a16:creationId xmlns:a16="http://schemas.microsoft.com/office/drawing/2014/main" id="{3CBA649B-A493-2D49-AB25-96C09134B5D7}"/>
              </a:ext>
            </a:extLst>
          </p:cNvPr>
          <p:cNvSpPr>
            <a:spLocks noGrp="1"/>
          </p:cNvSpPr>
          <p:nvPr>
            <p:ph type="pic" sz="quarter" idx="16"/>
          </p:nvPr>
        </p:nvSpPr>
        <p:spPr/>
      </p:sp>
      <p:sp>
        <p:nvSpPr>
          <p:cNvPr id="10" name="Picture Placeholder 9">
            <a:extLst>
              <a:ext uri="{FF2B5EF4-FFF2-40B4-BE49-F238E27FC236}">
                <a16:creationId xmlns:a16="http://schemas.microsoft.com/office/drawing/2014/main" id="{C51C8ED1-A4B0-7C4B-8E68-5D7F02493778}"/>
              </a:ext>
            </a:extLst>
          </p:cNvPr>
          <p:cNvSpPr>
            <a:spLocks noGrp="1"/>
          </p:cNvSpPr>
          <p:nvPr>
            <p:ph type="pic" sz="quarter" idx="18"/>
          </p:nvPr>
        </p:nvSpPr>
        <p:spPr/>
      </p:sp>
      <p:sp>
        <p:nvSpPr>
          <p:cNvPr id="14" name="Picture Placeholder 13">
            <a:extLst>
              <a:ext uri="{FF2B5EF4-FFF2-40B4-BE49-F238E27FC236}">
                <a16:creationId xmlns:a16="http://schemas.microsoft.com/office/drawing/2014/main" id="{E045E01B-C2EE-8F45-B5F6-29D2B4C8BAC1}"/>
              </a:ext>
            </a:extLst>
          </p:cNvPr>
          <p:cNvSpPr>
            <a:spLocks noGrp="1"/>
          </p:cNvSpPr>
          <p:nvPr>
            <p:ph type="pic" sz="quarter" idx="19"/>
          </p:nvPr>
        </p:nvSpPr>
        <p:spPr/>
      </p:sp>
      <p:sp>
        <p:nvSpPr>
          <p:cNvPr id="18" name="Picture Placeholder 17">
            <a:extLst>
              <a:ext uri="{FF2B5EF4-FFF2-40B4-BE49-F238E27FC236}">
                <a16:creationId xmlns:a16="http://schemas.microsoft.com/office/drawing/2014/main" id="{FDBFE244-FB58-2049-AB72-2C25E414964D}"/>
              </a:ext>
            </a:extLst>
          </p:cNvPr>
          <p:cNvSpPr>
            <a:spLocks noGrp="1"/>
          </p:cNvSpPr>
          <p:nvPr>
            <p:ph type="pic" sz="quarter" idx="20"/>
          </p:nvPr>
        </p:nvSpPr>
        <p:spPr/>
      </p:sp>
    </p:spTree>
    <p:extLst>
      <p:ext uri="{BB962C8B-B14F-4D97-AF65-F5344CB8AC3E}">
        <p14:creationId xmlns:p14="http://schemas.microsoft.com/office/powerpoint/2010/main" val="1376216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47E1B36-1CF9-2446-B486-166CBB189D7D}"/>
              </a:ext>
            </a:extLst>
          </p:cNvPr>
          <p:cNvSpPr>
            <a:spLocks noGrp="1"/>
          </p:cNvSpPr>
          <p:nvPr>
            <p:ph type="pic" sz="quarter" idx="16"/>
          </p:nvPr>
        </p:nvSpPr>
        <p:spPr/>
      </p:sp>
      <p:sp>
        <p:nvSpPr>
          <p:cNvPr id="5" name="Picture Placeholder 4">
            <a:extLst>
              <a:ext uri="{FF2B5EF4-FFF2-40B4-BE49-F238E27FC236}">
                <a16:creationId xmlns:a16="http://schemas.microsoft.com/office/drawing/2014/main" id="{03C332F1-00D1-F44B-9B38-E1647F951651}"/>
              </a:ext>
            </a:extLst>
          </p:cNvPr>
          <p:cNvSpPr>
            <a:spLocks noGrp="1"/>
          </p:cNvSpPr>
          <p:nvPr>
            <p:ph type="pic" sz="quarter" idx="18"/>
          </p:nvPr>
        </p:nvSpPr>
        <p:spPr/>
      </p:sp>
      <p:sp>
        <p:nvSpPr>
          <p:cNvPr id="7" name="Picture Placeholder 6">
            <a:extLst>
              <a:ext uri="{FF2B5EF4-FFF2-40B4-BE49-F238E27FC236}">
                <a16:creationId xmlns:a16="http://schemas.microsoft.com/office/drawing/2014/main" id="{31D5E1BB-0178-3B48-A0E0-7F1A4D8C3720}"/>
              </a:ext>
            </a:extLst>
          </p:cNvPr>
          <p:cNvSpPr>
            <a:spLocks noGrp="1"/>
          </p:cNvSpPr>
          <p:nvPr>
            <p:ph type="pic" sz="quarter" idx="20"/>
          </p:nvPr>
        </p:nvSpPr>
        <p:spPr/>
      </p:sp>
      <p:sp>
        <p:nvSpPr>
          <p:cNvPr id="9" name="Picture Placeholder 8">
            <a:extLst>
              <a:ext uri="{FF2B5EF4-FFF2-40B4-BE49-F238E27FC236}">
                <a16:creationId xmlns:a16="http://schemas.microsoft.com/office/drawing/2014/main" id="{693C36E4-BA01-2743-B2BE-B66CED4836E2}"/>
              </a:ext>
            </a:extLst>
          </p:cNvPr>
          <p:cNvSpPr>
            <a:spLocks noGrp="1"/>
          </p:cNvSpPr>
          <p:nvPr>
            <p:ph type="pic" sz="quarter" idx="14"/>
          </p:nvPr>
        </p:nvSpPr>
        <p:spPr/>
      </p:sp>
    </p:spTree>
    <p:extLst>
      <p:ext uri="{BB962C8B-B14F-4D97-AF65-F5344CB8AC3E}">
        <p14:creationId xmlns:p14="http://schemas.microsoft.com/office/powerpoint/2010/main" val="3242836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8CAC5-AA7F-BD4D-BBEC-CA9113931FE2}"/>
              </a:ext>
            </a:extLst>
          </p:cNvPr>
          <p:cNvSpPr>
            <a:spLocks noGrp="1"/>
          </p:cNvSpPr>
          <p:nvPr>
            <p:ph type="title"/>
          </p:nvPr>
        </p:nvSpPr>
        <p:spPr/>
        <p:txBody>
          <a:bodyPr/>
          <a:lstStyle/>
          <a:p>
            <a:r>
              <a:rPr lang="en-US" dirty="0"/>
              <a:t>Word Templates</a:t>
            </a:r>
          </a:p>
        </p:txBody>
      </p:sp>
      <p:sp>
        <p:nvSpPr>
          <p:cNvPr id="3" name="Text Placeholder 2">
            <a:extLst>
              <a:ext uri="{FF2B5EF4-FFF2-40B4-BE49-F238E27FC236}">
                <a16:creationId xmlns:a16="http://schemas.microsoft.com/office/drawing/2014/main" id="{6629BD56-2C41-4E4D-8CC5-69EF554496B7}"/>
              </a:ext>
            </a:extLst>
          </p:cNvPr>
          <p:cNvSpPr>
            <a:spLocks noGrp="1"/>
          </p:cNvSpPr>
          <p:nvPr>
            <p:ph type="body" idx="1"/>
          </p:nvPr>
        </p:nvSpPr>
        <p:spPr/>
        <p:txBody>
          <a:bodyPr/>
          <a:lstStyle/>
          <a:p>
            <a:r>
              <a:rPr lang="en-US" dirty="0"/>
              <a:t>8-pictures, 6 pictures and 4-picture Templates</a:t>
            </a:r>
          </a:p>
        </p:txBody>
      </p:sp>
    </p:spTree>
    <p:extLst>
      <p:ext uri="{BB962C8B-B14F-4D97-AF65-F5344CB8AC3E}">
        <p14:creationId xmlns:p14="http://schemas.microsoft.com/office/powerpoint/2010/main" val="2614851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9B8917C6-2D0F-6044-AE13-E558022BB39D}"/>
              </a:ext>
            </a:extLst>
          </p:cNvPr>
          <p:cNvSpPr>
            <a:spLocks noGrp="1"/>
          </p:cNvSpPr>
          <p:nvPr>
            <p:ph type="body" sz="quarter" idx="10"/>
          </p:nvPr>
        </p:nvSpPr>
        <p:spPr/>
        <p:txBody>
          <a:bodyPr/>
          <a:lstStyle/>
          <a:p>
            <a:endParaRPr lang="en-US"/>
          </a:p>
        </p:txBody>
      </p:sp>
      <p:sp>
        <p:nvSpPr>
          <p:cNvPr id="13" name="Text Placeholder 12">
            <a:extLst>
              <a:ext uri="{FF2B5EF4-FFF2-40B4-BE49-F238E27FC236}">
                <a16:creationId xmlns:a16="http://schemas.microsoft.com/office/drawing/2014/main" id="{6B5A0066-BCDE-7748-A3AB-93193BA2AF90}"/>
              </a:ext>
            </a:extLst>
          </p:cNvPr>
          <p:cNvSpPr>
            <a:spLocks noGrp="1"/>
          </p:cNvSpPr>
          <p:nvPr>
            <p:ph type="body" sz="quarter" idx="11"/>
          </p:nvPr>
        </p:nvSpPr>
        <p:spPr/>
        <p:txBody>
          <a:bodyPr/>
          <a:lstStyle/>
          <a:p>
            <a:endParaRPr lang="en-US"/>
          </a:p>
        </p:txBody>
      </p:sp>
      <p:sp>
        <p:nvSpPr>
          <p:cNvPr id="15" name="Text Placeholder 14">
            <a:extLst>
              <a:ext uri="{FF2B5EF4-FFF2-40B4-BE49-F238E27FC236}">
                <a16:creationId xmlns:a16="http://schemas.microsoft.com/office/drawing/2014/main" id="{3F66322A-A431-BA4B-B31E-795EABE5B294}"/>
              </a:ext>
            </a:extLst>
          </p:cNvPr>
          <p:cNvSpPr>
            <a:spLocks noGrp="1"/>
          </p:cNvSpPr>
          <p:nvPr>
            <p:ph type="body" sz="quarter" idx="12"/>
          </p:nvPr>
        </p:nvSpPr>
        <p:spPr/>
        <p:txBody>
          <a:bodyPr/>
          <a:lstStyle/>
          <a:p>
            <a:endParaRPr lang="en-US"/>
          </a:p>
        </p:txBody>
      </p:sp>
      <p:sp>
        <p:nvSpPr>
          <p:cNvPr id="17" name="Text Placeholder 16">
            <a:extLst>
              <a:ext uri="{FF2B5EF4-FFF2-40B4-BE49-F238E27FC236}">
                <a16:creationId xmlns:a16="http://schemas.microsoft.com/office/drawing/2014/main" id="{B85D16CE-932A-D04D-93F8-BE26139E3C3A}"/>
              </a:ext>
            </a:extLst>
          </p:cNvPr>
          <p:cNvSpPr>
            <a:spLocks noGrp="1"/>
          </p:cNvSpPr>
          <p:nvPr>
            <p:ph type="body" sz="quarter" idx="13"/>
          </p:nvPr>
        </p:nvSpPr>
        <p:spPr/>
        <p:txBody>
          <a:bodyPr/>
          <a:lstStyle/>
          <a:p>
            <a:endParaRPr lang="en-US"/>
          </a:p>
        </p:txBody>
      </p:sp>
      <p:sp>
        <p:nvSpPr>
          <p:cNvPr id="19" name="Text Placeholder 18">
            <a:extLst>
              <a:ext uri="{FF2B5EF4-FFF2-40B4-BE49-F238E27FC236}">
                <a16:creationId xmlns:a16="http://schemas.microsoft.com/office/drawing/2014/main" id="{4EF5921B-0889-5640-897B-A630A960B1F0}"/>
              </a:ext>
            </a:extLst>
          </p:cNvPr>
          <p:cNvSpPr>
            <a:spLocks noGrp="1"/>
          </p:cNvSpPr>
          <p:nvPr>
            <p:ph type="body" sz="quarter" idx="14"/>
          </p:nvPr>
        </p:nvSpPr>
        <p:spPr/>
        <p:txBody>
          <a:bodyPr/>
          <a:lstStyle/>
          <a:p>
            <a:endParaRPr lang="en-US"/>
          </a:p>
        </p:txBody>
      </p:sp>
      <p:sp>
        <p:nvSpPr>
          <p:cNvPr id="21" name="Text Placeholder 20">
            <a:extLst>
              <a:ext uri="{FF2B5EF4-FFF2-40B4-BE49-F238E27FC236}">
                <a16:creationId xmlns:a16="http://schemas.microsoft.com/office/drawing/2014/main" id="{FBB5E8D2-7B81-F341-8C29-7BD78BCD688A}"/>
              </a:ext>
            </a:extLst>
          </p:cNvPr>
          <p:cNvSpPr>
            <a:spLocks noGrp="1"/>
          </p:cNvSpPr>
          <p:nvPr>
            <p:ph type="body" sz="quarter" idx="15"/>
          </p:nvPr>
        </p:nvSpPr>
        <p:spPr/>
        <p:txBody>
          <a:bodyPr/>
          <a:lstStyle/>
          <a:p>
            <a:endParaRPr lang="en-US"/>
          </a:p>
        </p:txBody>
      </p:sp>
      <p:sp>
        <p:nvSpPr>
          <p:cNvPr id="23" name="Text Placeholder 22">
            <a:extLst>
              <a:ext uri="{FF2B5EF4-FFF2-40B4-BE49-F238E27FC236}">
                <a16:creationId xmlns:a16="http://schemas.microsoft.com/office/drawing/2014/main" id="{02C5DA36-8F4D-9D4D-9D3C-A2D52AA4A643}"/>
              </a:ext>
            </a:extLst>
          </p:cNvPr>
          <p:cNvSpPr>
            <a:spLocks noGrp="1"/>
          </p:cNvSpPr>
          <p:nvPr>
            <p:ph type="body" sz="quarter" idx="16"/>
          </p:nvPr>
        </p:nvSpPr>
        <p:spPr/>
        <p:txBody>
          <a:bodyPr/>
          <a:lstStyle/>
          <a:p>
            <a:endParaRPr lang="en-US"/>
          </a:p>
        </p:txBody>
      </p:sp>
      <p:sp>
        <p:nvSpPr>
          <p:cNvPr id="25" name="Text Placeholder 24">
            <a:extLst>
              <a:ext uri="{FF2B5EF4-FFF2-40B4-BE49-F238E27FC236}">
                <a16:creationId xmlns:a16="http://schemas.microsoft.com/office/drawing/2014/main" id="{EABDE3CE-AF08-6547-9F92-5B4F84C36D3E}"/>
              </a:ext>
            </a:extLst>
          </p:cNvPr>
          <p:cNvSpPr>
            <a:spLocks noGrp="1"/>
          </p:cNvSpPr>
          <p:nvPr>
            <p:ph type="body" sz="quarter" idx="17"/>
          </p:nvPr>
        </p:nvSpPr>
        <p:spPr/>
        <p:txBody>
          <a:bodyPr/>
          <a:lstStyle/>
          <a:p>
            <a:endParaRPr lang="en-US"/>
          </a:p>
        </p:txBody>
      </p:sp>
    </p:spTree>
    <p:extLst>
      <p:ext uri="{BB962C8B-B14F-4D97-AF65-F5344CB8AC3E}">
        <p14:creationId xmlns:p14="http://schemas.microsoft.com/office/powerpoint/2010/main" val="3692890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63C435D-2FCA-D447-A50C-17E9E0298732}"/>
              </a:ext>
            </a:extLst>
          </p:cNvPr>
          <p:cNvSpPr>
            <a:spLocks noGrp="1"/>
          </p:cNvSpPr>
          <p:nvPr>
            <p:ph type="body" sz="quarter" idx="11"/>
          </p:nvPr>
        </p:nvSpPr>
        <p:spPr/>
        <p:txBody>
          <a:bodyPr/>
          <a:lstStyle/>
          <a:p>
            <a:endParaRPr lang="en-US"/>
          </a:p>
        </p:txBody>
      </p:sp>
      <p:sp>
        <p:nvSpPr>
          <p:cNvPr id="11" name="Text Placeholder 10">
            <a:extLst>
              <a:ext uri="{FF2B5EF4-FFF2-40B4-BE49-F238E27FC236}">
                <a16:creationId xmlns:a16="http://schemas.microsoft.com/office/drawing/2014/main" id="{E5FF5113-ED18-564A-899A-233CABDE80C5}"/>
              </a:ext>
            </a:extLst>
          </p:cNvPr>
          <p:cNvSpPr>
            <a:spLocks noGrp="1"/>
          </p:cNvSpPr>
          <p:nvPr>
            <p:ph type="body" sz="quarter" idx="12"/>
          </p:nvPr>
        </p:nvSpPr>
        <p:spPr/>
        <p:txBody>
          <a:bodyPr/>
          <a:lstStyle/>
          <a:p>
            <a:endParaRPr lang="en-US"/>
          </a:p>
        </p:txBody>
      </p:sp>
      <p:sp>
        <p:nvSpPr>
          <p:cNvPr id="13" name="Text Placeholder 12">
            <a:extLst>
              <a:ext uri="{FF2B5EF4-FFF2-40B4-BE49-F238E27FC236}">
                <a16:creationId xmlns:a16="http://schemas.microsoft.com/office/drawing/2014/main" id="{D7E5B499-1668-C24D-85E5-8E30D87DA557}"/>
              </a:ext>
            </a:extLst>
          </p:cNvPr>
          <p:cNvSpPr>
            <a:spLocks noGrp="1"/>
          </p:cNvSpPr>
          <p:nvPr>
            <p:ph type="body" sz="quarter" idx="13"/>
          </p:nvPr>
        </p:nvSpPr>
        <p:spPr/>
        <p:txBody>
          <a:bodyPr/>
          <a:lstStyle/>
          <a:p>
            <a:endParaRPr lang="en-US"/>
          </a:p>
        </p:txBody>
      </p:sp>
      <p:sp>
        <p:nvSpPr>
          <p:cNvPr id="15" name="Text Placeholder 14">
            <a:extLst>
              <a:ext uri="{FF2B5EF4-FFF2-40B4-BE49-F238E27FC236}">
                <a16:creationId xmlns:a16="http://schemas.microsoft.com/office/drawing/2014/main" id="{DBB27BC9-304C-AD48-88E4-C3BFD105795A}"/>
              </a:ext>
            </a:extLst>
          </p:cNvPr>
          <p:cNvSpPr>
            <a:spLocks noGrp="1"/>
          </p:cNvSpPr>
          <p:nvPr>
            <p:ph type="body" sz="quarter" idx="15"/>
          </p:nvPr>
        </p:nvSpPr>
        <p:spPr/>
        <p:txBody>
          <a:bodyPr/>
          <a:lstStyle/>
          <a:p>
            <a:endParaRPr lang="en-US"/>
          </a:p>
        </p:txBody>
      </p:sp>
      <p:sp>
        <p:nvSpPr>
          <p:cNvPr id="17" name="Text Placeholder 16">
            <a:extLst>
              <a:ext uri="{FF2B5EF4-FFF2-40B4-BE49-F238E27FC236}">
                <a16:creationId xmlns:a16="http://schemas.microsoft.com/office/drawing/2014/main" id="{961559F9-7818-B247-808F-D1E906CC30C8}"/>
              </a:ext>
            </a:extLst>
          </p:cNvPr>
          <p:cNvSpPr>
            <a:spLocks noGrp="1"/>
          </p:cNvSpPr>
          <p:nvPr>
            <p:ph type="body" sz="quarter" idx="16"/>
          </p:nvPr>
        </p:nvSpPr>
        <p:spPr/>
        <p:txBody>
          <a:bodyPr/>
          <a:lstStyle/>
          <a:p>
            <a:endParaRPr lang="en-US"/>
          </a:p>
        </p:txBody>
      </p:sp>
      <p:sp>
        <p:nvSpPr>
          <p:cNvPr id="19" name="Text Placeholder 18">
            <a:extLst>
              <a:ext uri="{FF2B5EF4-FFF2-40B4-BE49-F238E27FC236}">
                <a16:creationId xmlns:a16="http://schemas.microsoft.com/office/drawing/2014/main" id="{45BBDB44-5F08-024C-8EC9-A703D2472C4D}"/>
              </a:ext>
            </a:extLst>
          </p:cNvPr>
          <p:cNvSpPr>
            <a:spLocks noGrp="1"/>
          </p:cNvSpPr>
          <p:nvPr>
            <p:ph type="body" sz="quarter" idx="17"/>
          </p:nvPr>
        </p:nvSpPr>
        <p:spPr/>
        <p:txBody>
          <a:bodyPr/>
          <a:lstStyle/>
          <a:p>
            <a:endParaRPr lang="en-US"/>
          </a:p>
        </p:txBody>
      </p:sp>
    </p:spTree>
    <p:extLst>
      <p:ext uri="{BB962C8B-B14F-4D97-AF65-F5344CB8AC3E}">
        <p14:creationId xmlns:p14="http://schemas.microsoft.com/office/powerpoint/2010/main" val="3973923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F933EAB-F1FF-F746-898E-42708D274B6E}"/>
              </a:ext>
            </a:extLst>
          </p:cNvPr>
          <p:cNvSpPr>
            <a:spLocks noGrp="1"/>
          </p:cNvSpPr>
          <p:nvPr>
            <p:ph type="body" sz="quarter" idx="11"/>
          </p:nvPr>
        </p:nvSpPr>
        <p:spPr/>
        <p:txBody>
          <a:bodyPr/>
          <a:lstStyle/>
          <a:p>
            <a:endParaRPr lang="en-US"/>
          </a:p>
        </p:txBody>
      </p:sp>
      <p:sp>
        <p:nvSpPr>
          <p:cNvPr id="9" name="Text Placeholder 8">
            <a:extLst>
              <a:ext uri="{FF2B5EF4-FFF2-40B4-BE49-F238E27FC236}">
                <a16:creationId xmlns:a16="http://schemas.microsoft.com/office/drawing/2014/main" id="{DA0B72CE-6369-8D42-9BE8-C5AE7E099DE3}"/>
              </a:ext>
            </a:extLst>
          </p:cNvPr>
          <p:cNvSpPr>
            <a:spLocks noGrp="1"/>
          </p:cNvSpPr>
          <p:nvPr>
            <p:ph type="body" sz="quarter" idx="13"/>
          </p:nvPr>
        </p:nvSpPr>
        <p:spPr/>
        <p:txBody>
          <a:bodyPr/>
          <a:lstStyle/>
          <a:p>
            <a:endParaRPr lang="en-US"/>
          </a:p>
        </p:txBody>
      </p:sp>
      <p:sp>
        <p:nvSpPr>
          <p:cNvPr id="11" name="Text Placeholder 10">
            <a:extLst>
              <a:ext uri="{FF2B5EF4-FFF2-40B4-BE49-F238E27FC236}">
                <a16:creationId xmlns:a16="http://schemas.microsoft.com/office/drawing/2014/main" id="{AB0DFE49-DE77-284C-A640-9C2F1FDFEA61}"/>
              </a:ext>
            </a:extLst>
          </p:cNvPr>
          <p:cNvSpPr>
            <a:spLocks noGrp="1"/>
          </p:cNvSpPr>
          <p:nvPr>
            <p:ph type="body" sz="quarter" idx="15"/>
          </p:nvPr>
        </p:nvSpPr>
        <p:spPr/>
        <p:txBody>
          <a:bodyPr/>
          <a:lstStyle/>
          <a:p>
            <a:endParaRPr lang="en-US"/>
          </a:p>
        </p:txBody>
      </p:sp>
      <p:sp>
        <p:nvSpPr>
          <p:cNvPr id="13" name="Text Placeholder 12">
            <a:extLst>
              <a:ext uri="{FF2B5EF4-FFF2-40B4-BE49-F238E27FC236}">
                <a16:creationId xmlns:a16="http://schemas.microsoft.com/office/drawing/2014/main" id="{0179C700-6D8C-D04B-87C4-7DBDFE6D21A9}"/>
              </a:ext>
            </a:extLst>
          </p:cNvPr>
          <p:cNvSpPr>
            <a:spLocks noGrp="1"/>
          </p:cNvSpPr>
          <p:nvPr>
            <p:ph type="body" sz="quarter" idx="17"/>
          </p:nvPr>
        </p:nvSpPr>
        <p:spPr/>
        <p:txBody>
          <a:bodyPr/>
          <a:lstStyle/>
          <a:p>
            <a:endParaRPr lang="en-US"/>
          </a:p>
        </p:txBody>
      </p:sp>
    </p:spTree>
    <p:extLst>
      <p:ext uri="{BB962C8B-B14F-4D97-AF65-F5344CB8AC3E}">
        <p14:creationId xmlns:p14="http://schemas.microsoft.com/office/powerpoint/2010/main" val="3458144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8CAC5-AA7F-BD4D-BBEC-CA9113931FE2}"/>
              </a:ext>
            </a:extLst>
          </p:cNvPr>
          <p:cNvSpPr>
            <a:spLocks noGrp="1"/>
          </p:cNvSpPr>
          <p:nvPr>
            <p:ph type="title"/>
          </p:nvPr>
        </p:nvSpPr>
        <p:spPr/>
        <p:txBody>
          <a:bodyPr/>
          <a:lstStyle/>
          <a:p>
            <a:r>
              <a:rPr lang="en-US" dirty="0"/>
              <a:t>Examples</a:t>
            </a:r>
          </a:p>
        </p:txBody>
      </p:sp>
      <p:sp>
        <p:nvSpPr>
          <p:cNvPr id="3" name="Text Placeholder 2">
            <a:extLst>
              <a:ext uri="{FF2B5EF4-FFF2-40B4-BE49-F238E27FC236}">
                <a16:creationId xmlns:a16="http://schemas.microsoft.com/office/drawing/2014/main" id="{6629BD56-2C41-4E4D-8CC5-69EF554496B7}"/>
              </a:ext>
            </a:extLst>
          </p:cNvPr>
          <p:cNvSpPr>
            <a:spLocks noGrp="1"/>
          </p:cNvSpPr>
          <p:nvPr>
            <p:ph type="body" idx="1"/>
          </p:nvPr>
        </p:nvSpPr>
        <p:spPr/>
        <p:txBody>
          <a:bodyPr/>
          <a:lstStyle/>
          <a:p>
            <a:r>
              <a:rPr lang="en-US" dirty="0"/>
              <a:t>8-pictures, 6 pictures and 4-picture</a:t>
            </a:r>
          </a:p>
          <a:p>
            <a:r>
              <a:rPr lang="en-US" dirty="0"/>
              <a:t>8-word, 6-word and 4-word</a:t>
            </a:r>
          </a:p>
        </p:txBody>
      </p:sp>
    </p:spTree>
    <p:extLst>
      <p:ext uri="{BB962C8B-B14F-4D97-AF65-F5344CB8AC3E}">
        <p14:creationId xmlns:p14="http://schemas.microsoft.com/office/powerpoint/2010/main" val="4016009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8BFF50-766E-0647-A1AB-883C05221E2E}"/>
              </a:ext>
            </a:extLst>
          </p:cNvPr>
          <p:cNvSpPr>
            <a:spLocks noGrp="1"/>
          </p:cNvSpPr>
          <p:nvPr>
            <p:ph type="body" sz="quarter" idx="10"/>
          </p:nvPr>
        </p:nvSpPr>
        <p:spPr/>
        <p:txBody>
          <a:bodyPr>
            <a:normAutofit/>
          </a:bodyPr>
          <a:lstStyle/>
          <a:p>
            <a:r>
              <a:rPr lang="en-US" sz="2400" dirty="0"/>
              <a:t>art</a:t>
            </a:r>
          </a:p>
          <a:p>
            <a:r>
              <a:rPr lang="en-US" sz="2400" dirty="0"/>
              <a:t>store</a:t>
            </a:r>
          </a:p>
        </p:txBody>
      </p:sp>
      <p:sp>
        <p:nvSpPr>
          <p:cNvPr id="3" name="Text Placeholder 2">
            <a:extLst>
              <a:ext uri="{FF2B5EF4-FFF2-40B4-BE49-F238E27FC236}">
                <a16:creationId xmlns:a16="http://schemas.microsoft.com/office/drawing/2014/main" id="{A8A6A4D0-DD18-4B46-ACB3-564962ED08C2}"/>
              </a:ext>
            </a:extLst>
          </p:cNvPr>
          <p:cNvSpPr>
            <a:spLocks noGrp="1"/>
          </p:cNvSpPr>
          <p:nvPr>
            <p:ph type="body" sz="quarter" idx="11"/>
          </p:nvPr>
        </p:nvSpPr>
        <p:spPr/>
        <p:txBody>
          <a:bodyPr>
            <a:normAutofit/>
          </a:bodyPr>
          <a:lstStyle/>
          <a:p>
            <a:r>
              <a:rPr lang="en-US" sz="2400" dirty="0"/>
              <a:t>bakery</a:t>
            </a:r>
          </a:p>
        </p:txBody>
      </p:sp>
      <p:sp>
        <p:nvSpPr>
          <p:cNvPr id="4" name="Text Placeholder 3">
            <a:extLst>
              <a:ext uri="{FF2B5EF4-FFF2-40B4-BE49-F238E27FC236}">
                <a16:creationId xmlns:a16="http://schemas.microsoft.com/office/drawing/2014/main" id="{399CB24C-981A-444A-B7DC-A02F751E037D}"/>
              </a:ext>
            </a:extLst>
          </p:cNvPr>
          <p:cNvSpPr>
            <a:spLocks noGrp="1"/>
          </p:cNvSpPr>
          <p:nvPr>
            <p:ph type="body" sz="quarter" idx="12"/>
          </p:nvPr>
        </p:nvSpPr>
        <p:spPr/>
        <p:txBody>
          <a:bodyPr>
            <a:normAutofit/>
          </a:bodyPr>
          <a:lstStyle/>
          <a:p>
            <a:r>
              <a:rPr lang="en-US" sz="2400" dirty="0"/>
              <a:t>stationery</a:t>
            </a:r>
          </a:p>
          <a:p>
            <a:r>
              <a:rPr lang="en-US" sz="2400" dirty="0"/>
              <a:t>store</a:t>
            </a:r>
          </a:p>
        </p:txBody>
      </p:sp>
      <p:sp>
        <p:nvSpPr>
          <p:cNvPr id="5" name="Text Placeholder 4">
            <a:extLst>
              <a:ext uri="{FF2B5EF4-FFF2-40B4-BE49-F238E27FC236}">
                <a16:creationId xmlns:a16="http://schemas.microsoft.com/office/drawing/2014/main" id="{7975E31F-2E36-674D-A0E3-0A766B60CDE7}"/>
              </a:ext>
            </a:extLst>
          </p:cNvPr>
          <p:cNvSpPr>
            <a:spLocks noGrp="1"/>
          </p:cNvSpPr>
          <p:nvPr>
            <p:ph type="body" sz="quarter" idx="13"/>
          </p:nvPr>
        </p:nvSpPr>
        <p:spPr/>
        <p:txBody>
          <a:bodyPr>
            <a:normAutofit/>
          </a:bodyPr>
          <a:lstStyle/>
          <a:p>
            <a:r>
              <a:rPr lang="en-US" sz="2400" dirty="0"/>
              <a:t>food</a:t>
            </a:r>
          </a:p>
          <a:p>
            <a:r>
              <a:rPr lang="en-US" sz="2400" dirty="0"/>
              <a:t>court</a:t>
            </a:r>
          </a:p>
        </p:txBody>
      </p:sp>
      <p:sp>
        <p:nvSpPr>
          <p:cNvPr id="6" name="Text Placeholder 5">
            <a:extLst>
              <a:ext uri="{FF2B5EF4-FFF2-40B4-BE49-F238E27FC236}">
                <a16:creationId xmlns:a16="http://schemas.microsoft.com/office/drawing/2014/main" id="{C7CE1020-3AF8-2B4E-B5F1-FB84C229F040}"/>
              </a:ext>
            </a:extLst>
          </p:cNvPr>
          <p:cNvSpPr>
            <a:spLocks noGrp="1"/>
          </p:cNvSpPr>
          <p:nvPr>
            <p:ph type="body" sz="quarter" idx="14"/>
          </p:nvPr>
        </p:nvSpPr>
        <p:spPr/>
        <p:txBody>
          <a:bodyPr>
            <a:normAutofit/>
          </a:bodyPr>
          <a:lstStyle/>
          <a:p>
            <a:r>
              <a:rPr lang="en-US" sz="2400" dirty="0"/>
              <a:t>electronics</a:t>
            </a:r>
          </a:p>
          <a:p>
            <a:r>
              <a:rPr lang="en-US" sz="2400" dirty="0"/>
              <a:t>store</a:t>
            </a:r>
          </a:p>
        </p:txBody>
      </p:sp>
      <p:sp>
        <p:nvSpPr>
          <p:cNvPr id="7" name="Text Placeholder 6">
            <a:extLst>
              <a:ext uri="{FF2B5EF4-FFF2-40B4-BE49-F238E27FC236}">
                <a16:creationId xmlns:a16="http://schemas.microsoft.com/office/drawing/2014/main" id="{BC0D506B-6DFC-3B4F-A488-FE10BB6A854C}"/>
              </a:ext>
            </a:extLst>
          </p:cNvPr>
          <p:cNvSpPr>
            <a:spLocks noGrp="1"/>
          </p:cNvSpPr>
          <p:nvPr>
            <p:ph type="body" sz="quarter" idx="15"/>
          </p:nvPr>
        </p:nvSpPr>
        <p:spPr/>
        <p:txBody>
          <a:bodyPr>
            <a:normAutofit/>
          </a:bodyPr>
          <a:lstStyle/>
          <a:p>
            <a:r>
              <a:rPr lang="en-US" sz="2400" dirty="0"/>
              <a:t>clothes </a:t>
            </a:r>
          </a:p>
          <a:p>
            <a:r>
              <a:rPr lang="en-US" sz="2400" dirty="0"/>
              <a:t>store</a:t>
            </a:r>
          </a:p>
        </p:txBody>
      </p:sp>
      <p:sp>
        <p:nvSpPr>
          <p:cNvPr id="8" name="Text Placeholder 7">
            <a:extLst>
              <a:ext uri="{FF2B5EF4-FFF2-40B4-BE49-F238E27FC236}">
                <a16:creationId xmlns:a16="http://schemas.microsoft.com/office/drawing/2014/main" id="{8E868C2C-C08E-5E4A-AE96-7E9E2464176E}"/>
              </a:ext>
            </a:extLst>
          </p:cNvPr>
          <p:cNvSpPr>
            <a:spLocks noGrp="1"/>
          </p:cNvSpPr>
          <p:nvPr>
            <p:ph type="body" sz="quarter" idx="16"/>
          </p:nvPr>
        </p:nvSpPr>
        <p:spPr/>
        <p:txBody>
          <a:bodyPr>
            <a:normAutofit/>
          </a:bodyPr>
          <a:lstStyle/>
          <a:p>
            <a:r>
              <a:rPr lang="en-US" sz="2400" dirty="0"/>
              <a:t>pet</a:t>
            </a:r>
          </a:p>
          <a:p>
            <a:r>
              <a:rPr lang="en-US" sz="2400" dirty="0"/>
              <a:t>store</a:t>
            </a:r>
          </a:p>
        </p:txBody>
      </p:sp>
      <p:sp>
        <p:nvSpPr>
          <p:cNvPr id="9" name="Text Placeholder 8">
            <a:extLst>
              <a:ext uri="{FF2B5EF4-FFF2-40B4-BE49-F238E27FC236}">
                <a16:creationId xmlns:a16="http://schemas.microsoft.com/office/drawing/2014/main" id="{01BB11B0-5D0B-BB4F-ABFA-241551C59543}"/>
              </a:ext>
            </a:extLst>
          </p:cNvPr>
          <p:cNvSpPr>
            <a:spLocks noGrp="1"/>
          </p:cNvSpPr>
          <p:nvPr>
            <p:ph type="body" sz="quarter" idx="17"/>
          </p:nvPr>
        </p:nvSpPr>
        <p:spPr/>
        <p:txBody>
          <a:bodyPr>
            <a:normAutofit/>
          </a:bodyPr>
          <a:lstStyle/>
          <a:p>
            <a:r>
              <a:rPr lang="en-US" sz="2400" dirty="0"/>
              <a:t>sports</a:t>
            </a:r>
          </a:p>
          <a:p>
            <a:r>
              <a:rPr lang="en-US" sz="2400" dirty="0"/>
              <a:t>store</a:t>
            </a:r>
          </a:p>
        </p:txBody>
      </p:sp>
    </p:spTree>
    <p:extLst>
      <p:ext uri="{BB962C8B-B14F-4D97-AF65-F5344CB8AC3E}">
        <p14:creationId xmlns:p14="http://schemas.microsoft.com/office/powerpoint/2010/main" val="1858660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8BFF50-766E-0647-A1AB-883C05221E2E}"/>
              </a:ext>
            </a:extLst>
          </p:cNvPr>
          <p:cNvSpPr>
            <a:spLocks noGrp="1"/>
          </p:cNvSpPr>
          <p:nvPr>
            <p:ph type="body" sz="quarter" idx="10"/>
          </p:nvPr>
        </p:nvSpPr>
        <p:spPr/>
        <p:txBody>
          <a:bodyPr>
            <a:normAutofit/>
          </a:bodyPr>
          <a:lstStyle/>
          <a:p>
            <a:r>
              <a:rPr lang="en-US" sz="2400" dirty="0"/>
              <a:t>art</a:t>
            </a:r>
          </a:p>
          <a:p>
            <a:r>
              <a:rPr lang="en-US" sz="2400" dirty="0"/>
              <a:t>store</a:t>
            </a:r>
          </a:p>
        </p:txBody>
      </p:sp>
      <p:sp>
        <p:nvSpPr>
          <p:cNvPr id="3" name="Text Placeholder 2">
            <a:extLst>
              <a:ext uri="{FF2B5EF4-FFF2-40B4-BE49-F238E27FC236}">
                <a16:creationId xmlns:a16="http://schemas.microsoft.com/office/drawing/2014/main" id="{A8A6A4D0-DD18-4B46-ACB3-564962ED08C2}"/>
              </a:ext>
            </a:extLst>
          </p:cNvPr>
          <p:cNvSpPr>
            <a:spLocks noGrp="1"/>
          </p:cNvSpPr>
          <p:nvPr>
            <p:ph type="body" sz="quarter" idx="11"/>
          </p:nvPr>
        </p:nvSpPr>
        <p:spPr/>
        <p:txBody>
          <a:bodyPr>
            <a:normAutofit/>
          </a:bodyPr>
          <a:lstStyle/>
          <a:p>
            <a:r>
              <a:rPr lang="en-US" sz="2400" dirty="0"/>
              <a:t>bakery</a:t>
            </a:r>
          </a:p>
        </p:txBody>
      </p:sp>
      <p:sp>
        <p:nvSpPr>
          <p:cNvPr id="4" name="Text Placeholder 3">
            <a:extLst>
              <a:ext uri="{FF2B5EF4-FFF2-40B4-BE49-F238E27FC236}">
                <a16:creationId xmlns:a16="http://schemas.microsoft.com/office/drawing/2014/main" id="{399CB24C-981A-444A-B7DC-A02F751E037D}"/>
              </a:ext>
            </a:extLst>
          </p:cNvPr>
          <p:cNvSpPr>
            <a:spLocks noGrp="1"/>
          </p:cNvSpPr>
          <p:nvPr>
            <p:ph type="body" sz="quarter" idx="12"/>
          </p:nvPr>
        </p:nvSpPr>
        <p:spPr/>
        <p:txBody>
          <a:bodyPr>
            <a:normAutofit/>
          </a:bodyPr>
          <a:lstStyle/>
          <a:p>
            <a:r>
              <a:rPr lang="en-US" sz="2400" dirty="0"/>
              <a:t>stationery</a:t>
            </a:r>
          </a:p>
          <a:p>
            <a:r>
              <a:rPr lang="en-US" sz="2400" dirty="0"/>
              <a:t>store</a:t>
            </a:r>
          </a:p>
        </p:txBody>
      </p:sp>
      <p:sp>
        <p:nvSpPr>
          <p:cNvPr id="5" name="Text Placeholder 4">
            <a:extLst>
              <a:ext uri="{FF2B5EF4-FFF2-40B4-BE49-F238E27FC236}">
                <a16:creationId xmlns:a16="http://schemas.microsoft.com/office/drawing/2014/main" id="{7975E31F-2E36-674D-A0E3-0A766B60CDE7}"/>
              </a:ext>
            </a:extLst>
          </p:cNvPr>
          <p:cNvSpPr>
            <a:spLocks noGrp="1"/>
          </p:cNvSpPr>
          <p:nvPr>
            <p:ph type="body" sz="quarter" idx="13"/>
          </p:nvPr>
        </p:nvSpPr>
        <p:spPr/>
        <p:txBody>
          <a:bodyPr>
            <a:normAutofit/>
          </a:bodyPr>
          <a:lstStyle/>
          <a:p>
            <a:r>
              <a:rPr lang="en-US" sz="2400" dirty="0"/>
              <a:t>food</a:t>
            </a:r>
          </a:p>
          <a:p>
            <a:r>
              <a:rPr lang="en-US" sz="2400" dirty="0"/>
              <a:t>court</a:t>
            </a:r>
          </a:p>
        </p:txBody>
      </p:sp>
      <p:sp>
        <p:nvSpPr>
          <p:cNvPr id="6" name="Text Placeholder 5">
            <a:extLst>
              <a:ext uri="{FF2B5EF4-FFF2-40B4-BE49-F238E27FC236}">
                <a16:creationId xmlns:a16="http://schemas.microsoft.com/office/drawing/2014/main" id="{C7CE1020-3AF8-2B4E-B5F1-FB84C229F040}"/>
              </a:ext>
            </a:extLst>
          </p:cNvPr>
          <p:cNvSpPr>
            <a:spLocks noGrp="1"/>
          </p:cNvSpPr>
          <p:nvPr>
            <p:ph type="body" sz="quarter" idx="14"/>
          </p:nvPr>
        </p:nvSpPr>
        <p:spPr/>
        <p:txBody>
          <a:bodyPr>
            <a:normAutofit/>
          </a:bodyPr>
          <a:lstStyle/>
          <a:p>
            <a:r>
              <a:rPr lang="en-US" sz="4800" dirty="0">
                <a:solidFill>
                  <a:srgbClr val="FF0000"/>
                </a:solidFill>
              </a:rPr>
              <a:t>?</a:t>
            </a:r>
          </a:p>
        </p:txBody>
      </p:sp>
      <p:sp>
        <p:nvSpPr>
          <p:cNvPr id="7" name="Text Placeholder 6">
            <a:extLst>
              <a:ext uri="{FF2B5EF4-FFF2-40B4-BE49-F238E27FC236}">
                <a16:creationId xmlns:a16="http://schemas.microsoft.com/office/drawing/2014/main" id="{BC0D506B-6DFC-3B4F-A488-FE10BB6A854C}"/>
              </a:ext>
            </a:extLst>
          </p:cNvPr>
          <p:cNvSpPr>
            <a:spLocks noGrp="1"/>
          </p:cNvSpPr>
          <p:nvPr>
            <p:ph type="body" sz="quarter" idx="15"/>
          </p:nvPr>
        </p:nvSpPr>
        <p:spPr/>
        <p:txBody>
          <a:bodyPr>
            <a:normAutofit/>
          </a:bodyPr>
          <a:lstStyle/>
          <a:p>
            <a:r>
              <a:rPr lang="en-US" sz="2400" dirty="0"/>
              <a:t>clothes </a:t>
            </a:r>
          </a:p>
          <a:p>
            <a:r>
              <a:rPr lang="en-US" sz="2400" dirty="0"/>
              <a:t>store</a:t>
            </a:r>
          </a:p>
        </p:txBody>
      </p:sp>
      <p:sp>
        <p:nvSpPr>
          <p:cNvPr id="8" name="Text Placeholder 7">
            <a:extLst>
              <a:ext uri="{FF2B5EF4-FFF2-40B4-BE49-F238E27FC236}">
                <a16:creationId xmlns:a16="http://schemas.microsoft.com/office/drawing/2014/main" id="{8E868C2C-C08E-5E4A-AE96-7E9E2464176E}"/>
              </a:ext>
            </a:extLst>
          </p:cNvPr>
          <p:cNvSpPr>
            <a:spLocks noGrp="1"/>
          </p:cNvSpPr>
          <p:nvPr>
            <p:ph type="body" sz="quarter" idx="16"/>
          </p:nvPr>
        </p:nvSpPr>
        <p:spPr/>
        <p:txBody>
          <a:bodyPr>
            <a:normAutofit/>
          </a:bodyPr>
          <a:lstStyle/>
          <a:p>
            <a:r>
              <a:rPr lang="en-US" sz="2400" dirty="0"/>
              <a:t>pet</a:t>
            </a:r>
          </a:p>
          <a:p>
            <a:r>
              <a:rPr lang="en-US" sz="2400" dirty="0"/>
              <a:t>store</a:t>
            </a:r>
          </a:p>
        </p:txBody>
      </p:sp>
      <p:sp>
        <p:nvSpPr>
          <p:cNvPr id="9" name="Text Placeholder 8">
            <a:extLst>
              <a:ext uri="{FF2B5EF4-FFF2-40B4-BE49-F238E27FC236}">
                <a16:creationId xmlns:a16="http://schemas.microsoft.com/office/drawing/2014/main" id="{01BB11B0-5D0B-BB4F-ABFA-241551C59543}"/>
              </a:ext>
            </a:extLst>
          </p:cNvPr>
          <p:cNvSpPr>
            <a:spLocks noGrp="1"/>
          </p:cNvSpPr>
          <p:nvPr>
            <p:ph type="body" sz="quarter" idx="17"/>
          </p:nvPr>
        </p:nvSpPr>
        <p:spPr/>
        <p:txBody>
          <a:bodyPr>
            <a:normAutofit/>
          </a:bodyPr>
          <a:lstStyle/>
          <a:p>
            <a:r>
              <a:rPr lang="en-US" sz="2400" dirty="0"/>
              <a:t>sports</a:t>
            </a:r>
          </a:p>
          <a:p>
            <a:r>
              <a:rPr lang="en-US" sz="2400" dirty="0"/>
              <a:t>store</a:t>
            </a:r>
          </a:p>
        </p:txBody>
      </p:sp>
    </p:spTree>
    <p:extLst>
      <p:ext uri="{BB962C8B-B14F-4D97-AF65-F5344CB8AC3E}">
        <p14:creationId xmlns:p14="http://schemas.microsoft.com/office/powerpoint/2010/main" val="354371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CA39FF-CC92-4F45-91A5-C71016DACB2A}"/>
              </a:ext>
            </a:extLst>
          </p:cNvPr>
          <p:cNvSpPr>
            <a:spLocks noGrp="1"/>
          </p:cNvSpPr>
          <p:nvPr>
            <p:ph type="body" sz="quarter" idx="11"/>
          </p:nvPr>
        </p:nvSpPr>
        <p:spPr/>
        <p:txBody>
          <a:bodyPr>
            <a:normAutofit/>
          </a:bodyPr>
          <a:lstStyle/>
          <a:p>
            <a:r>
              <a:rPr lang="en-US" sz="2400" dirty="0"/>
              <a:t>balloons</a:t>
            </a:r>
          </a:p>
        </p:txBody>
      </p:sp>
      <p:sp>
        <p:nvSpPr>
          <p:cNvPr id="3" name="Text Placeholder 2">
            <a:extLst>
              <a:ext uri="{FF2B5EF4-FFF2-40B4-BE49-F238E27FC236}">
                <a16:creationId xmlns:a16="http://schemas.microsoft.com/office/drawing/2014/main" id="{C14A7438-DE59-DE48-9BCE-25DACD512E45}"/>
              </a:ext>
            </a:extLst>
          </p:cNvPr>
          <p:cNvSpPr>
            <a:spLocks noGrp="1"/>
          </p:cNvSpPr>
          <p:nvPr>
            <p:ph type="body" sz="quarter" idx="12"/>
          </p:nvPr>
        </p:nvSpPr>
        <p:spPr/>
        <p:txBody>
          <a:bodyPr>
            <a:normAutofit/>
          </a:bodyPr>
          <a:lstStyle/>
          <a:p>
            <a:r>
              <a:rPr lang="en-US" sz="2400" dirty="0"/>
              <a:t>clown</a:t>
            </a:r>
          </a:p>
        </p:txBody>
      </p:sp>
      <p:sp>
        <p:nvSpPr>
          <p:cNvPr id="4" name="Text Placeholder 3">
            <a:extLst>
              <a:ext uri="{FF2B5EF4-FFF2-40B4-BE49-F238E27FC236}">
                <a16:creationId xmlns:a16="http://schemas.microsoft.com/office/drawing/2014/main" id="{7B365CB9-05F4-5648-9226-DED8F8748643}"/>
              </a:ext>
            </a:extLst>
          </p:cNvPr>
          <p:cNvSpPr>
            <a:spLocks noGrp="1"/>
          </p:cNvSpPr>
          <p:nvPr>
            <p:ph type="body" sz="quarter" idx="13"/>
          </p:nvPr>
        </p:nvSpPr>
        <p:spPr/>
        <p:txBody>
          <a:bodyPr>
            <a:normAutofit/>
          </a:bodyPr>
          <a:lstStyle/>
          <a:p>
            <a:r>
              <a:rPr lang="en-US" sz="2400" dirty="0"/>
              <a:t>magician</a:t>
            </a:r>
          </a:p>
        </p:txBody>
      </p:sp>
      <p:sp>
        <p:nvSpPr>
          <p:cNvPr id="5" name="Text Placeholder 4">
            <a:extLst>
              <a:ext uri="{FF2B5EF4-FFF2-40B4-BE49-F238E27FC236}">
                <a16:creationId xmlns:a16="http://schemas.microsoft.com/office/drawing/2014/main" id="{F79071E9-5F57-3B46-BB61-F0FA333C0BC5}"/>
              </a:ext>
            </a:extLst>
          </p:cNvPr>
          <p:cNvSpPr>
            <a:spLocks noGrp="1"/>
          </p:cNvSpPr>
          <p:nvPr>
            <p:ph type="body" sz="quarter" idx="15"/>
          </p:nvPr>
        </p:nvSpPr>
        <p:spPr/>
        <p:txBody>
          <a:bodyPr>
            <a:normAutofit/>
          </a:bodyPr>
          <a:lstStyle/>
          <a:p>
            <a:r>
              <a:rPr lang="en-US" sz="2400" dirty="0"/>
              <a:t>face-painting</a:t>
            </a:r>
          </a:p>
        </p:txBody>
      </p:sp>
      <p:sp>
        <p:nvSpPr>
          <p:cNvPr id="6" name="Text Placeholder 5">
            <a:extLst>
              <a:ext uri="{FF2B5EF4-FFF2-40B4-BE49-F238E27FC236}">
                <a16:creationId xmlns:a16="http://schemas.microsoft.com/office/drawing/2014/main" id="{D4E6CEC1-D60C-814F-9397-A25FBCEECC9B}"/>
              </a:ext>
            </a:extLst>
          </p:cNvPr>
          <p:cNvSpPr>
            <a:spLocks noGrp="1"/>
          </p:cNvSpPr>
          <p:nvPr>
            <p:ph type="body" sz="quarter" idx="16"/>
          </p:nvPr>
        </p:nvSpPr>
        <p:spPr/>
        <p:txBody>
          <a:bodyPr>
            <a:normAutofit/>
          </a:bodyPr>
          <a:lstStyle/>
          <a:p>
            <a:r>
              <a:rPr lang="en-US" sz="2400" dirty="0"/>
              <a:t>streamers</a:t>
            </a:r>
          </a:p>
        </p:txBody>
      </p:sp>
      <p:sp>
        <p:nvSpPr>
          <p:cNvPr id="7" name="Text Placeholder 6">
            <a:extLst>
              <a:ext uri="{FF2B5EF4-FFF2-40B4-BE49-F238E27FC236}">
                <a16:creationId xmlns:a16="http://schemas.microsoft.com/office/drawing/2014/main" id="{2718C0E6-1887-AE4C-814B-06038B3D0A53}"/>
              </a:ext>
            </a:extLst>
          </p:cNvPr>
          <p:cNvSpPr>
            <a:spLocks noGrp="1"/>
          </p:cNvSpPr>
          <p:nvPr>
            <p:ph type="body" sz="quarter" idx="17"/>
          </p:nvPr>
        </p:nvSpPr>
        <p:spPr/>
        <p:txBody>
          <a:bodyPr>
            <a:normAutofit/>
          </a:bodyPr>
          <a:lstStyle/>
          <a:p>
            <a:r>
              <a:rPr lang="en-US" sz="2400" dirty="0"/>
              <a:t>juggler</a:t>
            </a:r>
          </a:p>
        </p:txBody>
      </p:sp>
    </p:spTree>
    <p:extLst>
      <p:ext uri="{BB962C8B-B14F-4D97-AF65-F5344CB8AC3E}">
        <p14:creationId xmlns:p14="http://schemas.microsoft.com/office/powerpoint/2010/main" val="3572414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CA39FF-CC92-4F45-91A5-C71016DACB2A}"/>
              </a:ext>
            </a:extLst>
          </p:cNvPr>
          <p:cNvSpPr>
            <a:spLocks noGrp="1"/>
          </p:cNvSpPr>
          <p:nvPr>
            <p:ph type="body" sz="quarter" idx="11"/>
          </p:nvPr>
        </p:nvSpPr>
        <p:spPr/>
        <p:txBody>
          <a:bodyPr>
            <a:normAutofit/>
          </a:bodyPr>
          <a:lstStyle/>
          <a:p>
            <a:r>
              <a:rPr lang="en-US" sz="5400" dirty="0">
                <a:solidFill>
                  <a:srgbClr val="FF0000"/>
                </a:solidFill>
              </a:rPr>
              <a:t>?</a:t>
            </a:r>
            <a:endParaRPr lang="en-US" sz="2400" dirty="0">
              <a:solidFill>
                <a:srgbClr val="FF0000"/>
              </a:solidFill>
            </a:endParaRPr>
          </a:p>
        </p:txBody>
      </p:sp>
      <p:sp>
        <p:nvSpPr>
          <p:cNvPr id="3" name="Text Placeholder 2">
            <a:extLst>
              <a:ext uri="{FF2B5EF4-FFF2-40B4-BE49-F238E27FC236}">
                <a16:creationId xmlns:a16="http://schemas.microsoft.com/office/drawing/2014/main" id="{C14A7438-DE59-DE48-9BCE-25DACD512E45}"/>
              </a:ext>
            </a:extLst>
          </p:cNvPr>
          <p:cNvSpPr>
            <a:spLocks noGrp="1"/>
          </p:cNvSpPr>
          <p:nvPr>
            <p:ph type="body" sz="quarter" idx="12"/>
          </p:nvPr>
        </p:nvSpPr>
        <p:spPr/>
        <p:txBody>
          <a:bodyPr>
            <a:normAutofit/>
          </a:bodyPr>
          <a:lstStyle/>
          <a:p>
            <a:r>
              <a:rPr lang="en-US" sz="2400" dirty="0"/>
              <a:t>clown</a:t>
            </a:r>
          </a:p>
        </p:txBody>
      </p:sp>
      <p:sp>
        <p:nvSpPr>
          <p:cNvPr id="4" name="Text Placeholder 3">
            <a:extLst>
              <a:ext uri="{FF2B5EF4-FFF2-40B4-BE49-F238E27FC236}">
                <a16:creationId xmlns:a16="http://schemas.microsoft.com/office/drawing/2014/main" id="{7B365CB9-05F4-5648-9226-DED8F8748643}"/>
              </a:ext>
            </a:extLst>
          </p:cNvPr>
          <p:cNvSpPr>
            <a:spLocks noGrp="1"/>
          </p:cNvSpPr>
          <p:nvPr>
            <p:ph type="body" sz="quarter" idx="13"/>
          </p:nvPr>
        </p:nvSpPr>
        <p:spPr/>
        <p:txBody>
          <a:bodyPr>
            <a:normAutofit/>
          </a:bodyPr>
          <a:lstStyle/>
          <a:p>
            <a:r>
              <a:rPr lang="en-US" sz="2400" dirty="0"/>
              <a:t>magician</a:t>
            </a:r>
          </a:p>
        </p:txBody>
      </p:sp>
      <p:sp>
        <p:nvSpPr>
          <p:cNvPr id="5" name="Text Placeholder 4">
            <a:extLst>
              <a:ext uri="{FF2B5EF4-FFF2-40B4-BE49-F238E27FC236}">
                <a16:creationId xmlns:a16="http://schemas.microsoft.com/office/drawing/2014/main" id="{F79071E9-5F57-3B46-BB61-F0FA333C0BC5}"/>
              </a:ext>
            </a:extLst>
          </p:cNvPr>
          <p:cNvSpPr>
            <a:spLocks noGrp="1"/>
          </p:cNvSpPr>
          <p:nvPr>
            <p:ph type="body" sz="quarter" idx="15"/>
          </p:nvPr>
        </p:nvSpPr>
        <p:spPr/>
        <p:txBody>
          <a:bodyPr>
            <a:normAutofit/>
          </a:bodyPr>
          <a:lstStyle/>
          <a:p>
            <a:r>
              <a:rPr lang="en-US" sz="2400" dirty="0"/>
              <a:t>face-painting</a:t>
            </a:r>
          </a:p>
        </p:txBody>
      </p:sp>
      <p:sp>
        <p:nvSpPr>
          <p:cNvPr id="6" name="Text Placeholder 5">
            <a:extLst>
              <a:ext uri="{FF2B5EF4-FFF2-40B4-BE49-F238E27FC236}">
                <a16:creationId xmlns:a16="http://schemas.microsoft.com/office/drawing/2014/main" id="{D4E6CEC1-D60C-814F-9397-A25FBCEECC9B}"/>
              </a:ext>
            </a:extLst>
          </p:cNvPr>
          <p:cNvSpPr>
            <a:spLocks noGrp="1"/>
          </p:cNvSpPr>
          <p:nvPr>
            <p:ph type="body" sz="quarter" idx="16"/>
          </p:nvPr>
        </p:nvSpPr>
        <p:spPr/>
        <p:txBody>
          <a:bodyPr>
            <a:normAutofit/>
          </a:bodyPr>
          <a:lstStyle/>
          <a:p>
            <a:r>
              <a:rPr lang="en-US" sz="2400" dirty="0"/>
              <a:t>streamers</a:t>
            </a:r>
          </a:p>
        </p:txBody>
      </p:sp>
      <p:sp>
        <p:nvSpPr>
          <p:cNvPr id="7" name="Text Placeholder 6">
            <a:extLst>
              <a:ext uri="{FF2B5EF4-FFF2-40B4-BE49-F238E27FC236}">
                <a16:creationId xmlns:a16="http://schemas.microsoft.com/office/drawing/2014/main" id="{2718C0E6-1887-AE4C-814B-06038B3D0A53}"/>
              </a:ext>
            </a:extLst>
          </p:cNvPr>
          <p:cNvSpPr>
            <a:spLocks noGrp="1"/>
          </p:cNvSpPr>
          <p:nvPr>
            <p:ph type="body" sz="quarter" idx="17"/>
          </p:nvPr>
        </p:nvSpPr>
        <p:spPr/>
        <p:txBody>
          <a:bodyPr>
            <a:normAutofit/>
          </a:bodyPr>
          <a:lstStyle/>
          <a:p>
            <a:r>
              <a:rPr lang="en-US" sz="2400" dirty="0"/>
              <a:t>juggler</a:t>
            </a:r>
          </a:p>
        </p:txBody>
      </p:sp>
    </p:spTree>
    <p:extLst>
      <p:ext uri="{BB962C8B-B14F-4D97-AF65-F5344CB8AC3E}">
        <p14:creationId xmlns:p14="http://schemas.microsoft.com/office/powerpoint/2010/main" val="4024390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F92ED6-8370-2E45-86D1-FE0D67EA9852}"/>
              </a:ext>
            </a:extLst>
          </p:cNvPr>
          <p:cNvSpPr>
            <a:spLocks noGrp="1"/>
          </p:cNvSpPr>
          <p:nvPr>
            <p:ph type="body" sz="quarter" idx="11"/>
          </p:nvPr>
        </p:nvSpPr>
        <p:spPr/>
        <p:txBody>
          <a:bodyPr>
            <a:normAutofit/>
          </a:bodyPr>
          <a:lstStyle/>
          <a:p>
            <a:r>
              <a:rPr lang="en-US" sz="4000" dirty="0"/>
              <a:t>dog</a:t>
            </a:r>
          </a:p>
        </p:txBody>
      </p:sp>
      <p:sp>
        <p:nvSpPr>
          <p:cNvPr id="3" name="Text Placeholder 2">
            <a:extLst>
              <a:ext uri="{FF2B5EF4-FFF2-40B4-BE49-F238E27FC236}">
                <a16:creationId xmlns:a16="http://schemas.microsoft.com/office/drawing/2014/main" id="{6D9CD25C-FBC8-4B43-95E7-B92A0B194099}"/>
              </a:ext>
            </a:extLst>
          </p:cNvPr>
          <p:cNvSpPr>
            <a:spLocks noGrp="1"/>
          </p:cNvSpPr>
          <p:nvPr>
            <p:ph type="body" sz="quarter" idx="13"/>
          </p:nvPr>
        </p:nvSpPr>
        <p:spPr/>
        <p:txBody>
          <a:bodyPr>
            <a:normAutofit/>
          </a:bodyPr>
          <a:lstStyle/>
          <a:p>
            <a:r>
              <a:rPr lang="en-US" sz="4000" dirty="0"/>
              <a:t>bird</a:t>
            </a:r>
          </a:p>
        </p:txBody>
      </p:sp>
      <p:sp>
        <p:nvSpPr>
          <p:cNvPr id="4" name="Text Placeholder 3">
            <a:extLst>
              <a:ext uri="{FF2B5EF4-FFF2-40B4-BE49-F238E27FC236}">
                <a16:creationId xmlns:a16="http://schemas.microsoft.com/office/drawing/2014/main" id="{61877AD1-AF25-9B48-ABD9-8519DE63C7A7}"/>
              </a:ext>
            </a:extLst>
          </p:cNvPr>
          <p:cNvSpPr>
            <a:spLocks noGrp="1"/>
          </p:cNvSpPr>
          <p:nvPr>
            <p:ph type="body" sz="quarter" idx="15"/>
          </p:nvPr>
        </p:nvSpPr>
        <p:spPr/>
        <p:txBody>
          <a:bodyPr>
            <a:normAutofit/>
          </a:bodyPr>
          <a:lstStyle/>
          <a:p>
            <a:r>
              <a:rPr lang="en-US" sz="4000" dirty="0"/>
              <a:t>cat</a:t>
            </a:r>
          </a:p>
        </p:txBody>
      </p:sp>
      <p:sp>
        <p:nvSpPr>
          <p:cNvPr id="5" name="Text Placeholder 4">
            <a:extLst>
              <a:ext uri="{FF2B5EF4-FFF2-40B4-BE49-F238E27FC236}">
                <a16:creationId xmlns:a16="http://schemas.microsoft.com/office/drawing/2014/main" id="{1C47B5CF-12D4-8248-BC38-30C1088D516D}"/>
              </a:ext>
            </a:extLst>
          </p:cNvPr>
          <p:cNvSpPr>
            <a:spLocks noGrp="1"/>
          </p:cNvSpPr>
          <p:nvPr>
            <p:ph type="body" sz="quarter" idx="17"/>
          </p:nvPr>
        </p:nvSpPr>
        <p:spPr/>
        <p:txBody>
          <a:bodyPr>
            <a:normAutofit/>
          </a:bodyPr>
          <a:lstStyle/>
          <a:p>
            <a:r>
              <a:rPr lang="en-US" sz="4000" dirty="0"/>
              <a:t>fish</a:t>
            </a:r>
          </a:p>
        </p:txBody>
      </p:sp>
    </p:spTree>
    <p:extLst>
      <p:ext uri="{BB962C8B-B14F-4D97-AF65-F5344CB8AC3E}">
        <p14:creationId xmlns:p14="http://schemas.microsoft.com/office/powerpoint/2010/main" val="2480532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F92ED6-8370-2E45-86D1-FE0D67EA9852}"/>
              </a:ext>
            </a:extLst>
          </p:cNvPr>
          <p:cNvSpPr>
            <a:spLocks noGrp="1"/>
          </p:cNvSpPr>
          <p:nvPr>
            <p:ph type="body" sz="quarter" idx="11"/>
          </p:nvPr>
        </p:nvSpPr>
        <p:spPr/>
        <p:txBody>
          <a:bodyPr>
            <a:normAutofit/>
          </a:bodyPr>
          <a:lstStyle/>
          <a:p>
            <a:r>
              <a:rPr lang="en-US" sz="4000" dirty="0"/>
              <a:t>dog</a:t>
            </a:r>
          </a:p>
        </p:txBody>
      </p:sp>
      <p:sp>
        <p:nvSpPr>
          <p:cNvPr id="3" name="Text Placeholder 2">
            <a:extLst>
              <a:ext uri="{FF2B5EF4-FFF2-40B4-BE49-F238E27FC236}">
                <a16:creationId xmlns:a16="http://schemas.microsoft.com/office/drawing/2014/main" id="{6D9CD25C-FBC8-4B43-95E7-B92A0B194099}"/>
              </a:ext>
            </a:extLst>
          </p:cNvPr>
          <p:cNvSpPr>
            <a:spLocks noGrp="1"/>
          </p:cNvSpPr>
          <p:nvPr>
            <p:ph type="body" sz="quarter" idx="13"/>
          </p:nvPr>
        </p:nvSpPr>
        <p:spPr/>
        <p:txBody>
          <a:bodyPr>
            <a:normAutofit/>
          </a:bodyPr>
          <a:lstStyle/>
          <a:p>
            <a:r>
              <a:rPr lang="en-US" sz="4000" dirty="0"/>
              <a:t>bird</a:t>
            </a:r>
          </a:p>
        </p:txBody>
      </p:sp>
      <p:sp>
        <p:nvSpPr>
          <p:cNvPr id="4" name="Text Placeholder 3">
            <a:extLst>
              <a:ext uri="{FF2B5EF4-FFF2-40B4-BE49-F238E27FC236}">
                <a16:creationId xmlns:a16="http://schemas.microsoft.com/office/drawing/2014/main" id="{61877AD1-AF25-9B48-ABD9-8519DE63C7A7}"/>
              </a:ext>
            </a:extLst>
          </p:cNvPr>
          <p:cNvSpPr>
            <a:spLocks noGrp="1"/>
          </p:cNvSpPr>
          <p:nvPr>
            <p:ph type="body" sz="quarter" idx="15"/>
          </p:nvPr>
        </p:nvSpPr>
        <p:spPr/>
        <p:txBody>
          <a:bodyPr>
            <a:normAutofit/>
          </a:bodyPr>
          <a:lstStyle/>
          <a:p>
            <a:r>
              <a:rPr lang="en-US" sz="6600" dirty="0">
                <a:solidFill>
                  <a:srgbClr val="FF0000"/>
                </a:solidFill>
              </a:rPr>
              <a:t>?</a:t>
            </a:r>
            <a:endParaRPr lang="en-US" sz="4000" dirty="0">
              <a:solidFill>
                <a:srgbClr val="FF0000"/>
              </a:solidFill>
            </a:endParaRPr>
          </a:p>
        </p:txBody>
      </p:sp>
      <p:sp>
        <p:nvSpPr>
          <p:cNvPr id="5" name="Text Placeholder 4">
            <a:extLst>
              <a:ext uri="{FF2B5EF4-FFF2-40B4-BE49-F238E27FC236}">
                <a16:creationId xmlns:a16="http://schemas.microsoft.com/office/drawing/2014/main" id="{1C47B5CF-12D4-8248-BC38-30C1088D516D}"/>
              </a:ext>
            </a:extLst>
          </p:cNvPr>
          <p:cNvSpPr>
            <a:spLocks noGrp="1"/>
          </p:cNvSpPr>
          <p:nvPr>
            <p:ph type="body" sz="quarter" idx="17"/>
          </p:nvPr>
        </p:nvSpPr>
        <p:spPr/>
        <p:txBody>
          <a:bodyPr>
            <a:normAutofit/>
          </a:bodyPr>
          <a:lstStyle/>
          <a:p>
            <a:r>
              <a:rPr lang="en-US" sz="4000" dirty="0"/>
              <a:t>fish</a:t>
            </a:r>
          </a:p>
        </p:txBody>
      </p:sp>
    </p:spTree>
    <p:extLst>
      <p:ext uri="{BB962C8B-B14F-4D97-AF65-F5344CB8AC3E}">
        <p14:creationId xmlns:p14="http://schemas.microsoft.com/office/powerpoint/2010/main" val="1789009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8CAC5-AA7F-BD4D-BBEC-CA9113931FE2}"/>
              </a:ext>
            </a:extLst>
          </p:cNvPr>
          <p:cNvSpPr>
            <a:spLocks noGrp="1"/>
          </p:cNvSpPr>
          <p:nvPr>
            <p:ph type="title"/>
          </p:nvPr>
        </p:nvSpPr>
        <p:spPr/>
        <p:txBody>
          <a:bodyPr/>
          <a:lstStyle/>
          <a:p>
            <a:r>
              <a:rPr lang="en-US" dirty="0"/>
              <a:t>Picture Templates</a:t>
            </a:r>
          </a:p>
        </p:txBody>
      </p:sp>
      <p:sp>
        <p:nvSpPr>
          <p:cNvPr id="3" name="Text Placeholder 2">
            <a:extLst>
              <a:ext uri="{FF2B5EF4-FFF2-40B4-BE49-F238E27FC236}">
                <a16:creationId xmlns:a16="http://schemas.microsoft.com/office/drawing/2014/main" id="{6629BD56-2C41-4E4D-8CC5-69EF554496B7}"/>
              </a:ext>
            </a:extLst>
          </p:cNvPr>
          <p:cNvSpPr>
            <a:spLocks noGrp="1"/>
          </p:cNvSpPr>
          <p:nvPr>
            <p:ph type="body" idx="1"/>
          </p:nvPr>
        </p:nvSpPr>
        <p:spPr/>
        <p:txBody>
          <a:bodyPr/>
          <a:lstStyle/>
          <a:p>
            <a:r>
              <a:rPr lang="en-US" dirty="0"/>
              <a:t>8-pictures, 6 pictures and 4-picture Templates</a:t>
            </a:r>
          </a:p>
        </p:txBody>
      </p:sp>
    </p:spTree>
    <p:extLst>
      <p:ext uri="{BB962C8B-B14F-4D97-AF65-F5344CB8AC3E}">
        <p14:creationId xmlns:p14="http://schemas.microsoft.com/office/powerpoint/2010/main" val="4195358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122</Words>
  <Application>Microsoft Macintosh PowerPoint</Application>
  <PresentationFormat>Widescreen</PresentationFormat>
  <Paragraphs>58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Segoe Print</vt:lpstr>
      <vt:lpstr>VAG Rounded</vt:lpstr>
      <vt:lpstr>Office Theme</vt:lpstr>
      <vt:lpstr>What’s Missing?</vt:lpstr>
      <vt:lpstr>Examples</vt:lpstr>
      <vt:lpstr>PowerPoint Presentation</vt:lpstr>
      <vt:lpstr>PowerPoint Presentation</vt:lpstr>
      <vt:lpstr>PowerPoint Presentation</vt:lpstr>
      <vt:lpstr>PowerPoint Presentation</vt:lpstr>
      <vt:lpstr>PowerPoint Presentation</vt:lpstr>
      <vt:lpstr>PowerPoint Presentation</vt:lpstr>
      <vt:lpstr>Picture Templates</vt:lpstr>
      <vt:lpstr>PowerPoint Presentation</vt:lpstr>
      <vt:lpstr>PowerPoint Presentation</vt:lpstr>
      <vt:lpstr>PowerPoint Presentation</vt:lpstr>
      <vt:lpstr>Word Templates</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Tolman</dc:creator>
  <cp:lastModifiedBy>Dana Tolman</cp:lastModifiedBy>
  <cp:revision>16</cp:revision>
  <dcterms:created xsi:type="dcterms:W3CDTF">2020-03-02T10:56:32Z</dcterms:created>
  <dcterms:modified xsi:type="dcterms:W3CDTF">2020-03-08T13:53:33Z</dcterms:modified>
</cp:coreProperties>
</file>