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58" r:id="rId2"/>
    <p:sldId id="356" r:id="rId3"/>
    <p:sldId id="3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483"/>
    <a:srgbClr val="F5FA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6"/>
    <p:restoredTop sz="75997"/>
  </p:normalViewPr>
  <p:slideViewPr>
    <p:cSldViewPr snapToGrid="0" snapToObjects="1" showGuides="1">
      <p:cViewPr varScale="1">
        <p:scale>
          <a:sx n="76" d="100"/>
          <a:sy n="76" d="100"/>
        </p:scale>
        <p:origin x="71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77A07-FEBB-4242-9412-5156E3B5ACEB}" type="datetimeFigureOut">
              <a:rPr lang="en-US" smtClean="0"/>
              <a:t>3/8/20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A3E51-E631-DA40-B740-9831BA5D3CB0}" type="slidenum">
              <a:rPr lang="en-US" smtClean="0"/>
              <a:t>‹#›</a:t>
            </a:fld>
            <a:endParaRPr lang="en-US"/>
          </a:p>
        </p:txBody>
      </p:sp>
    </p:spTree>
    <p:extLst>
      <p:ext uri="{BB962C8B-B14F-4D97-AF65-F5344CB8AC3E}">
        <p14:creationId xmlns:p14="http://schemas.microsoft.com/office/powerpoint/2010/main" val="29744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vgsilh.com/image/152216.htm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svgsilh.com/image/28883.html" TargetMode="External"/><Relationship Id="rId4" Type="http://schemas.openxmlformats.org/officeDocument/2006/relationships/hyperlink" Target="https://svgsilh.com/image/2972890.htm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vgsilh.com/image/152216.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svgsilh.com/image/28883.html" TargetMode="External"/><Relationship Id="rId4" Type="http://schemas.openxmlformats.org/officeDocument/2006/relationships/hyperlink" Target="https://svgsilh.com/image/297289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https://svgsilh.com/image/152216.html</a:t>
            </a:r>
            <a:endParaRPr lang="en-US" dirty="0"/>
          </a:p>
          <a:p>
            <a:endParaRPr lang="en-US" dirty="0"/>
          </a:p>
          <a:p>
            <a:r>
              <a:rPr lang="en-US" dirty="0">
                <a:hlinkClick r:id="rId4"/>
              </a:rPr>
              <a:t>https://svgsilh.com/image/2972890.html</a:t>
            </a:r>
            <a:endParaRPr lang="en-US" dirty="0"/>
          </a:p>
          <a:p>
            <a:endParaRPr lang="en-US" dirty="0"/>
          </a:p>
          <a:p>
            <a:r>
              <a:rPr lang="en-US" dirty="0">
                <a:hlinkClick r:id="rId5"/>
              </a:rPr>
              <a:t>https://svgsilh.com/image/28883.html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2</a:t>
            </a:fld>
            <a:endParaRPr lang="en-US"/>
          </a:p>
        </p:txBody>
      </p:sp>
    </p:spTree>
    <p:extLst>
      <p:ext uri="{BB962C8B-B14F-4D97-AF65-F5344CB8AC3E}">
        <p14:creationId xmlns:p14="http://schemas.microsoft.com/office/powerpoint/2010/main" val="120366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https://svgsilh.com/image/152216.html</a:t>
            </a:r>
            <a:endParaRPr lang="en-US" dirty="0"/>
          </a:p>
          <a:p>
            <a:endParaRPr lang="en-US" dirty="0"/>
          </a:p>
          <a:p>
            <a:r>
              <a:rPr lang="en-US" dirty="0">
                <a:hlinkClick r:id="rId4"/>
              </a:rPr>
              <a:t>https://svgsilh.com/image/2972890.html</a:t>
            </a:r>
            <a:endParaRPr lang="en-US" dirty="0"/>
          </a:p>
          <a:p>
            <a:endParaRPr lang="en-US" dirty="0"/>
          </a:p>
          <a:p>
            <a:r>
              <a:rPr lang="en-US" dirty="0">
                <a:hlinkClick r:id="rId5"/>
              </a:rPr>
              <a:t>https://svgsilh.com/image/28883.html</a:t>
            </a:r>
            <a:endParaRPr lang="en-US" dirty="0"/>
          </a:p>
        </p:txBody>
      </p:sp>
      <p:sp>
        <p:nvSpPr>
          <p:cNvPr id="4" name="Slide Number Placeholder 3"/>
          <p:cNvSpPr>
            <a:spLocks noGrp="1"/>
          </p:cNvSpPr>
          <p:nvPr>
            <p:ph type="sldNum" sz="quarter" idx="5"/>
          </p:nvPr>
        </p:nvSpPr>
        <p:spPr/>
        <p:txBody>
          <a:bodyPr/>
          <a:lstStyle/>
          <a:p>
            <a:fld id="{3C832BAF-EF80-2C43-ADF4-503D150053FB}" type="slidenum">
              <a:rPr lang="en-US" smtClean="0"/>
              <a:t>3</a:t>
            </a:fld>
            <a:endParaRPr lang="en-US"/>
          </a:p>
        </p:txBody>
      </p:sp>
    </p:spTree>
    <p:extLst>
      <p:ext uri="{BB962C8B-B14F-4D97-AF65-F5344CB8AC3E}">
        <p14:creationId xmlns:p14="http://schemas.microsoft.com/office/powerpoint/2010/main" val="44090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FD1B-B989-0D47-A4D2-5FE3C1696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D8610-59E0-4144-90B7-A7D5C1FCA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39D0B6-B44E-4140-8491-2A277A53B055}"/>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CD002BBF-1FA2-2D46-A3A0-446B3B42C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B9375-5844-2B4D-9C68-08497F3990CE}"/>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63124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A278-1AB2-904E-AC24-53B1EBCEC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AEDD9-BF2E-5A44-9BDB-970D283952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494AA-5EA2-174A-9145-623120A02CEC}"/>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1F232E8B-FDDD-AD4A-B151-428E8ED0D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782E6-F96E-0242-A4AF-DF2C4E97E059}"/>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365579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595E4-EBD1-884B-BF96-93093D190E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00FDE5-3C1F-964F-B7B5-B1BC83E7B6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F1CFB-758D-B64E-9F6D-C881585CAF02}"/>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DD22C9CE-6346-9942-9C57-44A42D15F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0E117-1BBD-F44C-A0D8-A216C2546883}"/>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320163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1"/>
            <a:ext cx="2844800" cy="365125"/>
          </a:xfrm>
        </p:spPr>
        <p:txBody>
          <a:bodyPr/>
          <a:lstStyle>
            <a:lvl1pPr>
              <a:defRPr/>
            </a:lvl1pPr>
          </a:lstStyle>
          <a:p>
            <a:fld id="{0DC95286-4C23-4850-8BD7-4ECDC51C2D40}" type="datetime1">
              <a:rPr lang="en-US" altLang="en-US"/>
              <a:pPr/>
              <a:t>3/8/20</a:t>
            </a:fld>
            <a:endParaRPr lang="en-US" altLang="en-US" sz="1800">
              <a:solidFill>
                <a:schemeClr val="tx1"/>
              </a:solidFill>
            </a:endParaRPr>
          </a:p>
        </p:txBody>
      </p:sp>
      <p:sp>
        <p:nvSpPr>
          <p:cNvPr id="4" name="Footer Placeholder 3"/>
          <p:cNvSpPr>
            <a:spLocks noGrp="1"/>
          </p:cNvSpPr>
          <p:nvPr>
            <p:ph type="ftr" sz="quarter" idx="11"/>
          </p:nvPr>
        </p:nvSpPr>
        <p:spPr>
          <a:xfrm>
            <a:off x="4165600" y="6356351"/>
            <a:ext cx="3860800" cy="365125"/>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737600" y="6356351"/>
            <a:ext cx="2844800" cy="365125"/>
          </a:xfrm>
        </p:spPr>
        <p:txBody>
          <a:bodyPr/>
          <a:lstStyle>
            <a:lvl1pPr>
              <a:defRPr/>
            </a:lvl1pPr>
          </a:lstStyle>
          <a:p>
            <a:fld id="{6D879EEB-3D8D-43A6-B783-8AB1833FA9C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66849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98D2-27EC-A045-BB18-F072107A6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F3C3A-3962-914B-A189-9B0C83CBDE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FE2B8-F01A-D348-A628-00B6DE41381A}"/>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A94DECB3-E2EF-BE49-8721-43B74F01B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0B8A5-D394-6F42-AA0B-AADC8CE852B2}"/>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200487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8D24-9687-3547-A1EF-22EEDF4FE9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2703B-4997-434F-9A1F-EC30ECEB2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BA9D58-AFA5-4E4C-80D8-2911AACD1E57}"/>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1E89F9D7-F7DE-A049-B8C8-75251B19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26F7C-637F-3548-86DF-C0256ADFCF0F}"/>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183346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9C59-8CA9-0A41-850A-459BE8020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2736CB-0925-6A40-AAF7-F1A382C687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4FE49-F188-9843-AC75-E5B4AD7CFE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436E5-25D9-044C-A2A3-75EC4D62CC7C}"/>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6" name="Footer Placeholder 5">
            <a:extLst>
              <a:ext uri="{FF2B5EF4-FFF2-40B4-BE49-F238E27FC236}">
                <a16:creationId xmlns:a16="http://schemas.microsoft.com/office/drawing/2014/main" id="{224943FF-48AF-A541-9D3E-C71D20AF0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6A1C8-763D-E249-8099-9CF60128CBFC}"/>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377775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EAE8-8AF5-354C-A956-E34E4ACD5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DDF3C9-D76C-ED49-BB7C-1EB948FB3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4AB92-B4CB-E046-A655-7461B308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394C9-689B-5946-AF0D-050FC9393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589B44-FAE7-4149-BE51-80C4DAEAD6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5B6E1-3A4A-5345-A2B8-00B286DE4DCD}"/>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8" name="Footer Placeholder 7">
            <a:extLst>
              <a:ext uri="{FF2B5EF4-FFF2-40B4-BE49-F238E27FC236}">
                <a16:creationId xmlns:a16="http://schemas.microsoft.com/office/drawing/2014/main" id="{803E1D55-4A62-0A4E-A525-E95BD9BAC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D15ED-52C3-884D-BE2A-F6BAC30B7D6E}"/>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344945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3C3B-3350-7843-BD0A-D85EECF8E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C81B14-F0A6-7340-B0AB-F07908EA2F75}"/>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4" name="Footer Placeholder 3">
            <a:extLst>
              <a:ext uri="{FF2B5EF4-FFF2-40B4-BE49-F238E27FC236}">
                <a16:creationId xmlns:a16="http://schemas.microsoft.com/office/drawing/2014/main" id="{3E43CE97-E4C1-3F41-845E-A1631484D1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3FFF5F-EA9E-8D45-99C7-1B4552190677}"/>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284180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C48CB-7CBD-414B-B5D3-03D5EC9FB7F0}"/>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3" name="Footer Placeholder 2">
            <a:extLst>
              <a:ext uri="{FF2B5EF4-FFF2-40B4-BE49-F238E27FC236}">
                <a16:creationId xmlns:a16="http://schemas.microsoft.com/office/drawing/2014/main" id="{B3251C56-8486-4F43-87AE-68470A869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67B52-6ADC-6945-AB48-F3358A98B233}"/>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422427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815-6343-D64C-B210-BBB796427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2990C-7E75-144C-9468-E57BB7133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F786BD-1E82-7849-B051-742C5FEC5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8BFD6-BB49-7E46-A06B-7B6E511A1270}"/>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6" name="Footer Placeholder 5">
            <a:extLst>
              <a:ext uri="{FF2B5EF4-FFF2-40B4-BE49-F238E27FC236}">
                <a16:creationId xmlns:a16="http://schemas.microsoft.com/office/drawing/2014/main" id="{3BE57D87-F8E8-3F4F-81DB-0D7889D49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C5441-2483-784F-A5D5-7AAE53D878C3}"/>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12068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F59-D6E8-5148-9DE4-E03DE1B96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4E554E-B4EA-B24A-9C8D-93B49D8A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FF9FB-73B9-5548-ADAD-27B82B649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DEBACD-1A4A-074C-A846-1EAADDE1B959}"/>
              </a:ext>
            </a:extLst>
          </p:cNvPr>
          <p:cNvSpPr>
            <a:spLocks noGrp="1"/>
          </p:cNvSpPr>
          <p:nvPr>
            <p:ph type="dt" sz="half" idx="10"/>
          </p:nvPr>
        </p:nvSpPr>
        <p:spPr/>
        <p:txBody>
          <a:bodyPr/>
          <a:lstStyle/>
          <a:p>
            <a:fld id="{97C3DEDD-E5A9-2145-9DE5-361FC136956C}" type="datetimeFigureOut">
              <a:rPr lang="en-US" smtClean="0"/>
              <a:t>3/8/20</a:t>
            </a:fld>
            <a:endParaRPr lang="en-US"/>
          </a:p>
        </p:txBody>
      </p:sp>
      <p:sp>
        <p:nvSpPr>
          <p:cNvPr id="6" name="Footer Placeholder 5">
            <a:extLst>
              <a:ext uri="{FF2B5EF4-FFF2-40B4-BE49-F238E27FC236}">
                <a16:creationId xmlns:a16="http://schemas.microsoft.com/office/drawing/2014/main" id="{68764EEA-75C3-C54E-9A8C-A9B907DB8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C6679-E391-1F49-A40C-B0EBBBF847AE}"/>
              </a:ext>
            </a:extLst>
          </p:cNvPr>
          <p:cNvSpPr>
            <a:spLocks noGrp="1"/>
          </p:cNvSpPr>
          <p:nvPr>
            <p:ph type="sldNum" sz="quarter" idx="12"/>
          </p:nvPr>
        </p:nvSpPr>
        <p:spPr/>
        <p:txBody>
          <a:bodyPr/>
          <a:lstStyle/>
          <a:p>
            <a:fld id="{63DD6F58-DF57-A84A-A696-58AC0E5EDC2A}" type="slidenum">
              <a:rPr lang="en-US" smtClean="0"/>
              <a:t>‹#›</a:t>
            </a:fld>
            <a:endParaRPr lang="en-US"/>
          </a:p>
        </p:txBody>
      </p:sp>
    </p:spTree>
    <p:extLst>
      <p:ext uri="{BB962C8B-B14F-4D97-AF65-F5344CB8AC3E}">
        <p14:creationId xmlns:p14="http://schemas.microsoft.com/office/powerpoint/2010/main" val="8438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3A15-10E7-384E-805B-F287D1DE6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A7FD3-0409-8C44-910B-B55BD3BC9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87148-E431-C146-8885-BD4F75858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3DEDD-E5A9-2145-9DE5-361FC136956C}" type="datetimeFigureOut">
              <a:rPr lang="en-US" smtClean="0"/>
              <a:t>3/8/20</a:t>
            </a:fld>
            <a:endParaRPr lang="en-US"/>
          </a:p>
        </p:txBody>
      </p:sp>
      <p:sp>
        <p:nvSpPr>
          <p:cNvPr id="5" name="Footer Placeholder 4">
            <a:extLst>
              <a:ext uri="{FF2B5EF4-FFF2-40B4-BE49-F238E27FC236}">
                <a16:creationId xmlns:a16="http://schemas.microsoft.com/office/drawing/2014/main" id="{5B2C7B54-10A4-694C-A09A-E3C61F61F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96C3C-FCDE-F84F-8218-A03046681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6F58-DF57-A84A-A696-58AC0E5EDC2A}" type="slidenum">
              <a:rPr lang="en-US" smtClean="0"/>
              <a:t>‹#›</a:t>
            </a:fld>
            <a:endParaRPr lang="en-US"/>
          </a:p>
        </p:txBody>
      </p:sp>
    </p:spTree>
    <p:extLst>
      <p:ext uri="{BB962C8B-B14F-4D97-AF65-F5344CB8AC3E}">
        <p14:creationId xmlns:p14="http://schemas.microsoft.com/office/powerpoint/2010/main" val="161094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Segoe Print" panose="02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Print" panose="020008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Print" panose="020008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Print" panose="020008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Print" panose="020008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6B82-5A78-A64E-95CC-A9448F1158D1}"/>
              </a:ext>
            </a:extLst>
          </p:cNvPr>
          <p:cNvSpPr>
            <a:spLocks noGrp="1"/>
          </p:cNvSpPr>
          <p:nvPr>
            <p:ph type="ctrTitle"/>
          </p:nvPr>
        </p:nvSpPr>
        <p:spPr>
          <a:xfrm>
            <a:off x="1524000" y="220133"/>
            <a:ext cx="9144000" cy="1325563"/>
          </a:xfrm>
        </p:spPr>
        <p:txBody>
          <a:bodyPr/>
          <a:lstStyle/>
          <a:p>
            <a:r>
              <a:rPr lang="en-US" dirty="0"/>
              <a:t>Writing Dictation</a:t>
            </a:r>
          </a:p>
        </p:txBody>
      </p:sp>
      <p:sp>
        <p:nvSpPr>
          <p:cNvPr id="3" name="Subtitle 2">
            <a:extLst>
              <a:ext uri="{FF2B5EF4-FFF2-40B4-BE49-F238E27FC236}">
                <a16:creationId xmlns:a16="http://schemas.microsoft.com/office/drawing/2014/main" id="{E88CD0D8-4A9A-BF44-882E-29407EDB0C98}"/>
              </a:ext>
            </a:extLst>
          </p:cNvPr>
          <p:cNvSpPr>
            <a:spLocks noGrp="1"/>
          </p:cNvSpPr>
          <p:nvPr>
            <p:ph type="subTitle" idx="1"/>
          </p:nvPr>
        </p:nvSpPr>
        <p:spPr>
          <a:xfrm>
            <a:off x="1524000" y="1722438"/>
            <a:ext cx="9144000" cy="5135562"/>
          </a:xfrm>
        </p:spPr>
        <p:txBody>
          <a:bodyPr>
            <a:normAutofit/>
          </a:bodyPr>
          <a:lstStyle/>
          <a:p>
            <a:r>
              <a:rPr lang="en-US" dirty="0"/>
              <a:t>Students must have a pen or pencil and piece of paper ready. A whiteboard and whiteboard marker or that can be used to write and display writing clearly is fine too.</a:t>
            </a:r>
          </a:p>
          <a:p>
            <a:endParaRPr lang="en-US" dirty="0"/>
          </a:p>
          <a:p>
            <a:r>
              <a:rPr lang="en-US" dirty="0"/>
              <a:t>Put the teacher in the box. If you can drag your video feed into it, then do that. If you can’t, then you can write the teacher’s name inside of the box. The teacher will say a word or sentence, then the students all must write the word or put the word into a sentence. What the rules are of this are up to the teacher. The first person to finish writing is the winner.</a:t>
            </a:r>
          </a:p>
          <a:p>
            <a:endParaRPr lang="en-US" dirty="0"/>
          </a:p>
          <a:p>
            <a:r>
              <a:rPr lang="en-US" dirty="0"/>
              <a:t>Students can also be the teacher and lead the activity.</a:t>
            </a:r>
          </a:p>
          <a:p>
            <a:endParaRPr lang="en-US" dirty="0"/>
          </a:p>
        </p:txBody>
      </p:sp>
    </p:spTree>
    <p:extLst>
      <p:ext uri="{BB962C8B-B14F-4D97-AF65-F5344CB8AC3E}">
        <p14:creationId xmlns:p14="http://schemas.microsoft.com/office/powerpoint/2010/main" val="5314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B099-3697-914E-A252-75D8A1A37ACA}"/>
              </a:ext>
            </a:extLst>
          </p:cNvPr>
          <p:cNvSpPr>
            <a:spLocks noGrp="1"/>
          </p:cNvSpPr>
          <p:nvPr>
            <p:ph type="title"/>
          </p:nvPr>
        </p:nvSpPr>
        <p:spPr>
          <a:xfrm>
            <a:off x="609600" y="-1711817"/>
            <a:ext cx="10972800" cy="1143000"/>
          </a:xfrm>
        </p:spPr>
        <p:txBody>
          <a:bodyPr/>
          <a:lstStyle/>
          <a:p>
            <a:r>
              <a:rPr lang="en-US" dirty="0"/>
              <a:t>Writing Dictation</a:t>
            </a:r>
          </a:p>
        </p:txBody>
      </p:sp>
      <p:pic>
        <p:nvPicPr>
          <p:cNvPr id="3" name="Picture 2">
            <a:extLst>
              <a:ext uri="{FF2B5EF4-FFF2-40B4-BE49-F238E27FC236}">
                <a16:creationId xmlns:a16="http://schemas.microsoft.com/office/drawing/2014/main" id="{4310C184-EE90-FA43-9323-F919EB426707}"/>
              </a:ext>
            </a:extLst>
          </p:cNvPr>
          <p:cNvPicPr>
            <a:picLocks/>
          </p:cNvPicPr>
          <p:nvPr/>
        </p:nvPicPr>
        <p:blipFill rotWithShape="1">
          <a:blip r:embed="rId3"/>
          <a:srcRect l="16894" b="37646"/>
          <a:stretch/>
        </p:blipFill>
        <p:spPr>
          <a:xfrm flipH="1">
            <a:off x="5780688" y="4088721"/>
            <a:ext cx="6411311" cy="2769279"/>
          </a:xfrm>
          <a:prstGeom prst="rect">
            <a:avLst/>
          </a:prstGeom>
        </p:spPr>
      </p:pic>
      <p:pic>
        <p:nvPicPr>
          <p:cNvPr id="4" name="Picture 3">
            <a:extLst>
              <a:ext uri="{FF2B5EF4-FFF2-40B4-BE49-F238E27FC236}">
                <a16:creationId xmlns:a16="http://schemas.microsoft.com/office/drawing/2014/main" id="{088681FE-1EF7-1447-B068-1855A03244CA}"/>
              </a:ext>
            </a:extLst>
          </p:cNvPr>
          <p:cNvPicPr>
            <a:picLocks noChangeAspect="1"/>
          </p:cNvPicPr>
          <p:nvPr/>
        </p:nvPicPr>
        <p:blipFill>
          <a:blip r:embed="rId4">
            <a:duotone>
              <a:schemeClr val="accent5">
                <a:shade val="45000"/>
                <a:satMod val="135000"/>
              </a:schemeClr>
              <a:prstClr val="white"/>
            </a:duotone>
          </a:blip>
          <a:stretch>
            <a:fillRect/>
          </a:stretch>
        </p:blipFill>
        <p:spPr>
          <a:xfrm>
            <a:off x="1094736" y="396380"/>
            <a:ext cx="2594285" cy="3032620"/>
          </a:xfrm>
          <a:prstGeom prst="rect">
            <a:avLst/>
          </a:prstGeom>
        </p:spPr>
      </p:pic>
      <p:pic>
        <p:nvPicPr>
          <p:cNvPr id="5" name="Picture 4">
            <a:extLst>
              <a:ext uri="{FF2B5EF4-FFF2-40B4-BE49-F238E27FC236}">
                <a16:creationId xmlns:a16="http://schemas.microsoft.com/office/drawing/2014/main" id="{73CE7713-3C81-9846-A3C8-0C9500950AC2}"/>
              </a:ext>
            </a:extLst>
          </p:cNvPr>
          <p:cNvPicPr>
            <a:picLocks noChangeAspect="1"/>
          </p:cNvPicPr>
          <p:nvPr/>
        </p:nvPicPr>
        <p:blipFill>
          <a:blip r:embed="rId5"/>
          <a:stretch>
            <a:fillRect/>
          </a:stretch>
        </p:blipFill>
        <p:spPr>
          <a:xfrm>
            <a:off x="7847153" y="1322534"/>
            <a:ext cx="2055015" cy="2106466"/>
          </a:xfrm>
          <a:prstGeom prst="rect">
            <a:avLst/>
          </a:prstGeom>
        </p:spPr>
      </p:pic>
      <p:sp>
        <p:nvSpPr>
          <p:cNvPr id="6" name="Rounded Rectangle 5">
            <a:extLst>
              <a:ext uri="{FF2B5EF4-FFF2-40B4-BE49-F238E27FC236}">
                <a16:creationId xmlns:a16="http://schemas.microsoft.com/office/drawing/2014/main" id="{3DEB3F46-B0F7-8A44-BB58-ADE3D1FC7ADE}"/>
              </a:ext>
            </a:extLst>
          </p:cNvPr>
          <p:cNvSpPr/>
          <p:nvPr/>
        </p:nvSpPr>
        <p:spPr>
          <a:xfrm>
            <a:off x="662926" y="3109698"/>
            <a:ext cx="3457903" cy="3070385"/>
          </a:xfrm>
          <a:prstGeom prst="round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US" sz="3200" b="1" dirty="0">
                <a:solidFill>
                  <a:schemeClr val="accent1"/>
                </a:solidFill>
                <a:latin typeface="Segoe Print" panose="02000800000000000000" pitchFamily="2" charset="0"/>
              </a:rPr>
              <a:t>Teacher</a:t>
            </a:r>
          </a:p>
        </p:txBody>
      </p:sp>
    </p:spTree>
    <p:extLst>
      <p:ext uri="{BB962C8B-B14F-4D97-AF65-F5344CB8AC3E}">
        <p14:creationId xmlns:p14="http://schemas.microsoft.com/office/powerpoint/2010/main" val="31907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348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CCDA9F-DC8E-E749-8A88-38675734852D}"/>
              </a:ext>
            </a:extLst>
          </p:cNvPr>
          <p:cNvPicPr>
            <a:picLocks/>
          </p:cNvPicPr>
          <p:nvPr/>
        </p:nvPicPr>
        <p:blipFill rotWithShape="1">
          <a:blip r:embed="rId3"/>
          <a:srcRect l="16887" b="37622"/>
          <a:stretch/>
        </p:blipFill>
        <p:spPr>
          <a:xfrm flipH="1">
            <a:off x="5777747" y="4085951"/>
            <a:ext cx="6414253" cy="2772049"/>
          </a:xfrm>
          <a:prstGeom prst="rect">
            <a:avLst/>
          </a:prstGeom>
        </p:spPr>
      </p:pic>
      <p:pic>
        <p:nvPicPr>
          <p:cNvPr id="8" name="Picture 7">
            <a:extLst>
              <a:ext uri="{FF2B5EF4-FFF2-40B4-BE49-F238E27FC236}">
                <a16:creationId xmlns:a16="http://schemas.microsoft.com/office/drawing/2014/main" id="{8DEE0603-3A31-4C42-A8AA-353179A9DE94}"/>
              </a:ext>
            </a:extLst>
          </p:cNvPr>
          <p:cNvPicPr>
            <a:picLocks noChangeAspect="1"/>
          </p:cNvPicPr>
          <p:nvPr/>
        </p:nvPicPr>
        <p:blipFill>
          <a:blip r:embed="rId4"/>
          <a:stretch>
            <a:fillRect/>
          </a:stretch>
        </p:blipFill>
        <p:spPr>
          <a:xfrm>
            <a:off x="1094736" y="396380"/>
            <a:ext cx="2594285" cy="3032621"/>
          </a:xfrm>
          <a:prstGeom prst="rect">
            <a:avLst/>
          </a:prstGeom>
        </p:spPr>
      </p:pic>
      <p:pic>
        <p:nvPicPr>
          <p:cNvPr id="7" name="Picture 6">
            <a:extLst>
              <a:ext uri="{FF2B5EF4-FFF2-40B4-BE49-F238E27FC236}">
                <a16:creationId xmlns:a16="http://schemas.microsoft.com/office/drawing/2014/main" id="{1B4B268B-F86E-254C-95A1-4CE18AB957A4}"/>
              </a:ext>
            </a:extLst>
          </p:cNvPr>
          <p:cNvPicPr>
            <a:picLocks noChangeAspect="1"/>
          </p:cNvPicPr>
          <p:nvPr/>
        </p:nvPicPr>
        <p:blipFill>
          <a:blip r:embed="rId5"/>
          <a:stretch>
            <a:fillRect/>
          </a:stretch>
        </p:blipFill>
        <p:spPr>
          <a:xfrm>
            <a:off x="7847153" y="1322534"/>
            <a:ext cx="2055015" cy="2106466"/>
          </a:xfrm>
          <a:prstGeom prst="rect">
            <a:avLst/>
          </a:prstGeom>
        </p:spPr>
      </p:pic>
      <p:sp>
        <p:nvSpPr>
          <p:cNvPr id="2" name="Title 1">
            <a:extLst>
              <a:ext uri="{FF2B5EF4-FFF2-40B4-BE49-F238E27FC236}">
                <a16:creationId xmlns:a16="http://schemas.microsoft.com/office/drawing/2014/main" id="{906BB099-3697-914E-A252-75D8A1A37ACA}"/>
              </a:ext>
            </a:extLst>
          </p:cNvPr>
          <p:cNvSpPr>
            <a:spLocks noGrp="1"/>
          </p:cNvSpPr>
          <p:nvPr>
            <p:ph type="title"/>
          </p:nvPr>
        </p:nvSpPr>
        <p:spPr>
          <a:xfrm>
            <a:off x="609600" y="-1711817"/>
            <a:ext cx="10972800" cy="1143000"/>
          </a:xfrm>
        </p:spPr>
        <p:txBody>
          <a:bodyPr/>
          <a:lstStyle/>
          <a:p>
            <a:r>
              <a:rPr lang="en-US" dirty="0"/>
              <a:t>Writing Dictation</a:t>
            </a:r>
          </a:p>
        </p:txBody>
      </p:sp>
      <p:sp>
        <p:nvSpPr>
          <p:cNvPr id="6" name="Rounded Rectangle 5">
            <a:extLst>
              <a:ext uri="{FF2B5EF4-FFF2-40B4-BE49-F238E27FC236}">
                <a16:creationId xmlns:a16="http://schemas.microsoft.com/office/drawing/2014/main" id="{3DEB3F46-B0F7-8A44-BB58-ADE3D1FC7ADE}"/>
              </a:ext>
            </a:extLst>
          </p:cNvPr>
          <p:cNvSpPr/>
          <p:nvPr/>
        </p:nvSpPr>
        <p:spPr>
          <a:xfrm>
            <a:off x="662926" y="3109698"/>
            <a:ext cx="3457903" cy="3070385"/>
          </a:xfrm>
          <a:prstGeom prst="roundRect">
            <a:avLst/>
          </a:prstGeom>
          <a:solidFill>
            <a:srgbClr val="4A3483"/>
          </a:solidFill>
          <a:ln>
            <a:solidFill>
              <a:srgbClr val="F5FA53"/>
            </a:solidFill>
          </a:ln>
        </p:spPr>
        <p:style>
          <a:lnRef idx="2">
            <a:schemeClr val="dk1"/>
          </a:lnRef>
          <a:fillRef idx="1">
            <a:schemeClr val="lt1"/>
          </a:fillRef>
          <a:effectRef idx="0">
            <a:schemeClr val="dk1"/>
          </a:effectRef>
          <a:fontRef idx="minor">
            <a:schemeClr val="dk1"/>
          </a:fontRef>
        </p:style>
        <p:txBody>
          <a:bodyPr rtlCol="0" anchor="b"/>
          <a:lstStyle/>
          <a:p>
            <a:pPr algn="ctr"/>
            <a:r>
              <a:rPr lang="en-US" sz="3200" b="1" dirty="0">
                <a:solidFill>
                  <a:srgbClr val="F5FA53"/>
                </a:solidFill>
                <a:latin typeface="Segoe Print" panose="02000800000000000000" pitchFamily="2" charset="0"/>
              </a:rPr>
              <a:t>Teacher</a:t>
            </a:r>
          </a:p>
        </p:txBody>
      </p:sp>
    </p:spTree>
    <p:extLst>
      <p:ext uri="{BB962C8B-B14F-4D97-AF65-F5344CB8AC3E}">
        <p14:creationId xmlns:p14="http://schemas.microsoft.com/office/powerpoint/2010/main" val="302318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204</Words>
  <Application>Microsoft Macintosh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Segoe Print</vt:lpstr>
      <vt:lpstr>Office Theme</vt:lpstr>
      <vt:lpstr>Writing Dictation</vt:lpstr>
      <vt:lpstr>Writing Dictation</vt:lpstr>
      <vt:lpstr>Writing Dictation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Dictation</dc:title>
  <dc:creator>Dana Tolman</dc:creator>
  <cp:lastModifiedBy>Dana Tolman</cp:lastModifiedBy>
  <cp:revision>9</cp:revision>
  <dcterms:created xsi:type="dcterms:W3CDTF">2020-03-02T10:44:07Z</dcterms:created>
  <dcterms:modified xsi:type="dcterms:W3CDTF">2020-03-08T13:54:07Z</dcterms:modified>
</cp:coreProperties>
</file>