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75" r:id="rId2"/>
    <p:sldId id="376" r:id="rId3"/>
    <p:sldId id="37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38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4051"/>
  </p:normalViewPr>
  <p:slideViewPr>
    <p:cSldViewPr snapToGrid="0" snapToObjects="1" showGuides="1">
      <p:cViewPr varScale="1">
        <p:scale>
          <a:sx n="85" d="100"/>
          <a:sy n="85" d="100"/>
        </p:scale>
        <p:origin x="3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A0E7B-295C-8C4B-BA3D-1045BE5396BD}"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72C3B-42C5-E046-86C2-CC255EAF20B6}" type="slidenum">
              <a:rPr lang="en-US" smtClean="0"/>
              <a:t>‹#›</a:t>
            </a:fld>
            <a:endParaRPr lang="en-US"/>
          </a:p>
        </p:txBody>
      </p:sp>
    </p:spTree>
    <p:extLst>
      <p:ext uri="{BB962C8B-B14F-4D97-AF65-F5344CB8AC3E}">
        <p14:creationId xmlns:p14="http://schemas.microsoft.com/office/powerpoint/2010/main" val="196957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743-4D2E-844D-8801-3705609B1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5BC99F-940F-604B-9064-7ADC716E79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F75416-5F9B-254B-988C-6428FA47E138}"/>
              </a:ext>
            </a:extLst>
          </p:cNvPr>
          <p:cNvSpPr>
            <a:spLocks noGrp="1"/>
          </p:cNvSpPr>
          <p:nvPr>
            <p:ph type="dt" sz="half" idx="10"/>
          </p:nvPr>
        </p:nvSpPr>
        <p:spPr/>
        <p:txBody>
          <a:bodyPr/>
          <a:lstStyle/>
          <a:p>
            <a:fld id="{5A5B528B-3E53-B844-A375-FA87FA57398D}" type="datetimeFigureOut">
              <a:rPr lang="en-US" smtClean="0"/>
              <a:t>3/8/20</a:t>
            </a:fld>
            <a:endParaRPr lang="en-US"/>
          </a:p>
        </p:txBody>
      </p:sp>
      <p:sp>
        <p:nvSpPr>
          <p:cNvPr id="5" name="Footer Placeholder 4">
            <a:extLst>
              <a:ext uri="{FF2B5EF4-FFF2-40B4-BE49-F238E27FC236}">
                <a16:creationId xmlns:a16="http://schemas.microsoft.com/office/drawing/2014/main" id="{A0D057B2-E556-4642-9223-E98856D45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697FD-9594-534D-AD0D-3F548B1B3D44}"/>
              </a:ext>
            </a:extLst>
          </p:cNvPr>
          <p:cNvSpPr>
            <a:spLocks noGrp="1"/>
          </p:cNvSpPr>
          <p:nvPr>
            <p:ph type="sldNum" sz="quarter" idx="12"/>
          </p:nvPr>
        </p:nvSpPr>
        <p:spPr/>
        <p:txBody>
          <a:bodyPr/>
          <a:lstStyle/>
          <a:p>
            <a:fld id="{6CABDF93-2A33-C34A-B556-8F5AF6F6AD5C}" type="slidenum">
              <a:rPr lang="en-US" smtClean="0"/>
              <a:t>‹#›</a:t>
            </a:fld>
            <a:endParaRPr lang="en-US"/>
          </a:p>
        </p:txBody>
      </p:sp>
    </p:spTree>
    <p:extLst>
      <p:ext uri="{BB962C8B-B14F-4D97-AF65-F5344CB8AC3E}">
        <p14:creationId xmlns:p14="http://schemas.microsoft.com/office/powerpoint/2010/main" val="337366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2042-7215-934D-B746-452AE7FF7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DD0CFD-274D-8143-A67D-8EE289FA0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1EC009-E4B6-8343-B403-27F465DF0AD6}"/>
              </a:ext>
            </a:extLst>
          </p:cNvPr>
          <p:cNvSpPr>
            <a:spLocks noGrp="1"/>
          </p:cNvSpPr>
          <p:nvPr>
            <p:ph type="dt" sz="half" idx="10"/>
          </p:nvPr>
        </p:nvSpPr>
        <p:spPr/>
        <p:txBody>
          <a:bodyPr/>
          <a:lstStyle/>
          <a:p>
            <a:fld id="{5A5B528B-3E53-B844-A375-FA87FA57398D}" type="datetimeFigureOut">
              <a:rPr lang="en-US" smtClean="0"/>
              <a:t>3/8/20</a:t>
            </a:fld>
            <a:endParaRPr lang="en-US"/>
          </a:p>
        </p:txBody>
      </p:sp>
      <p:sp>
        <p:nvSpPr>
          <p:cNvPr id="5" name="Footer Placeholder 4">
            <a:extLst>
              <a:ext uri="{FF2B5EF4-FFF2-40B4-BE49-F238E27FC236}">
                <a16:creationId xmlns:a16="http://schemas.microsoft.com/office/drawing/2014/main" id="{407B5DA6-27E4-9E4D-8486-77091AC2E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5F1D2-29EA-334E-B1AE-877243192F05}"/>
              </a:ext>
            </a:extLst>
          </p:cNvPr>
          <p:cNvSpPr>
            <a:spLocks noGrp="1"/>
          </p:cNvSpPr>
          <p:nvPr>
            <p:ph type="sldNum" sz="quarter" idx="12"/>
          </p:nvPr>
        </p:nvSpPr>
        <p:spPr/>
        <p:txBody>
          <a:bodyPr/>
          <a:lstStyle/>
          <a:p>
            <a:fld id="{6CABDF93-2A33-C34A-B556-8F5AF6F6AD5C}" type="slidenum">
              <a:rPr lang="en-US" smtClean="0"/>
              <a:t>‹#›</a:t>
            </a:fld>
            <a:endParaRPr lang="en-US"/>
          </a:p>
        </p:txBody>
      </p:sp>
    </p:spTree>
    <p:extLst>
      <p:ext uri="{BB962C8B-B14F-4D97-AF65-F5344CB8AC3E}">
        <p14:creationId xmlns:p14="http://schemas.microsoft.com/office/powerpoint/2010/main" val="377793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05D04-0408-464D-BF07-48053F561609}"/>
              </a:ext>
            </a:extLst>
          </p:cNvPr>
          <p:cNvSpPr>
            <a:spLocks noGrp="1"/>
          </p:cNvSpPr>
          <p:nvPr>
            <p:ph type="dt" sz="half" idx="10"/>
          </p:nvPr>
        </p:nvSpPr>
        <p:spPr/>
        <p:txBody>
          <a:bodyPr/>
          <a:lstStyle/>
          <a:p>
            <a:fld id="{5A5B528B-3E53-B844-A375-FA87FA57398D}" type="datetimeFigureOut">
              <a:rPr lang="en-US" smtClean="0"/>
              <a:t>3/8/20</a:t>
            </a:fld>
            <a:endParaRPr lang="en-US"/>
          </a:p>
        </p:txBody>
      </p:sp>
      <p:sp>
        <p:nvSpPr>
          <p:cNvPr id="3" name="Footer Placeholder 2">
            <a:extLst>
              <a:ext uri="{FF2B5EF4-FFF2-40B4-BE49-F238E27FC236}">
                <a16:creationId xmlns:a16="http://schemas.microsoft.com/office/drawing/2014/main" id="{77CE1716-F269-BA4C-B97A-0379AD2593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E08165-B077-BE40-B957-220EB6371E4B}"/>
              </a:ext>
            </a:extLst>
          </p:cNvPr>
          <p:cNvSpPr>
            <a:spLocks noGrp="1"/>
          </p:cNvSpPr>
          <p:nvPr>
            <p:ph type="sldNum" sz="quarter" idx="12"/>
          </p:nvPr>
        </p:nvSpPr>
        <p:spPr/>
        <p:txBody>
          <a:bodyPr/>
          <a:lstStyle/>
          <a:p>
            <a:fld id="{6CABDF93-2A33-C34A-B556-8F5AF6F6AD5C}" type="slidenum">
              <a:rPr lang="en-US" smtClean="0"/>
              <a:t>‹#›</a:t>
            </a:fld>
            <a:endParaRPr lang="en-US"/>
          </a:p>
        </p:txBody>
      </p:sp>
    </p:spTree>
    <p:extLst>
      <p:ext uri="{BB962C8B-B14F-4D97-AF65-F5344CB8AC3E}">
        <p14:creationId xmlns:p14="http://schemas.microsoft.com/office/powerpoint/2010/main" val="74699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zip_your_lips">
    <p:bg>
      <p:bgPr>
        <a:solidFill>
          <a:srgbClr val="4F388C"/>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8A0F6C53-2076-0448-A9AC-4A55428D59F7}"/>
              </a:ext>
            </a:extLst>
          </p:cNvPr>
          <p:cNvSpPr/>
          <p:nvPr userDrawn="1"/>
        </p:nvSpPr>
        <p:spPr>
          <a:xfrm>
            <a:off x="1487905" y="1759618"/>
            <a:ext cx="9216190" cy="3567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p>
        </p:txBody>
      </p:sp>
      <p:pic>
        <p:nvPicPr>
          <p:cNvPr id="7" name="Picture 6">
            <a:extLst>
              <a:ext uri="{FF2B5EF4-FFF2-40B4-BE49-F238E27FC236}">
                <a16:creationId xmlns:a16="http://schemas.microsoft.com/office/drawing/2014/main" id="{8D777689-BE20-6744-831D-2349785600B4}"/>
              </a:ext>
            </a:extLst>
          </p:cNvPr>
          <p:cNvPicPr>
            <a:picLocks noChangeAspect="1"/>
          </p:cNvPicPr>
          <p:nvPr userDrawn="1"/>
        </p:nvPicPr>
        <p:blipFill>
          <a:blip r:embed="rId2"/>
          <a:stretch>
            <a:fillRect/>
          </a:stretch>
        </p:blipFill>
        <p:spPr>
          <a:xfrm>
            <a:off x="9343790" y="3016915"/>
            <a:ext cx="1359743" cy="872287"/>
          </a:xfrm>
          <a:prstGeom prst="rect">
            <a:avLst/>
          </a:prstGeom>
        </p:spPr>
      </p:pic>
      <p:pic>
        <p:nvPicPr>
          <p:cNvPr id="8" name="Picture 7">
            <a:extLst>
              <a:ext uri="{FF2B5EF4-FFF2-40B4-BE49-F238E27FC236}">
                <a16:creationId xmlns:a16="http://schemas.microsoft.com/office/drawing/2014/main" id="{1EDEDBE0-8A1B-4549-962F-130BC2826DEC}"/>
              </a:ext>
            </a:extLst>
          </p:cNvPr>
          <p:cNvPicPr>
            <a:picLocks noChangeAspect="1"/>
          </p:cNvPicPr>
          <p:nvPr userDrawn="1"/>
        </p:nvPicPr>
        <p:blipFill>
          <a:blip r:embed="rId2"/>
          <a:stretch>
            <a:fillRect/>
          </a:stretch>
        </p:blipFill>
        <p:spPr>
          <a:xfrm>
            <a:off x="5416128" y="4454694"/>
            <a:ext cx="1359743" cy="872287"/>
          </a:xfrm>
          <a:prstGeom prst="rect">
            <a:avLst/>
          </a:prstGeom>
        </p:spPr>
      </p:pic>
      <p:pic>
        <p:nvPicPr>
          <p:cNvPr id="9" name="Picture 8">
            <a:extLst>
              <a:ext uri="{FF2B5EF4-FFF2-40B4-BE49-F238E27FC236}">
                <a16:creationId xmlns:a16="http://schemas.microsoft.com/office/drawing/2014/main" id="{929C5968-5CE0-7A4B-A14B-5C9895381CF4}"/>
              </a:ext>
            </a:extLst>
          </p:cNvPr>
          <p:cNvPicPr>
            <a:picLocks noChangeAspect="1"/>
          </p:cNvPicPr>
          <p:nvPr userDrawn="1"/>
        </p:nvPicPr>
        <p:blipFill>
          <a:blip r:embed="rId2"/>
          <a:stretch>
            <a:fillRect/>
          </a:stretch>
        </p:blipFill>
        <p:spPr>
          <a:xfrm>
            <a:off x="5416127" y="2195762"/>
            <a:ext cx="1359743" cy="872287"/>
          </a:xfrm>
          <a:prstGeom prst="rect">
            <a:avLst/>
          </a:prstGeom>
        </p:spPr>
      </p:pic>
      <p:pic>
        <p:nvPicPr>
          <p:cNvPr id="10" name="Picture 9">
            <a:extLst>
              <a:ext uri="{FF2B5EF4-FFF2-40B4-BE49-F238E27FC236}">
                <a16:creationId xmlns:a16="http://schemas.microsoft.com/office/drawing/2014/main" id="{1069F3A2-4E24-CC43-B94B-503040678D30}"/>
              </a:ext>
            </a:extLst>
          </p:cNvPr>
          <p:cNvPicPr>
            <a:picLocks noChangeAspect="1"/>
          </p:cNvPicPr>
          <p:nvPr userDrawn="1"/>
        </p:nvPicPr>
        <p:blipFill>
          <a:blip r:embed="rId2"/>
          <a:stretch>
            <a:fillRect/>
          </a:stretch>
        </p:blipFill>
        <p:spPr>
          <a:xfrm>
            <a:off x="1564046" y="3016915"/>
            <a:ext cx="1359743" cy="872288"/>
          </a:xfrm>
          <a:prstGeom prst="rect">
            <a:avLst/>
          </a:prstGeom>
        </p:spPr>
      </p:pic>
      <p:pic>
        <p:nvPicPr>
          <p:cNvPr id="11" name="Picture 10">
            <a:extLst>
              <a:ext uri="{FF2B5EF4-FFF2-40B4-BE49-F238E27FC236}">
                <a16:creationId xmlns:a16="http://schemas.microsoft.com/office/drawing/2014/main" id="{0155ACC2-CDAD-0542-A50C-9CA2B6F2C080}"/>
              </a:ext>
            </a:extLst>
          </p:cNvPr>
          <p:cNvPicPr>
            <a:picLocks noChangeAspect="1"/>
          </p:cNvPicPr>
          <p:nvPr userDrawn="1"/>
        </p:nvPicPr>
        <p:blipFill>
          <a:blip r:embed="rId2"/>
          <a:stretch>
            <a:fillRect/>
          </a:stretch>
        </p:blipFill>
        <p:spPr>
          <a:xfrm>
            <a:off x="3000492" y="4169610"/>
            <a:ext cx="1359743" cy="872287"/>
          </a:xfrm>
          <a:prstGeom prst="rect">
            <a:avLst/>
          </a:prstGeom>
        </p:spPr>
      </p:pic>
      <p:pic>
        <p:nvPicPr>
          <p:cNvPr id="12" name="Picture 11">
            <a:extLst>
              <a:ext uri="{FF2B5EF4-FFF2-40B4-BE49-F238E27FC236}">
                <a16:creationId xmlns:a16="http://schemas.microsoft.com/office/drawing/2014/main" id="{20D7C995-6B4B-234D-895E-1539F8485187}"/>
              </a:ext>
            </a:extLst>
          </p:cNvPr>
          <p:cNvPicPr>
            <a:picLocks noChangeAspect="1"/>
          </p:cNvPicPr>
          <p:nvPr userDrawn="1"/>
        </p:nvPicPr>
        <p:blipFill>
          <a:blip r:embed="rId2"/>
          <a:stretch>
            <a:fillRect/>
          </a:stretch>
        </p:blipFill>
        <p:spPr>
          <a:xfrm>
            <a:off x="7831764" y="4169610"/>
            <a:ext cx="1359743" cy="872287"/>
          </a:xfrm>
          <a:prstGeom prst="rect">
            <a:avLst/>
          </a:prstGeom>
        </p:spPr>
      </p:pic>
      <p:pic>
        <p:nvPicPr>
          <p:cNvPr id="13" name="Picture 12">
            <a:extLst>
              <a:ext uri="{FF2B5EF4-FFF2-40B4-BE49-F238E27FC236}">
                <a16:creationId xmlns:a16="http://schemas.microsoft.com/office/drawing/2014/main" id="{9F8D6265-CAB4-7D4C-9BEB-C1FDD4468CB2}"/>
              </a:ext>
            </a:extLst>
          </p:cNvPr>
          <p:cNvPicPr>
            <a:picLocks noChangeAspect="1"/>
          </p:cNvPicPr>
          <p:nvPr userDrawn="1"/>
        </p:nvPicPr>
        <p:blipFill>
          <a:blip r:embed="rId2"/>
          <a:stretch>
            <a:fillRect/>
          </a:stretch>
        </p:blipFill>
        <p:spPr>
          <a:xfrm>
            <a:off x="7831764" y="1759618"/>
            <a:ext cx="1359743" cy="872287"/>
          </a:xfrm>
          <a:prstGeom prst="rect">
            <a:avLst/>
          </a:prstGeom>
        </p:spPr>
      </p:pic>
      <p:pic>
        <p:nvPicPr>
          <p:cNvPr id="14" name="Picture 13">
            <a:extLst>
              <a:ext uri="{FF2B5EF4-FFF2-40B4-BE49-F238E27FC236}">
                <a16:creationId xmlns:a16="http://schemas.microsoft.com/office/drawing/2014/main" id="{98851813-969C-BC4E-9135-3E821D410641}"/>
              </a:ext>
            </a:extLst>
          </p:cNvPr>
          <p:cNvPicPr>
            <a:picLocks noChangeAspect="1"/>
          </p:cNvPicPr>
          <p:nvPr userDrawn="1"/>
        </p:nvPicPr>
        <p:blipFill>
          <a:blip r:embed="rId2"/>
          <a:stretch>
            <a:fillRect/>
          </a:stretch>
        </p:blipFill>
        <p:spPr>
          <a:xfrm>
            <a:off x="2771864" y="1759618"/>
            <a:ext cx="1359743" cy="872287"/>
          </a:xfrm>
          <a:prstGeom prst="rect">
            <a:avLst/>
          </a:prstGeom>
        </p:spPr>
      </p:pic>
      <p:sp>
        <p:nvSpPr>
          <p:cNvPr id="16" name="Rounded Rectangle 15">
            <a:extLst>
              <a:ext uri="{FF2B5EF4-FFF2-40B4-BE49-F238E27FC236}">
                <a16:creationId xmlns:a16="http://schemas.microsoft.com/office/drawing/2014/main" id="{BAD63A0B-A05D-5B42-8C67-7CEB8400329C}"/>
              </a:ext>
            </a:extLst>
          </p:cNvPr>
          <p:cNvSpPr/>
          <p:nvPr userDrawn="1"/>
        </p:nvSpPr>
        <p:spPr>
          <a:xfrm>
            <a:off x="9423974" y="887497"/>
            <a:ext cx="1971040" cy="732377"/>
          </a:xfrm>
          <a:prstGeom prst="round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VAG Rounded" pitchFamily="2" charset="77"/>
            </a:endParaRPr>
          </a:p>
        </p:txBody>
      </p:sp>
      <p:sp>
        <p:nvSpPr>
          <p:cNvPr id="17" name="Rounded Rectangle 16">
            <a:extLst>
              <a:ext uri="{FF2B5EF4-FFF2-40B4-BE49-F238E27FC236}">
                <a16:creationId xmlns:a16="http://schemas.microsoft.com/office/drawing/2014/main" id="{A0EB9092-D1EC-BD4D-AF0E-98923A1EF81D}"/>
              </a:ext>
            </a:extLst>
          </p:cNvPr>
          <p:cNvSpPr/>
          <p:nvPr userDrawn="1"/>
        </p:nvSpPr>
        <p:spPr>
          <a:xfrm>
            <a:off x="9830669" y="3627872"/>
            <a:ext cx="1971040" cy="795340"/>
          </a:xfrm>
          <a:prstGeom prst="round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VAG Rounded" pitchFamily="2" charset="77"/>
            </a:endParaRPr>
          </a:p>
        </p:txBody>
      </p:sp>
      <p:sp>
        <p:nvSpPr>
          <p:cNvPr id="18" name="Rounded Rectangle 17">
            <a:extLst>
              <a:ext uri="{FF2B5EF4-FFF2-40B4-BE49-F238E27FC236}">
                <a16:creationId xmlns:a16="http://schemas.microsoft.com/office/drawing/2014/main" id="{8AF27BC7-BD11-4F49-8515-BD4C63F3644A}"/>
              </a:ext>
            </a:extLst>
          </p:cNvPr>
          <p:cNvSpPr/>
          <p:nvPr userDrawn="1"/>
        </p:nvSpPr>
        <p:spPr>
          <a:xfrm>
            <a:off x="405666" y="968482"/>
            <a:ext cx="1971040" cy="732377"/>
          </a:xfrm>
          <a:prstGeom prst="round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VAG Rounded" pitchFamily="2" charset="77"/>
            </a:endParaRPr>
          </a:p>
        </p:txBody>
      </p:sp>
      <p:sp>
        <p:nvSpPr>
          <p:cNvPr id="19" name="Rounded Rectangle 18">
            <a:extLst>
              <a:ext uri="{FF2B5EF4-FFF2-40B4-BE49-F238E27FC236}">
                <a16:creationId xmlns:a16="http://schemas.microsoft.com/office/drawing/2014/main" id="{7DFBCFBB-6C0A-6F4B-B6E3-C9A0806A599D}"/>
              </a:ext>
            </a:extLst>
          </p:cNvPr>
          <p:cNvSpPr/>
          <p:nvPr userDrawn="1"/>
        </p:nvSpPr>
        <p:spPr>
          <a:xfrm>
            <a:off x="390291" y="3659354"/>
            <a:ext cx="1971040" cy="732377"/>
          </a:xfrm>
          <a:prstGeom prst="round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VAG Rounded" pitchFamily="2" charset="77"/>
            </a:endParaRPr>
          </a:p>
        </p:txBody>
      </p:sp>
      <p:sp>
        <p:nvSpPr>
          <p:cNvPr id="20" name="Rounded Rectangle 19">
            <a:extLst>
              <a:ext uri="{FF2B5EF4-FFF2-40B4-BE49-F238E27FC236}">
                <a16:creationId xmlns:a16="http://schemas.microsoft.com/office/drawing/2014/main" id="{70AA484B-4218-FD4F-BE37-CA1AE51FA5F2}"/>
              </a:ext>
            </a:extLst>
          </p:cNvPr>
          <p:cNvSpPr/>
          <p:nvPr userDrawn="1"/>
        </p:nvSpPr>
        <p:spPr>
          <a:xfrm>
            <a:off x="8059831" y="5250531"/>
            <a:ext cx="1971040" cy="795340"/>
          </a:xfrm>
          <a:prstGeom prst="round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VAG Rounded" pitchFamily="2" charset="77"/>
            </a:endParaRPr>
          </a:p>
        </p:txBody>
      </p:sp>
      <p:sp>
        <p:nvSpPr>
          <p:cNvPr id="21" name="Rounded Rectangle 20">
            <a:extLst>
              <a:ext uri="{FF2B5EF4-FFF2-40B4-BE49-F238E27FC236}">
                <a16:creationId xmlns:a16="http://schemas.microsoft.com/office/drawing/2014/main" id="{C92781B2-5F47-EF4F-8CE8-DB080EE5D4C3}"/>
              </a:ext>
            </a:extLst>
          </p:cNvPr>
          <p:cNvSpPr/>
          <p:nvPr userDrawn="1"/>
        </p:nvSpPr>
        <p:spPr>
          <a:xfrm>
            <a:off x="5110480" y="5694821"/>
            <a:ext cx="1971040" cy="795340"/>
          </a:xfrm>
          <a:prstGeom prst="round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VAG Rounded" pitchFamily="2" charset="77"/>
            </a:endParaRPr>
          </a:p>
        </p:txBody>
      </p:sp>
      <p:sp>
        <p:nvSpPr>
          <p:cNvPr id="22" name="Rounded Rectangle 21">
            <a:extLst>
              <a:ext uri="{FF2B5EF4-FFF2-40B4-BE49-F238E27FC236}">
                <a16:creationId xmlns:a16="http://schemas.microsoft.com/office/drawing/2014/main" id="{39A5C8DA-43CA-934D-9586-B865465AFEB9}"/>
              </a:ext>
            </a:extLst>
          </p:cNvPr>
          <p:cNvSpPr/>
          <p:nvPr userDrawn="1"/>
        </p:nvSpPr>
        <p:spPr>
          <a:xfrm>
            <a:off x="2161128" y="5297151"/>
            <a:ext cx="1971040" cy="795340"/>
          </a:xfrm>
          <a:prstGeom prst="round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VAG Rounded" pitchFamily="2" charset="77"/>
            </a:endParaRPr>
          </a:p>
        </p:txBody>
      </p:sp>
      <p:sp>
        <p:nvSpPr>
          <p:cNvPr id="23" name="Rounded Rectangle 22">
            <a:extLst>
              <a:ext uri="{FF2B5EF4-FFF2-40B4-BE49-F238E27FC236}">
                <a16:creationId xmlns:a16="http://schemas.microsoft.com/office/drawing/2014/main" id="{F6D91273-CE31-FD49-8D24-A28A98771B29}"/>
              </a:ext>
            </a:extLst>
          </p:cNvPr>
          <p:cNvSpPr/>
          <p:nvPr userDrawn="1"/>
        </p:nvSpPr>
        <p:spPr>
          <a:xfrm>
            <a:off x="5171994" y="168608"/>
            <a:ext cx="1971040" cy="732377"/>
          </a:xfrm>
          <a:prstGeom prst="round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VAG Rounded" pitchFamily="2" charset="77"/>
            </a:endParaRPr>
          </a:p>
        </p:txBody>
      </p:sp>
      <p:sp>
        <p:nvSpPr>
          <p:cNvPr id="25" name="Text Placeholder 24">
            <a:extLst>
              <a:ext uri="{FF2B5EF4-FFF2-40B4-BE49-F238E27FC236}">
                <a16:creationId xmlns:a16="http://schemas.microsoft.com/office/drawing/2014/main" id="{51B15920-A540-0B4F-97C0-171B5C8A5B4B}"/>
              </a:ext>
            </a:extLst>
          </p:cNvPr>
          <p:cNvSpPr>
            <a:spLocks noGrp="1"/>
          </p:cNvSpPr>
          <p:nvPr>
            <p:ph type="body" sz="quarter" idx="10" hasCustomPrompt="1"/>
          </p:nvPr>
        </p:nvSpPr>
        <p:spPr>
          <a:xfrm>
            <a:off x="406400" y="968375"/>
            <a:ext cx="1954213" cy="731838"/>
          </a:xfrm>
        </p:spPr>
        <p:txBody>
          <a:bodyPr anchor="ctr">
            <a:normAutofit/>
          </a:bodyPr>
          <a:lstStyle>
            <a:lvl1pPr marL="0" indent="0" algn="ctr">
              <a:buNone/>
              <a:defRPr sz="2000" b="1"/>
            </a:lvl1pPr>
          </a:lstStyle>
          <a:p>
            <a:pPr lvl="0"/>
            <a:r>
              <a:rPr lang="en-US" dirty="0"/>
              <a:t>(insert text)</a:t>
            </a:r>
          </a:p>
        </p:txBody>
      </p:sp>
      <p:sp>
        <p:nvSpPr>
          <p:cNvPr id="26" name="Text Placeholder 24">
            <a:extLst>
              <a:ext uri="{FF2B5EF4-FFF2-40B4-BE49-F238E27FC236}">
                <a16:creationId xmlns:a16="http://schemas.microsoft.com/office/drawing/2014/main" id="{F6E07244-87A9-AA43-BB1F-E4181E3BFE64}"/>
              </a:ext>
            </a:extLst>
          </p:cNvPr>
          <p:cNvSpPr>
            <a:spLocks noGrp="1"/>
          </p:cNvSpPr>
          <p:nvPr>
            <p:ph type="body" sz="quarter" idx="11" hasCustomPrompt="1"/>
          </p:nvPr>
        </p:nvSpPr>
        <p:spPr>
          <a:xfrm>
            <a:off x="5171994" y="162673"/>
            <a:ext cx="1954213" cy="731838"/>
          </a:xfrm>
        </p:spPr>
        <p:txBody>
          <a:bodyPr anchor="ctr">
            <a:normAutofit/>
          </a:bodyPr>
          <a:lstStyle>
            <a:lvl1pPr marL="0" indent="0" algn="ctr">
              <a:buNone/>
              <a:defRPr sz="2000" b="1"/>
            </a:lvl1pPr>
          </a:lstStyle>
          <a:p>
            <a:pPr lvl="0"/>
            <a:r>
              <a:rPr lang="en-US" dirty="0"/>
              <a:t>(insert text)</a:t>
            </a:r>
          </a:p>
        </p:txBody>
      </p:sp>
      <p:sp>
        <p:nvSpPr>
          <p:cNvPr id="27" name="Text Placeholder 24">
            <a:extLst>
              <a:ext uri="{FF2B5EF4-FFF2-40B4-BE49-F238E27FC236}">
                <a16:creationId xmlns:a16="http://schemas.microsoft.com/office/drawing/2014/main" id="{27A7FBEE-3F8C-E049-BFEE-286626400AE9}"/>
              </a:ext>
            </a:extLst>
          </p:cNvPr>
          <p:cNvSpPr>
            <a:spLocks noGrp="1"/>
          </p:cNvSpPr>
          <p:nvPr>
            <p:ph type="body" sz="quarter" idx="12" hasCustomPrompt="1"/>
          </p:nvPr>
        </p:nvSpPr>
        <p:spPr>
          <a:xfrm>
            <a:off x="9423974" y="879303"/>
            <a:ext cx="1954213" cy="731838"/>
          </a:xfrm>
        </p:spPr>
        <p:txBody>
          <a:bodyPr anchor="ctr">
            <a:normAutofit/>
          </a:bodyPr>
          <a:lstStyle>
            <a:lvl1pPr marL="0" indent="0" algn="ctr">
              <a:buNone/>
              <a:defRPr sz="2000" b="1"/>
            </a:lvl1pPr>
          </a:lstStyle>
          <a:p>
            <a:pPr lvl="0"/>
            <a:r>
              <a:rPr lang="en-US" dirty="0"/>
              <a:t>(insert text)</a:t>
            </a:r>
          </a:p>
        </p:txBody>
      </p:sp>
      <p:sp>
        <p:nvSpPr>
          <p:cNvPr id="28" name="Text Placeholder 24">
            <a:extLst>
              <a:ext uri="{FF2B5EF4-FFF2-40B4-BE49-F238E27FC236}">
                <a16:creationId xmlns:a16="http://schemas.microsoft.com/office/drawing/2014/main" id="{739CFC54-C09B-4E4E-9CAB-D327EA6AEEE8}"/>
              </a:ext>
            </a:extLst>
          </p:cNvPr>
          <p:cNvSpPr>
            <a:spLocks noGrp="1"/>
          </p:cNvSpPr>
          <p:nvPr>
            <p:ph type="body" sz="quarter" idx="13" hasCustomPrompt="1"/>
          </p:nvPr>
        </p:nvSpPr>
        <p:spPr>
          <a:xfrm>
            <a:off x="9805214" y="3647356"/>
            <a:ext cx="1954213" cy="731838"/>
          </a:xfrm>
        </p:spPr>
        <p:txBody>
          <a:bodyPr anchor="ctr">
            <a:normAutofit/>
          </a:bodyPr>
          <a:lstStyle>
            <a:lvl1pPr marL="0" indent="0" algn="ctr">
              <a:buNone/>
              <a:defRPr sz="2000" b="1"/>
            </a:lvl1pPr>
          </a:lstStyle>
          <a:p>
            <a:pPr lvl="0"/>
            <a:r>
              <a:rPr lang="en-US" dirty="0"/>
              <a:t>(insert text)</a:t>
            </a:r>
          </a:p>
        </p:txBody>
      </p:sp>
      <p:sp>
        <p:nvSpPr>
          <p:cNvPr id="29" name="Text Placeholder 24">
            <a:extLst>
              <a:ext uri="{FF2B5EF4-FFF2-40B4-BE49-F238E27FC236}">
                <a16:creationId xmlns:a16="http://schemas.microsoft.com/office/drawing/2014/main" id="{16500A21-6A30-774A-B516-794AC3CA6AA9}"/>
              </a:ext>
            </a:extLst>
          </p:cNvPr>
          <p:cNvSpPr>
            <a:spLocks noGrp="1"/>
          </p:cNvSpPr>
          <p:nvPr>
            <p:ph type="body" sz="quarter" idx="14" hasCustomPrompt="1"/>
          </p:nvPr>
        </p:nvSpPr>
        <p:spPr>
          <a:xfrm>
            <a:off x="8069448" y="5270413"/>
            <a:ext cx="1954213" cy="731838"/>
          </a:xfrm>
        </p:spPr>
        <p:txBody>
          <a:bodyPr anchor="ctr">
            <a:normAutofit/>
          </a:bodyPr>
          <a:lstStyle>
            <a:lvl1pPr marL="0" indent="0" algn="ctr">
              <a:buNone/>
              <a:defRPr sz="2000" b="1"/>
            </a:lvl1pPr>
          </a:lstStyle>
          <a:p>
            <a:pPr lvl="0"/>
            <a:r>
              <a:rPr lang="en-US" dirty="0"/>
              <a:t>(insert text)</a:t>
            </a:r>
          </a:p>
        </p:txBody>
      </p:sp>
      <p:sp>
        <p:nvSpPr>
          <p:cNvPr id="30" name="Text Placeholder 24">
            <a:extLst>
              <a:ext uri="{FF2B5EF4-FFF2-40B4-BE49-F238E27FC236}">
                <a16:creationId xmlns:a16="http://schemas.microsoft.com/office/drawing/2014/main" id="{07CAA36A-F37E-D340-95A2-E8AE7BEF49FF}"/>
              </a:ext>
            </a:extLst>
          </p:cNvPr>
          <p:cNvSpPr>
            <a:spLocks noGrp="1"/>
          </p:cNvSpPr>
          <p:nvPr>
            <p:ph type="body" sz="quarter" idx="15" hasCustomPrompt="1"/>
          </p:nvPr>
        </p:nvSpPr>
        <p:spPr>
          <a:xfrm>
            <a:off x="5133320" y="5694820"/>
            <a:ext cx="1954213" cy="731838"/>
          </a:xfrm>
        </p:spPr>
        <p:txBody>
          <a:bodyPr anchor="ctr">
            <a:normAutofit/>
          </a:bodyPr>
          <a:lstStyle>
            <a:lvl1pPr marL="0" indent="0" algn="ctr">
              <a:buNone/>
              <a:defRPr sz="2000" b="1"/>
            </a:lvl1pPr>
          </a:lstStyle>
          <a:p>
            <a:pPr lvl="0"/>
            <a:r>
              <a:rPr lang="en-US" dirty="0"/>
              <a:t>(insert text)</a:t>
            </a:r>
          </a:p>
        </p:txBody>
      </p:sp>
      <p:sp>
        <p:nvSpPr>
          <p:cNvPr id="31" name="Text Placeholder 24">
            <a:extLst>
              <a:ext uri="{FF2B5EF4-FFF2-40B4-BE49-F238E27FC236}">
                <a16:creationId xmlns:a16="http://schemas.microsoft.com/office/drawing/2014/main" id="{B24BB231-C813-5C48-A66E-784764976CA5}"/>
              </a:ext>
            </a:extLst>
          </p:cNvPr>
          <p:cNvSpPr>
            <a:spLocks noGrp="1"/>
          </p:cNvSpPr>
          <p:nvPr>
            <p:ph type="body" sz="quarter" idx="16" hasCustomPrompt="1"/>
          </p:nvPr>
        </p:nvSpPr>
        <p:spPr>
          <a:xfrm>
            <a:off x="2153918" y="5303652"/>
            <a:ext cx="1954213" cy="731838"/>
          </a:xfrm>
        </p:spPr>
        <p:txBody>
          <a:bodyPr anchor="ctr">
            <a:normAutofit/>
          </a:bodyPr>
          <a:lstStyle>
            <a:lvl1pPr marL="0" indent="0" algn="ctr">
              <a:buNone/>
              <a:defRPr sz="2000" b="1"/>
            </a:lvl1pPr>
          </a:lstStyle>
          <a:p>
            <a:pPr lvl="0"/>
            <a:r>
              <a:rPr lang="en-US" dirty="0"/>
              <a:t>(insert text)</a:t>
            </a:r>
          </a:p>
        </p:txBody>
      </p:sp>
      <p:sp>
        <p:nvSpPr>
          <p:cNvPr id="32" name="Text Placeholder 24">
            <a:extLst>
              <a:ext uri="{FF2B5EF4-FFF2-40B4-BE49-F238E27FC236}">
                <a16:creationId xmlns:a16="http://schemas.microsoft.com/office/drawing/2014/main" id="{66163107-F6C1-A84F-BEB4-E0F6F1DBA16E}"/>
              </a:ext>
            </a:extLst>
          </p:cNvPr>
          <p:cNvSpPr>
            <a:spLocks noGrp="1"/>
          </p:cNvSpPr>
          <p:nvPr>
            <p:ph type="body" sz="quarter" idx="17" hasCustomPrompt="1"/>
          </p:nvPr>
        </p:nvSpPr>
        <p:spPr>
          <a:xfrm>
            <a:off x="389729" y="3646483"/>
            <a:ext cx="1954213" cy="731838"/>
          </a:xfrm>
        </p:spPr>
        <p:txBody>
          <a:bodyPr anchor="ctr">
            <a:normAutofit/>
          </a:bodyPr>
          <a:lstStyle>
            <a:lvl1pPr marL="0" indent="0" algn="ctr">
              <a:buNone/>
              <a:defRPr sz="2000" b="1"/>
            </a:lvl1pPr>
          </a:lstStyle>
          <a:p>
            <a:pPr lvl="0"/>
            <a:r>
              <a:rPr lang="en-US" dirty="0"/>
              <a:t>(insert text)</a:t>
            </a:r>
          </a:p>
        </p:txBody>
      </p:sp>
      <p:sp>
        <p:nvSpPr>
          <p:cNvPr id="2" name="Rectangle 1">
            <a:extLst>
              <a:ext uri="{FF2B5EF4-FFF2-40B4-BE49-F238E27FC236}">
                <a16:creationId xmlns:a16="http://schemas.microsoft.com/office/drawing/2014/main" id="{6BBCA8ED-6899-3C43-B9B0-EC572B1D6799}"/>
              </a:ext>
            </a:extLst>
          </p:cNvPr>
          <p:cNvSpPr/>
          <p:nvPr userDrawn="1"/>
        </p:nvSpPr>
        <p:spPr>
          <a:xfrm>
            <a:off x="10771945" y="5430771"/>
            <a:ext cx="1212484" cy="1323439"/>
          </a:xfrm>
          <a:prstGeom prst="rect">
            <a:avLst/>
          </a:prstGeom>
        </p:spPr>
        <p:txBody>
          <a:bodyPr wrap="square">
            <a:spAutoFit/>
          </a:bodyPr>
          <a:lstStyle/>
          <a:p>
            <a:r>
              <a:rPr lang="en-US" sz="8000" b="1" dirty="0"/>
              <a:t>🤐</a:t>
            </a:r>
          </a:p>
        </p:txBody>
      </p:sp>
    </p:spTree>
    <p:extLst>
      <p:ext uri="{BB962C8B-B14F-4D97-AF65-F5344CB8AC3E}">
        <p14:creationId xmlns:p14="http://schemas.microsoft.com/office/powerpoint/2010/main" val="14865045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59954-3229-1D40-87CC-9DF3A2464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01417C-4448-2D49-AEA6-E19EFD7B15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7F29E-16EC-5F4D-9E59-7167FEBF9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B528B-3E53-B844-A375-FA87FA57398D}" type="datetimeFigureOut">
              <a:rPr lang="en-US" smtClean="0"/>
              <a:t>3/8/20</a:t>
            </a:fld>
            <a:endParaRPr lang="en-US"/>
          </a:p>
        </p:txBody>
      </p:sp>
      <p:sp>
        <p:nvSpPr>
          <p:cNvPr id="5" name="Footer Placeholder 4">
            <a:extLst>
              <a:ext uri="{FF2B5EF4-FFF2-40B4-BE49-F238E27FC236}">
                <a16:creationId xmlns:a16="http://schemas.microsoft.com/office/drawing/2014/main" id="{40146B95-2F56-8149-8E70-3E13F8602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29086C-990D-9645-8221-8D7AD327D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BDF93-2A33-C34A-B556-8F5AF6F6AD5C}" type="slidenum">
              <a:rPr lang="en-US" smtClean="0"/>
              <a:t>‹#›</a:t>
            </a:fld>
            <a:endParaRPr lang="en-US"/>
          </a:p>
        </p:txBody>
      </p:sp>
    </p:spTree>
    <p:extLst>
      <p:ext uri="{BB962C8B-B14F-4D97-AF65-F5344CB8AC3E}">
        <p14:creationId xmlns:p14="http://schemas.microsoft.com/office/powerpoint/2010/main" val="290846680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0" r:id="rId4"/>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AD09-B0C4-8443-A9EC-CE34A3496B0E}"/>
              </a:ext>
            </a:extLst>
          </p:cNvPr>
          <p:cNvSpPr>
            <a:spLocks noGrp="1"/>
          </p:cNvSpPr>
          <p:nvPr>
            <p:ph type="ctrTitle"/>
          </p:nvPr>
        </p:nvSpPr>
        <p:spPr>
          <a:xfrm>
            <a:off x="1524000" y="200026"/>
            <a:ext cx="9144000" cy="823912"/>
          </a:xfrm>
        </p:spPr>
        <p:txBody>
          <a:bodyPr>
            <a:normAutofit/>
          </a:bodyPr>
          <a:lstStyle/>
          <a:p>
            <a:r>
              <a:rPr lang="en-US" sz="4800" dirty="0">
                <a:latin typeface="Segoe Print" panose="02000800000000000000" pitchFamily="2" charset="0"/>
              </a:rPr>
              <a:t>Zip Your Lips</a:t>
            </a:r>
          </a:p>
        </p:txBody>
      </p:sp>
      <p:sp>
        <p:nvSpPr>
          <p:cNvPr id="3" name="Subtitle 2">
            <a:extLst>
              <a:ext uri="{FF2B5EF4-FFF2-40B4-BE49-F238E27FC236}">
                <a16:creationId xmlns:a16="http://schemas.microsoft.com/office/drawing/2014/main" id="{22717E1B-0D93-2942-9FB0-421D5229C1C2}"/>
              </a:ext>
            </a:extLst>
          </p:cNvPr>
          <p:cNvSpPr>
            <a:spLocks noGrp="1"/>
          </p:cNvSpPr>
          <p:nvPr>
            <p:ph type="subTitle" idx="1"/>
          </p:nvPr>
        </p:nvSpPr>
        <p:spPr>
          <a:xfrm>
            <a:off x="1524000" y="1200943"/>
            <a:ext cx="9144000" cy="4456113"/>
          </a:xfrm>
        </p:spPr>
        <p:txBody>
          <a:bodyPr>
            <a:normAutofit fontScale="85000" lnSpcReduction="20000"/>
          </a:bodyPr>
          <a:lstStyle/>
          <a:p>
            <a:r>
              <a:rPr lang="en-US" dirty="0">
                <a:latin typeface="Arial" panose="020B0604020202020204" pitchFamily="34" charset="0"/>
                <a:cs typeface="Arial" panose="020B0604020202020204" pitchFamily="34" charset="0"/>
              </a:rPr>
              <a:t>In an Online Classroom with movable video feeds, the students’ video feeds need to be placed on each of the stools. The word by the student (it may be above them, next to them, or under them) is the word that belongs to the student. The word that belongs to the student is the word that the student can never say. If you’re not in a place with movable video feeds, then you can write their names or assign the words to the students.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Students must listen to the teacher. The teacher will say a word or a sentence. The students who don’t have that word must shout the word or sentence. The student who does have that word must “zip his or her lips” (be quiet and say nothing)! This increases student language production instead of having them say it one by one. For example, if we have eight students in the class and Student 1 has cucumber, then if the teacher says ‘It’s a cucumber!’ then Students 2 - 8 must shout “It’s a cucumber!” but Student 1 must stay silent.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Keep playing as many rounds as needed. Students may also lead the activity and be the teacher.</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88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0EF268-E4F9-5046-B207-94982C34C787}"/>
              </a:ext>
            </a:extLst>
          </p:cNvPr>
          <p:cNvSpPr>
            <a:spLocks noGrp="1"/>
          </p:cNvSpPr>
          <p:nvPr>
            <p:ph type="body" sz="quarter" idx="10"/>
          </p:nvPr>
        </p:nvSpPr>
        <p:spPr/>
        <p:txBody>
          <a:bodyPr/>
          <a:lstStyle/>
          <a:p>
            <a:r>
              <a:rPr lang="en-US" dirty="0"/>
              <a:t>cucumber</a:t>
            </a:r>
          </a:p>
        </p:txBody>
      </p:sp>
      <p:sp>
        <p:nvSpPr>
          <p:cNvPr id="3" name="Text Placeholder 2">
            <a:extLst>
              <a:ext uri="{FF2B5EF4-FFF2-40B4-BE49-F238E27FC236}">
                <a16:creationId xmlns:a16="http://schemas.microsoft.com/office/drawing/2014/main" id="{F97BB718-6D28-784D-B624-68CDAF7B57D6}"/>
              </a:ext>
            </a:extLst>
          </p:cNvPr>
          <p:cNvSpPr>
            <a:spLocks noGrp="1"/>
          </p:cNvSpPr>
          <p:nvPr>
            <p:ph type="body" sz="quarter" idx="11"/>
          </p:nvPr>
        </p:nvSpPr>
        <p:spPr/>
        <p:txBody>
          <a:bodyPr/>
          <a:lstStyle/>
          <a:p>
            <a:r>
              <a:rPr lang="en-US" dirty="0"/>
              <a:t>lettuce</a:t>
            </a:r>
          </a:p>
        </p:txBody>
      </p:sp>
      <p:sp>
        <p:nvSpPr>
          <p:cNvPr id="4" name="Text Placeholder 3">
            <a:extLst>
              <a:ext uri="{FF2B5EF4-FFF2-40B4-BE49-F238E27FC236}">
                <a16:creationId xmlns:a16="http://schemas.microsoft.com/office/drawing/2014/main" id="{145DE199-46A0-884C-83F6-E56519BB3479}"/>
              </a:ext>
            </a:extLst>
          </p:cNvPr>
          <p:cNvSpPr>
            <a:spLocks noGrp="1"/>
          </p:cNvSpPr>
          <p:nvPr>
            <p:ph type="body" sz="quarter" idx="12"/>
          </p:nvPr>
        </p:nvSpPr>
        <p:spPr/>
        <p:txBody>
          <a:bodyPr/>
          <a:lstStyle/>
          <a:p>
            <a:r>
              <a:rPr lang="en-US" dirty="0"/>
              <a:t>potato</a:t>
            </a:r>
          </a:p>
        </p:txBody>
      </p:sp>
      <p:sp>
        <p:nvSpPr>
          <p:cNvPr id="5" name="Text Placeholder 4">
            <a:extLst>
              <a:ext uri="{FF2B5EF4-FFF2-40B4-BE49-F238E27FC236}">
                <a16:creationId xmlns:a16="http://schemas.microsoft.com/office/drawing/2014/main" id="{0B3DBBAC-FE41-3D4A-BFEA-3DC4EB358EE4}"/>
              </a:ext>
            </a:extLst>
          </p:cNvPr>
          <p:cNvSpPr>
            <a:spLocks noGrp="1"/>
          </p:cNvSpPr>
          <p:nvPr>
            <p:ph type="body" sz="quarter" idx="13"/>
          </p:nvPr>
        </p:nvSpPr>
        <p:spPr/>
        <p:txBody>
          <a:bodyPr/>
          <a:lstStyle/>
          <a:p>
            <a:r>
              <a:rPr lang="en-US" dirty="0"/>
              <a:t>tomato</a:t>
            </a:r>
          </a:p>
        </p:txBody>
      </p:sp>
      <p:sp>
        <p:nvSpPr>
          <p:cNvPr id="6" name="Text Placeholder 5">
            <a:extLst>
              <a:ext uri="{FF2B5EF4-FFF2-40B4-BE49-F238E27FC236}">
                <a16:creationId xmlns:a16="http://schemas.microsoft.com/office/drawing/2014/main" id="{5CA6B1EA-8030-C94D-BC25-E2F52075F057}"/>
              </a:ext>
            </a:extLst>
          </p:cNvPr>
          <p:cNvSpPr>
            <a:spLocks noGrp="1"/>
          </p:cNvSpPr>
          <p:nvPr>
            <p:ph type="body" sz="quarter" idx="14"/>
          </p:nvPr>
        </p:nvSpPr>
        <p:spPr/>
        <p:txBody>
          <a:bodyPr/>
          <a:lstStyle/>
          <a:p>
            <a:r>
              <a:rPr lang="en-US" dirty="0"/>
              <a:t>peach</a:t>
            </a:r>
          </a:p>
        </p:txBody>
      </p:sp>
      <p:sp>
        <p:nvSpPr>
          <p:cNvPr id="7" name="Text Placeholder 6">
            <a:extLst>
              <a:ext uri="{FF2B5EF4-FFF2-40B4-BE49-F238E27FC236}">
                <a16:creationId xmlns:a16="http://schemas.microsoft.com/office/drawing/2014/main" id="{D4819925-8F80-3845-A02D-0E9FC60AAAA4}"/>
              </a:ext>
            </a:extLst>
          </p:cNvPr>
          <p:cNvSpPr>
            <a:spLocks noGrp="1"/>
          </p:cNvSpPr>
          <p:nvPr>
            <p:ph type="body" sz="quarter" idx="15"/>
          </p:nvPr>
        </p:nvSpPr>
        <p:spPr/>
        <p:txBody>
          <a:bodyPr/>
          <a:lstStyle/>
          <a:p>
            <a:r>
              <a:rPr lang="en-US" dirty="0"/>
              <a:t>mango</a:t>
            </a:r>
          </a:p>
        </p:txBody>
      </p:sp>
      <p:sp>
        <p:nvSpPr>
          <p:cNvPr id="8" name="Text Placeholder 7">
            <a:extLst>
              <a:ext uri="{FF2B5EF4-FFF2-40B4-BE49-F238E27FC236}">
                <a16:creationId xmlns:a16="http://schemas.microsoft.com/office/drawing/2014/main" id="{EF567745-872C-FC4E-B8F3-86631075A9A7}"/>
              </a:ext>
            </a:extLst>
          </p:cNvPr>
          <p:cNvSpPr>
            <a:spLocks noGrp="1"/>
          </p:cNvSpPr>
          <p:nvPr>
            <p:ph type="body" sz="quarter" idx="16"/>
          </p:nvPr>
        </p:nvSpPr>
        <p:spPr/>
        <p:txBody>
          <a:bodyPr/>
          <a:lstStyle/>
          <a:p>
            <a:r>
              <a:rPr lang="en-US" dirty="0"/>
              <a:t>onion</a:t>
            </a:r>
          </a:p>
        </p:txBody>
      </p:sp>
      <p:sp>
        <p:nvSpPr>
          <p:cNvPr id="9" name="Text Placeholder 8">
            <a:extLst>
              <a:ext uri="{FF2B5EF4-FFF2-40B4-BE49-F238E27FC236}">
                <a16:creationId xmlns:a16="http://schemas.microsoft.com/office/drawing/2014/main" id="{7EE79940-F6A4-F44B-A63C-B1F1C4F7B1B3}"/>
              </a:ext>
            </a:extLst>
          </p:cNvPr>
          <p:cNvSpPr>
            <a:spLocks noGrp="1"/>
          </p:cNvSpPr>
          <p:nvPr>
            <p:ph type="body" sz="quarter" idx="17"/>
          </p:nvPr>
        </p:nvSpPr>
        <p:spPr/>
        <p:txBody>
          <a:bodyPr/>
          <a:lstStyle/>
          <a:p>
            <a:r>
              <a:rPr lang="en-US" dirty="0"/>
              <a:t>grapes</a:t>
            </a:r>
          </a:p>
        </p:txBody>
      </p:sp>
    </p:spTree>
    <p:extLst>
      <p:ext uri="{BB962C8B-B14F-4D97-AF65-F5344CB8AC3E}">
        <p14:creationId xmlns:p14="http://schemas.microsoft.com/office/powerpoint/2010/main" val="34111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0EF268-E4F9-5046-B207-94982C34C787}"/>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F97BB718-6D28-784D-B624-68CDAF7B57D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145DE199-46A0-884C-83F6-E56519BB3479}"/>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0B3DBBAC-FE41-3D4A-BFEA-3DC4EB358EE4}"/>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5CA6B1EA-8030-C94D-BC25-E2F52075F057}"/>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D4819925-8F80-3845-A02D-0E9FC60AAAA4}"/>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EF567745-872C-FC4E-B8F3-86631075A9A7}"/>
              </a:ext>
            </a:extLst>
          </p:cNvPr>
          <p:cNvSpPr>
            <a:spLocks noGrp="1"/>
          </p:cNvSpPr>
          <p:nvPr>
            <p:ph type="body" sz="quarter" idx="16"/>
          </p:nvPr>
        </p:nvSpPr>
        <p:spPr/>
        <p:txBody>
          <a:bodyPr/>
          <a:lstStyle/>
          <a:p>
            <a:endParaRPr lang="en-US"/>
          </a:p>
        </p:txBody>
      </p:sp>
      <p:sp>
        <p:nvSpPr>
          <p:cNvPr id="9" name="Text Placeholder 8">
            <a:extLst>
              <a:ext uri="{FF2B5EF4-FFF2-40B4-BE49-F238E27FC236}">
                <a16:creationId xmlns:a16="http://schemas.microsoft.com/office/drawing/2014/main" id="{7EE79940-F6A4-F44B-A63C-B1F1C4F7B1B3}"/>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2492575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239</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Segoe Print</vt:lpstr>
      <vt:lpstr>VAG Rounded</vt:lpstr>
      <vt:lpstr>Office Theme</vt:lpstr>
      <vt:lpstr>Zip Your Lips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Tolman</dc:creator>
  <cp:lastModifiedBy>Dana Tolman</cp:lastModifiedBy>
  <cp:revision>12</cp:revision>
  <dcterms:created xsi:type="dcterms:W3CDTF">2020-02-29T12:40:59Z</dcterms:created>
  <dcterms:modified xsi:type="dcterms:W3CDTF">2020-03-08T13:54:56Z</dcterms:modified>
</cp:coreProperties>
</file>