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9" r:id="rId2"/>
  </p:sldMasterIdLst>
  <p:notesMasterIdLst>
    <p:notesMasterId r:id="rId16"/>
  </p:notesMasterIdLst>
  <p:sldIdLst>
    <p:sldId id="256" r:id="rId3"/>
    <p:sldId id="257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">
          <p15:clr>
            <a:srgbClr val="A4A3A4"/>
          </p15:clr>
        </p15:guide>
        <p15:guide id="2" orient="horz" pos="2207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orient="horz" pos="383">
          <p15:clr>
            <a:srgbClr val="A4A3A4"/>
          </p15:clr>
        </p15:guide>
        <p15:guide id="5" orient="horz" pos="2519">
          <p15:clr>
            <a:srgbClr val="A4A3A4"/>
          </p15:clr>
        </p15:guide>
        <p15:guide id="6" pos="3119">
          <p15:clr>
            <a:srgbClr val="A4A3A4"/>
          </p15:clr>
        </p15:guide>
        <p15:guide id="7" pos="305">
          <p15:clr>
            <a:srgbClr val="A4A3A4"/>
          </p15:clr>
        </p15:guide>
        <p15:guide id="8" pos="4606">
          <p15:clr>
            <a:srgbClr val="A4A3A4"/>
          </p15:clr>
        </p15:guide>
        <p15:guide id="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94878" autoAdjust="0"/>
  </p:normalViewPr>
  <p:slideViewPr>
    <p:cSldViewPr snapToGrid="0">
      <p:cViewPr varScale="1">
        <p:scale>
          <a:sx n="110" d="100"/>
          <a:sy n="110" d="100"/>
        </p:scale>
        <p:origin x="-1524" y="-78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250" cy="737552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098" name="TextBox 4097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099" name="TextBox 4098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1" name="직선 연결선 4100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2" name="직선 연결선 4101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03" name="TextBox 4102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4105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4120" name="TextBox 411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21" name="TextBox 412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4122" name="직선 연결선 412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06" name="TextBox 4105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F1657B3-379C-46B3-A09D-034CE1C86157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4107" name="TextBox 4106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9" name="직선 연결선 4108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110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4116" name="TextBox 411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17" name="TextBox 411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4118" name="직선 연결선 411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4119" name="직선 연결선 411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11" name="TextBox 4110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12" name="직선 연결선 4111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13" name="직선 연결선 4112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14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15" name="직사각형 25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다음장에 계속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>
            <p:extLst>
              <p:ext uri="{D42A27DB-BD31-4B8C-83A1-F6EECF244321}">
                <p14:modId xmlns:p14="http://schemas.microsoft.com/office/powerpoint/2010/main" xmlns="" val="2618503126"/>
              </p:ext>
            </p:extLst>
          </p:nvPr>
        </p:nvGraphicFramePr>
        <p:xfrm>
          <a:off x="533280" y="968210"/>
          <a:ext cx="8666227" cy="1372540"/>
        </p:xfrm>
        <a:graphic>
          <a:graphicData uri="http://schemas.openxmlformats.org/drawingml/2006/table">
            <a:tbl>
              <a:tblPr firstRow="1" bandRow="1"/>
              <a:tblGrid>
                <a:gridCol w="103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 확인자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유선기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2021-05-29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장재용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+mn-ea"/>
                        </a:rPr>
                        <a:t>2021-05-29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임정규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+mn-ea"/>
                        </a:rPr>
                        <a:t>2021-05-29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박재영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+mn-ea"/>
                        </a:rPr>
                        <a:t>2021-05-29</a:t>
                      </a: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1419699"/>
                  </a:ext>
                </a:extLst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3885680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3266344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1" kern="1200" dirty="0" smtClean="0">
                <a:solidFill>
                  <a:schemeClr val="tx1"/>
                </a:solidFill>
                <a:latin typeface="HY헤드라인M"/>
                <a:ea typeface="HY헤드라인M"/>
                <a:cs typeface="+mn-cs"/>
              </a:rPr>
              <a:t>프로젝트</a:t>
            </a:r>
            <a:r>
              <a:rPr kumimoji="0" lang="en-US" altLang="ko-KR" sz="3200" b="1" kern="1200" smtClean="0">
                <a:solidFill>
                  <a:schemeClr val="tx1"/>
                </a:solidFill>
                <a:latin typeface="HY헤드라인M"/>
                <a:ea typeface="HY헤드라인M"/>
                <a:cs typeface="+mn-cs"/>
              </a:rPr>
              <a:t>g</a:t>
            </a:r>
            <a:endParaRPr kumimoji="0" lang="ko-KR" altLang="en-US" sz="3200" b="1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862" y="1758468"/>
            <a:ext cx="4614347" cy="2461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99738" y="1758468"/>
            <a:ext cx="699437" cy="2461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6861" y="2063778"/>
            <a:ext cx="7012313" cy="3257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사진 동영상 링크 등 첨부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01209" y="1758468"/>
            <a:ext cx="845676" cy="2461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지역선택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" name="이등변 삼각형 10"/>
          <p:cNvSpPr/>
          <p:nvPr/>
        </p:nvSpPr>
        <p:spPr>
          <a:xfrm flipH="1" flipV="1">
            <a:off x="5671039" y="1837598"/>
            <a:ext cx="96715" cy="87923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6860" y="2479437"/>
            <a:ext cx="7012313" cy="35696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내용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632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리뷰작성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62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1651" y="2400298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24523" y="2400298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7395" y="2400298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1650" y="4363913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4523" y="4363913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7395" y="4363913"/>
            <a:ext cx="1767253" cy="12397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1650" y="3640014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24522" y="3638220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87395" y="3638220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1647" y="5588975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4521" y="5603629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87395" y="5603629"/>
            <a:ext cx="1767253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0586" y="1755527"/>
            <a:ext cx="844062" cy="29014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리뷰작성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647" y="1749584"/>
            <a:ext cx="8066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대구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632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리뷰리스트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87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136" y="1749669"/>
            <a:ext cx="3671057" cy="35169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8136" y="2224454"/>
            <a:ext cx="7101039" cy="29542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smtClean="0">
                <a:latin typeface="돋움"/>
                <a:ea typeface="돋움"/>
              </a:rPr>
              <a:t>사진 내용 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136" y="5264618"/>
            <a:ext cx="7101039" cy="9515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유저댓글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별점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8422" y="1749669"/>
            <a:ext cx="1374016" cy="35169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작성자 만족도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(</a:t>
            </a: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별점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)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424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리뷰화면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12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424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My page 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98136" y="5677051"/>
            <a:ext cx="3425348" cy="413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smtClean="0">
                <a:latin typeface="돋움"/>
                <a:ea typeface="돋움"/>
              </a:rPr>
              <a:t>작성 글 보기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932" y="5677051"/>
            <a:ext cx="3588243" cy="413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smtClean="0">
                <a:latin typeface="돋움"/>
                <a:ea typeface="돋움"/>
              </a:rPr>
              <a:t>작성 댓글 보기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3935" y="1793631"/>
            <a:ext cx="7175240" cy="298938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회원정보 </a:t>
            </a:r>
            <a:endParaRPr kumimoji="1" lang="en-US" altLang="ko-KR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smtClean="0">
                <a:latin typeface="돋움"/>
                <a:ea typeface="돋움"/>
              </a:rPr>
              <a:t>아이디 </a:t>
            </a:r>
            <a:r>
              <a:rPr kumimoji="1" lang="en-US" altLang="ko-KR" sz="800" dirty="0" smtClean="0">
                <a:latin typeface="돋움"/>
                <a:ea typeface="돋움"/>
              </a:rPr>
              <a:t>, </a:t>
            </a:r>
            <a:r>
              <a:rPr kumimoji="1" lang="ko-KR" altLang="en-US" sz="800" dirty="0" smtClean="0">
                <a:latin typeface="돋움"/>
                <a:ea typeface="돋움"/>
              </a:rPr>
              <a:t>프로필 </a:t>
            </a:r>
            <a:r>
              <a:rPr kumimoji="1" lang="en-US" altLang="ko-KR" sz="800" dirty="0" smtClean="0">
                <a:latin typeface="돋움"/>
                <a:ea typeface="돋움"/>
              </a:rPr>
              <a:t>, </a:t>
            </a:r>
            <a:r>
              <a:rPr kumimoji="1" lang="ko-KR" altLang="en-US" sz="800" dirty="0" smtClean="0">
                <a:latin typeface="돋움"/>
                <a:ea typeface="돋움"/>
              </a:rPr>
              <a:t>닉네임</a:t>
            </a:r>
            <a:endParaRPr kumimoji="1" lang="en-US" altLang="ko-KR" sz="800" dirty="0" smtClean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가입 시 등록했던</a:t>
            </a:r>
            <a:r>
              <a:rPr kumimoji="1" lang="ko-KR" altLang="en-US" sz="800" b="0" i="0" u="none" strike="noStrike" cap="none" normalizeH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 것들 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3934" y="4783015"/>
            <a:ext cx="795973" cy="23541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회원정보 수정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59062" y="4783015"/>
            <a:ext cx="840113" cy="23541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 탈퇴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70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>
            <p:extLst>
              <p:ext uri="{D42A27DB-BD31-4B8C-83A1-F6EECF244321}">
                <p14:modId xmlns:p14="http://schemas.microsoft.com/office/powerpoint/2010/main" xmlns="" val="467650887"/>
              </p:ext>
            </p:extLst>
          </p:nvPr>
        </p:nvGraphicFramePr>
        <p:xfrm>
          <a:off x="384453" y="1298315"/>
          <a:ext cx="9143913" cy="2552197"/>
        </p:xfrm>
        <a:graphic>
          <a:graphicData uri="http://schemas.openxmlformats.org/drawingml/2006/table">
            <a:tbl>
              <a:tblPr firstRow="1" bandRow="1"/>
              <a:tblGrid>
                <a:gridCol w="845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4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72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83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err="1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거기어때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21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5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통합검색창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3444" y="1788170"/>
            <a:ext cx="4665732" cy="30375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3935" y="1776739"/>
            <a:ext cx="2348985" cy="4321817"/>
            <a:chOff x="136838" y="1674537"/>
            <a:chExt cx="2348985" cy="4321817"/>
          </a:xfrm>
        </p:grpSpPr>
        <p:grpSp>
          <p:nvGrpSpPr>
            <p:cNvPr id="10" name="Group 1"/>
            <p:cNvGrpSpPr/>
            <p:nvPr/>
          </p:nvGrpSpPr>
          <p:grpSpPr>
            <a:xfrm>
              <a:off x="136838" y="1674537"/>
              <a:ext cx="2348985" cy="746642"/>
              <a:chOff x="5867928" y="2209369"/>
              <a:chExt cx="1728445" cy="1141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931393" y="2209369"/>
                <a:ext cx="1653873" cy="1141245"/>
              </a:xfrm>
              <a:prstGeom prst="rect">
                <a:avLst/>
              </a:prstGeom>
              <a:noFill/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31393" y="2234766"/>
                <a:ext cx="1609442" cy="209538"/>
              </a:xfrm>
              <a:prstGeom prst="rect">
                <a:avLst/>
              </a:prstGeom>
              <a:solidFill>
                <a:srgbClr val="EAEAEA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77417" y="2230021"/>
                <a:ext cx="907927" cy="2285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800" b="1" i="0" baseline="0" dirty="0" smtClean="0">
                    <a:solidFill>
                      <a:srgbClr val="4D4D4D">
                        <a:alpha val="100000"/>
                      </a:srgbClr>
                    </a:solidFill>
                    <a:latin typeface="돋움"/>
                    <a:ea typeface="돋움"/>
                  </a:rPr>
                  <a:t>공지사항</a:t>
                </a:r>
                <a:endParaRPr kumimoji="1" lang="ko-KR" altLang="en-US" sz="800" b="1" i="0" baseline="0" dirty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31333" y="2226840"/>
                <a:ext cx="565040" cy="2142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6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▶</a:t>
                </a:r>
                <a:r>
                  <a:rPr kumimoji="1" lang="ko-KR" altLang="en-US" sz="8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더보기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67928" y="2495099"/>
                <a:ext cx="1679270" cy="1714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47631" lvl="0" indent="-47631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아름다운 재단</a:t>
                </a: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홍길동 </a:t>
                </a:r>
                <a:r>
                  <a:rPr kumimoji="1" lang="ko-KR" altLang="en-US" sz="800" b="0" i="0" baseline="0" dirty="0" err="1">
                    <a:solidFill>
                      <a:schemeClr val="tx1"/>
                    </a:solidFill>
                    <a:latin typeface="돋움"/>
                    <a:ea typeface="돋움"/>
                  </a:rPr>
                  <a:t>장학회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지역균형발전 </a:t>
                </a:r>
                <a:r>
                  <a:rPr kumimoji="1" lang="ko-KR" altLang="en-US" sz="800" b="0" i="0" baseline="0" dirty="0" smtClean="0">
                    <a:solidFill>
                      <a:schemeClr val="tx1"/>
                    </a:solidFill>
                    <a:latin typeface="돋움"/>
                    <a:ea typeface="돋움"/>
                  </a:rPr>
                  <a:t>협의회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7" name="Group 1"/>
            <p:cNvGrpSpPr/>
            <p:nvPr/>
          </p:nvGrpSpPr>
          <p:grpSpPr>
            <a:xfrm>
              <a:off x="161959" y="2564244"/>
              <a:ext cx="2323864" cy="744165"/>
              <a:chOff x="5867928" y="2209369"/>
              <a:chExt cx="1728445" cy="11412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4433" y="2209369"/>
                <a:ext cx="1680833" cy="1141245"/>
              </a:xfrm>
              <a:prstGeom prst="rect">
                <a:avLst/>
              </a:prstGeom>
              <a:noFill/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31393" y="2234766"/>
                <a:ext cx="1609442" cy="209538"/>
              </a:xfrm>
              <a:prstGeom prst="rect">
                <a:avLst/>
              </a:prstGeom>
              <a:solidFill>
                <a:srgbClr val="EAEAEA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77417" y="2230021"/>
                <a:ext cx="907927" cy="2285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800" b="1" i="0" baseline="0" dirty="0" err="1" smtClean="0">
                    <a:solidFill>
                      <a:srgbClr val="4D4D4D">
                        <a:alpha val="100000"/>
                      </a:srgbClr>
                    </a:solidFill>
                    <a:latin typeface="돋움"/>
                    <a:ea typeface="돋움"/>
                  </a:rPr>
                  <a:t>최신글</a:t>
                </a:r>
                <a:endParaRPr kumimoji="1" lang="ko-KR" altLang="en-US" sz="800" b="1" i="0" baseline="0" dirty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31333" y="2226840"/>
                <a:ext cx="565040" cy="2142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6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▶</a:t>
                </a:r>
                <a:r>
                  <a:rPr kumimoji="1" lang="ko-KR" altLang="en-US" sz="8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더보기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67928" y="2495099"/>
                <a:ext cx="1679270" cy="1714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47631" lvl="0" indent="-47631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아름다운 재단</a:t>
                </a: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홍길동 </a:t>
                </a:r>
                <a:r>
                  <a:rPr kumimoji="1" lang="ko-KR" altLang="en-US" sz="800" b="0" i="0" baseline="0" dirty="0" err="1">
                    <a:solidFill>
                      <a:schemeClr val="tx1"/>
                    </a:solidFill>
                    <a:latin typeface="돋움"/>
                    <a:ea typeface="돋움"/>
                  </a:rPr>
                  <a:t>장학회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지역균형발전 </a:t>
                </a:r>
                <a:r>
                  <a:rPr kumimoji="1" lang="ko-KR" altLang="en-US" sz="800" b="0" i="0" baseline="0" dirty="0" smtClean="0">
                    <a:solidFill>
                      <a:schemeClr val="tx1"/>
                    </a:solidFill>
                    <a:latin typeface="돋움"/>
                    <a:ea typeface="돋움"/>
                  </a:rPr>
                  <a:t>협의회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23" name="Group 1"/>
            <p:cNvGrpSpPr/>
            <p:nvPr/>
          </p:nvGrpSpPr>
          <p:grpSpPr>
            <a:xfrm>
              <a:off x="174302" y="3416534"/>
              <a:ext cx="2311521" cy="909168"/>
              <a:chOff x="5867928" y="2209369"/>
              <a:chExt cx="1728445" cy="114124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04433" y="2209369"/>
                <a:ext cx="1680833" cy="1141245"/>
              </a:xfrm>
              <a:prstGeom prst="rect">
                <a:avLst/>
              </a:prstGeom>
              <a:noFill/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31393" y="2234766"/>
                <a:ext cx="1609442" cy="209538"/>
              </a:xfrm>
              <a:prstGeom prst="rect">
                <a:avLst/>
              </a:prstGeom>
              <a:solidFill>
                <a:srgbClr val="EAEAEA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7417" y="2230021"/>
                <a:ext cx="907927" cy="2285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800" b="1" i="0" baseline="0" dirty="0" err="1" smtClean="0">
                    <a:solidFill>
                      <a:srgbClr val="4D4D4D">
                        <a:alpha val="100000"/>
                      </a:srgbClr>
                    </a:solidFill>
                    <a:latin typeface="돋움"/>
                    <a:ea typeface="돋움"/>
                  </a:rPr>
                  <a:t>인기글</a:t>
                </a:r>
                <a:endParaRPr kumimoji="1" lang="ko-KR" altLang="en-US" sz="800" b="1" i="0" baseline="0" dirty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31333" y="2226840"/>
                <a:ext cx="565040" cy="2142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6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▶</a:t>
                </a:r>
                <a:r>
                  <a:rPr kumimoji="1" lang="ko-KR" altLang="en-US" sz="800" b="0" i="0" baseline="0">
                    <a:solidFill>
                      <a:schemeClr val="tx1"/>
                    </a:solidFill>
                    <a:latin typeface="돋움"/>
                    <a:ea typeface="돋움"/>
                  </a:rPr>
                  <a:t>더보기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7928" y="2495099"/>
                <a:ext cx="1679270" cy="1714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47631" lvl="0" indent="-47631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아름다운 재단</a:t>
                </a: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홍길동 </a:t>
                </a:r>
                <a:r>
                  <a:rPr kumimoji="1" lang="ko-KR" altLang="en-US" sz="800" b="0" i="0" baseline="0" dirty="0" err="1">
                    <a:solidFill>
                      <a:schemeClr val="tx1"/>
                    </a:solidFill>
                    <a:latin typeface="돋움"/>
                    <a:ea typeface="돋움"/>
                  </a:rPr>
                  <a:t>장학회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  <a:p>
                <a:pPr marL="47631" lvl="0" indent="-47631" algn="l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r>
                  <a:rPr kumimoji="1" lang="ko-KR" altLang="en-US" sz="800" b="0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지역균형발전 </a:t>
                </a:r>
                <a:r>
                  <a:rPr kumimoji="1" lang="ko-KR" altLang="en-US" sz="800" b="0" i="0" baseline="0" dirty="0" smtClean="0">
                    <a:solidFill>
                      <a:schemeClr val="tx1"/>
                    </a:solidFill>
                    <a:latin typeface="돋움"/>
                    <a:ea typeface="돋움"/>
                  </a:rPr>
                  <a:t>협의회</a:t>
                </a: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64011" y="4399232"/>
              <a:ext cx="2306892" cy="1597122"/>
              <a:chOff x="5867928" y="2209369"/>
              <a:chExt cx="1717338" cy="114124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904433" y="2209369"/>
                <a:ext cx="1680833" cy="1141245"/>
              </a:xfrm>
              <a:prstGeom prst="rect">
                <a:avLst/>
              </a:prstGeom>
              <a:noFill/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51923" y="2245358"/>
                <a:ext cx="1609442" cy="209538"/>
              </a:xfrm>
              <a:prstGeom prst="rect">
                <a:avLst/>
              </a:prstGeom>
              <a:solidFill>
                <a:srgbClr val="EAEAEA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77417" y="2230021"/>
                <a:ext cx="907927" cy="2285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800" b="1" dirty="0" smtClean="0">
                    <a:solidFill>
                      <a:srgbClr val="4D4D4D">
                        <a:alpha val="100000"/>
                      </a:srgbClr>
                    </a:solidFill>
                    <a:latin typeface="돋움"/>
                    <a:ea typeface="돋움"/>
                  </a:rPr>
                  <a:t>TOP</a:t>
                </a:r>
                <a:r>
                  <a:rPr kumimoji="1" lang="ko-KR" altLang="en-US" sz="800" b="1" dirty="0" smtClean="0">
                    <a:solidFill>
                      <a:srgbClr val="4D4D4D">
                        <a:alpha val="100000"/>
                      </a:srgbClr>
                    </a:solidFill>
                    <a:latin typeface="돋움"/>
                    <a:ea typeface="돋움"/>
                  </a:rPr>
                  <a:t>관광지</a:t>
                </a:r>
                <a:endParaRPr kumimoji="1" lang="ko-KR" altLang="en-US" sz="800" b="1" i="0" baseline="0" dirty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67928" y="2495099"/>
                <a:ext cx="1679270" cy="1714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47631" lvl="0" indent="-47631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/>
                </a:pPr>
                <a:endParaRPr kumimoji="1" lang="ko-KR" altLang="en-US" sz="800" b="0" i="0" baseline="0" dirty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275249" y="5038987"/>
              <a:ext cx="606569" cy="41224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91770" y="5048735"/>
              <a:ext cx="606569" cy="41224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10805" y="5048735"/>
              <a:ext cx="606569" cy="41224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9280" y="5547947"/>
              <a:ext cx="408499" cy="1406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8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지역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0804" y="5556739"/>
              <a:ext cx="408499" cy="1406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8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지역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12328" y="5561613"/>
              <a:ext cx="408499" cy="1406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8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지역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3444" y="4954053"/>
            <a:ext cx="4665732" cy="112143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232" y="4954052"/>
            <a:ext cx="4684944" cy="1126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8439" y="1928360"/>
            <a:ext cx="2149149" cy="2784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008" y="18114"/>
            <a:ext cx="77612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메인화면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3935" y="1558212"/>
          <a:ext cx="7175240" cy="26005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3810">
                  <a:extLst>
                    <a:ext uri="{9D8B030D-6E8A-4147-A177-3AD203B41FA5}">
                      <a16:colId xmlns:a16="http://schemas.microsoft.com/office/drawing/2014/main" xmlns="" val="1311541388"/>
                    </a:ext>
                  </a:extLst>
                </a:gridCol>
                <a:gridCol w="1793810">
                  <a:extLst>
                    <a:ext uri="{9D8B030D-6E8A-4147-A177-3AD203B41FA5}">
                      <a16:colId xmlns:a16="http://schemas.microsoft.com/office/drawing/2014/main" xmlns="" val="341579071"/>
                    </a:ext>
                  </a:extLst>
                </a:gridCol>
                <a:gridCol w="1793810">
                  <a:extLst>
                    <a:ext uri="{9D8B030D-6E8A-4147-A177-3AD203B41FA5}">
                      <a16:colId xmlns:a16="http://schemas.microsoft.com/office/drawing/2014/main" xmlns="" val="340482102"/>
                    </a:ext>
                  </a:extLst>
                </a:gridCol>
                <a:gridCol w="1793810">
                  <a:extLst>
                    <a:ext uri="{9D8B030D-6E8A-4147-A177-3AD203B41FA5}">
                      <a16:colId xmlns:a16="http://schemas.microsoft.com/office/drawing/2014/main" xmlns="" val="1584926978"/>
                    </a:ext>
                  </a:extLst>
                </a:gridCol>
              </a:tblGrid>
              <a:tr h="2600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자유게시판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동행구하기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인천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대전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광주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대구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울산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경기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3080014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 flipV="1">
            <a:off x="223935" y="1881554"/>
            <a:ext cx="7175240" cy="1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91305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23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22331" y="3042133"/>
            <a:ext cx="1617785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아이디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	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2331" y="3472956"/>
            <a:ext cx="1617785" cy="3253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비밀번호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01662" y="3042133"/>
            <a:ext cx="580292" cy="75613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2331" y="4158756"/>
            <a:ext cx="2259623" cy="3956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회원등록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배너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(</a:t>
            </a: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리뷰작성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공지사항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게시판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dirty="0" smtClean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, </a:t>
            </a:r>
            <a:r>
              <a:rPr kumimoji="1" lang="ko-KR" altLang="en-US" sz="800" dirty="0" err="1" smtClean="0">
                <a:latin typeface="돋움"/>
                <a:ea typeface="돋움"/>
              </a:rPr>
              <a:t>동행구하기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)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통합검색창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008" y="18114"/>
            <a:ext cx="77612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32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배너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(</a:t>
            </a: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리뷰작성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공지사항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게시판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dirty="0" smtClean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, </a:t>
            </a:r>
            <a:r>
              <a:rPr kumimoji="1" lang="ko-KR" altLang="en-US" sz="800" dirty="0" err="1" smtClean="0">
                <a:latin typeface="돋움"/>
                <a:ea typeface="돋움"/>
              </a:rPr>
              <a:t>동행구하기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)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통합검색창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7008" y="18114"/>
            <a:ext cx="77612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검색결과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04446" y="1670538"/>
            <a:ext cx="3323492" cy="2813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검색어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7215" y="1670538"/>
            <a:ext cx="553018" cy="2813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4446" y="2039820"/>
            <a:ext cx="6348046" cy="120454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검색결과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4446" y="3332294"/>
            <a:ext cx="6348046" cy="1371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latin typeface="돋움"/>
                <a:ea typeface="돋움"/>
              </a:rPr>
              <a:t>검색결과</a:t>
            </a:r>
            <a:r>
              <a:rPr kumimoji="1" lang="en-US" altLang="ko-KR" sz="800" dirty="0" smtClean="0">
                <a:latin typeface="돋움"/>
                <a:ea typeface="돋움"/>
              </a:rPr>
              <a:t>2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446" y="4791820"/>
            <a:ext cx="6348046" cy="1371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latin typeface="돋움"/>
                <a:ea typeface="돋움"/>
              </a:rPr>
              <a:t>검색결과</a:t>
            </a:r>
            <a:r>
              <a:rPr kumimoji="1" lang="en-US" altLang="ko-KR" sz="800" dirty="0" smtClean="0">
                <a:latin typeface="돋움"/>
                <a:ea typeface="돋움"/>
              </a:rPr>
              <a:t>3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1500" y="2162910"/>
            <a:ext cx="1462574" cy="9407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사진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03618" y="3510948"/>
            <a:ext cx="1462574" cy="9407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03618" y="4970474"/>
            <a:ext cx="1462574" cy="9407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446" y="6304087"/>
            <a:ext cx="699472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3935" y="1211003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01209" y="865768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38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배너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(</a:t>
            </a: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리뷰작성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공지사항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(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게시판</a:t>
            </a:r>
            <a:r>
              <a:rPr kumimoji="1" lang="en-US" altLang="ko-KR" sz="800" dirty="0" smtClean="0">
                <a:latin typeface="돋움"/>
                <a:ea typeface="돋움"/>
              </a:rPr>
              <a:t>), </a:t>
            </a:r>
            <a:r>
              <a:rPr kumimoji="1" lang="ko-KR" altLang="en-US" sz="800" dirty="0" err="1" smtClean="0">
                <a:latin typeface="돋움"/>
                <a:ea typeface="돋움"/>
              </a:rPr>
              <a:t>동행구하기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통합검색창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7008" y="18114"/>
            <a:ext cx="77612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288323" y="1811215"/>
            <a:ext cx="201254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8293900"/>
              </p:ext>
            </p:extLst>
          </p:nvPr>
        </p:nvGraphicFramePr>
        <p:xfrm>
          <a:off x="547181" y="2433551"/>
          <a:ext cx="6715264" cy="34501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0662">
                  <a:extLst>
                    <a:ext uri="{9D8B030D-6E8A-4147-A177-3AD203B41FA5}">
                      <a16:colId xmlns:a16="http://schemas.microsoft.com/office/drawing/2014/main" xmlns="" val="795753679"/>
                    </a:ext>
                  </a:extLst>
                </a:gridCol>
                <a:gridCol w="3699472">
                  <a:extLst>
                    <a:ext uri="{9D8B030D-6E8A-4147-A177-3AD203B41FA5}">
                      <a16:colId xmlns:a16="http://schemas.microsoft.com/office/drawing/2014/main" xmlns="" val="1039919562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xmlns="" val="599727879"/>
                    </a:ext>
                  </a:extLst>
                </a:gridCol>
                <a:gridCol w="1178168">
                  <a:extLst>
                    <a:ext uri="{9D8B030D-6E8A-4147-A177-3AD203B41FA5}">
                      <a16:colId xmlns:a16="http://schemas.microsoft.com/office/drawing/2014/main" xmlns="" val="2101205749"/>
                    </a:ext>
                  </a:extLst>
                </a:gridCol>
              </a:tblGrid>
              <a:tr h="492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0495731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67322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5790762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12947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0076450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719438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44147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44279" y="5959774"/>
            <a:ext cx="324436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2 3 4 5 6 7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223935" y="1209389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1209" y="864154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55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통합검색창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632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자유게시판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8323" y="1661751"/>
            <a:ext cx="140676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자유게시판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2888161"/>
              </p:ext>
            </p:extLst>
          </p:nvPr>
        </p:nvGraphicFramePr>
        <p:xfrm>
          <a:off x="547181" y="2284087"/>
          <a:ext cx="6715264" cy="34501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0662">
                  <a:extLst>
                    <a:ext uri="{9D8B030D-6E8A-4147-A177-3AD203B41FA5}">
                      <a16:colId xmlns:a16="http://schemas.microsoft.com/office/drawing/2014/main" xmlns="" val="795753679"/>
                    </a:ext>
                  </a:extLst>
                </a:gridCol>
                <a:gridCol w="3699472">
                  <a:extLst>
                    <a:ext uri="{9D8B030D-6E8A-4147-A177-3AD203B41FA5}">
                      <a16:colId xmlns:a16="http://schemas.microsoft.com/office/drawing/2014/main" xmlns="" val="1039919562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xmlns="" val="599727879"/>
                    </a:ext>
                  </a:extLst>
                </a:gridCol>
                <a:gridCol w="1178168">
                  <a:extLst>
                    <a:ext uri="{9D8B030D-6E8A-4147-A177-3AD203B41FA5}">
                      <a16:colId xmlns:a16="http://schemas.microsoft.com/office/drawing/2014/main" xmlns="" val="2101205749"/>
                    </a:ext>
                  </a:extLst>
                </a:gridCol>
              </a:tblGrid>
              <a:tr h="492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0495731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67322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5790762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12947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0076450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719438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44147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18855" y="5883670"/>
            <a:ext cx="324436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2 3 4 5 6 7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354422" y="1907113"/>
            <a:ext cx="1275878" cy="2530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검색어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91844" y="1912178"/>
            <a:ext cx="553018" cy="2479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41036" y="1907113"/>
            <a:ext cx="551842" cy="2645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+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내용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33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35" y="867746"/>
            <a:ext cx="160486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홈버튼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4074" y="867746"/>
            <a:ext cx="2827175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검색창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36" y="6312879"/>
            <a:ext cx="7101039" cy="3341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 smtClean="0">
                <a:latin typeface="돋움"/>
                <a:ea typeface="돋움"/>
              </a:rPr>
              <a:t>footer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8323" y="1661751"/>
            <a:ext cx="140676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동행구하기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3999266"/>
              </p:ext>
            </p:extLst>
          </p:nvPr>
        </p:nvGraphicFramePr>
        <p:xfrm>
          <a:off x="547181" y="2284087"/>
          <a:ext cx="6715264" cy="34501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0662">
                  <a:extLst>
                    <a:ext uri="{9D8B030D-6E8A-4147-A177-3AD203B41FA5}">
                      <a16:colId xmlns:a16="http://schemas.microsoft.com/office/drawing/2014/main" xmlns="" val="795753679"/>
                    </a:ext>
                  </a:extLst>
                </a:gridCol>
                <a:gridCol w="3699472">
                  <a:extLst>
                    <a:ext uri="{9D8B030D-6E8A-4147-A177-3AD203B41FA5}">
                      <a16:colId xmlns:a16="http://schemas.microsoft.com/office/drawing/2014/main" xmlns="" val="1039919562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xmlns="" val="599727879"/>
                    </a:ext>
                  </a:extLst>
                </a:gridCol>
                <a:gridCol w="1178168">
                  <a:extLst>
                    <a:ext uri="{9D8B030D-6E8A-4147-A177-3AD203B41FA5}">
                      <a16:colId xmlns:a16="http://schemas.microsoft.com/office/drawing/2014/main" xmlns="" val="2101205749"/>
                    </a:ext>
                  </a:extLst>
                </a:gridCol>
              </a:tblGrid>
              <a:tr h="492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0495731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67322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5790762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129474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0076450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719438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44147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72911" y="5883670"/>
            <a:ext cx="324436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2 3 4 5 6 7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54422" y="1907113"/>
            <a:ext cx="1275878" cy="2530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err="1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검색어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844" y="1912178"/>
            <a:ext cx="553018" cy="2479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검색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41036" y="1907113"/>
            <a:ext cx="551842" cy="2645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제목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+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내용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632" y="44490"/>
            <a:ext cx="776127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동행구하기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23935" y="1212981"/>
            <a:ext cx="7175241" cy="3452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/>
                <a:ea typeface="돋움"/>
              </a:rPr>
              <a:t>배너</a:t>
            </a:r>
            <a:r>
              <a:rPr kumimoji="1" lang="en-US" altLang="ko-KR" sz="800" dirty="0">
                <a:latin typeface="돋움"/>
                <a:ea typeface="돋움"/>
              </a:rPr>
              <a:t>(</a:t>
            </a:r>
            <a:r>
              <a:rPr kumimoji="1" lang="ko-KR" altLang="en-US" sz="800" dirty="0">
                <a:latin typeface="돋움"/>
                <a:ea typeface="돋움"/>
              </a:rPr>
              <a:t>공지사항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게시판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 err="1">
                <a:latin typeface="돋움"/>
                <a:ea typeface="돋움"/>
              </a:rPr>
              <a:t>리뷰작성</a:t>
            </a:r>
            <a:r>
              <a:rPr kumimoji="1" lang="en-US" altLang="ko-KR" sz="800" dirty="0">
                <a:latin typeface="돋움"/>
                <a:ea typeface="돋움"/>
              </a:rPr>
              <a:t>, </a:t>
            </a:r>
            <a:r>
              <a:rPr kumimoji="1" lang="ko-KR" altLang="en-US" sz="800" dirty="0">
                <a:latin typeface="돋움"/>
                <a:ea typeface="돋움"/>
              </a:rPr>
              <a:t>고객센터</a:t>
            </a:r>
            <a:r>
              <a:rPr kumimoji="1" lang="en-US" altLang="ko-KR" sz="800" dirty="0" smtClean="0">
                <a:latin typeface="돋움"/>
                <a:ea typeface="돋움"/>
              </a:rPr>
              <a:t>)</a:t>
            </a:r>
            <a:endParaRPr kumimoji="1" lang="ko-KR" altLang="en-US" sz="800" dirty="0">
              <a:latin typeface="돋움"/>
              <a:ea typeface="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1209" y="867746"/>
            <a:ext cx="2397967" cy="261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  <a:r>
              <a:rPr kumimoji="1" lang="en-US" altLang="ko-KR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/</a:t>
            </a:r>
            <a:r>
              <a:rPr kumimoji="1" lang="ko-KR" altLang="en-US" sz="800" b="0" i="0" u="none" strike="noStrike" cap="none" normalizeH="0" baseline="0" dirty="0" smtClean="0">
                <a:solidFill>
                  <a:schemeClr val="tx1"/>
                </a:solidFill>
                <a:effectLst/>
                <a:latin typeface="돋움"/>
                <a:ea typeface="돋움"/>
              </a:rPr>
              <a:t>회원가입 </a:t>
            </a:r>
            <a:r>
              <a:rPr kumimoji="1" lang="en-US" altLang="ko-KR" sz="800" dirty="0" smtClean="0">
                <a:latin typeface="돋움"/>
                <a:ea typeface="돋움"/>
              </a:rPr>
              <a:t>|| my page/</a:t>
            </a:r>
            <a:r>
              <a:rPr kumimoji="1" lang="ko-KR" altLang="en-US" sz="800" dirty="0" smtClean="0">
                <a:latin typeface="돋움"/>
                <a:ea typeface="돋움"/>
              </a:rPr>
              <a:t>로그아웃</a:t>
            </a:r>
            <a:endParaRPr kumimoji="1" lang="ko-KR" altLang="en-US" sz="800" b="0" i="0" u="none" strike="noStrike" cap="none" normalizeH="0" baseline="0" dirty="0" smtClean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42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2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500</Words>
  <Application>Microsoft Office PowerPoint</Application>
  <PresentationFormat>사용자 지정</PresentationFormat>
  <Paragraphs>198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메인</vt:lpstr>
      <vt:lpstr>2_빈페이지</vt:lpstr>
      <vt:lpstr>프로젝트g</vt:lpstr>
      <vt:lpstr>▶ 개정이력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아들</cp:lastModifiedBy>
  <cp:revision>28</cp:revision>
  <dcterms:created xsi:type="dcterms:W3CDTF">2002-12-23T07:37:47Z</dcterms:created>
  <dcterms:modified xsi:type="dcterms:W3CDTF">2021-05-29T07:02:52Z</dcterms:modified>
  <cp:version>1100.0100.01</cp:version>
</cp:coreProperties>
</file>