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4028" r:id="rId1"/>
    <p:sldMasterId id="2147484029" r:id="rId2"/>
    <p:sldMasterId id="2147484030" r:id="rId3"/>
    <p:sldMasterId id="2147484031" r:id="rId4"/>
    <p:sldMasterId id="2147484032" r:id="rId5"/>
  </p:sldMasterIdLst>
  <p:notesMasterIdLst>
    <p:notesMasterId r:id="rId13"/>
  </p:notesMasterIdLst>
  <p:sldIdLst>
    <p:sldId id="256" r:id="rId6"/>
    <p:sldId id="257" r:id="rId7"/>
    <p:sldId id="262" r:id="rId8"/>
    <p:sldId id="263" r:id="rId9"/>
    <p:sldId id="264" r:id="rId10"/>
    <p:sldId id="265" r:id="rId11"/>
    <p:sldId id="266" r:id="rId12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">
          <p15:clr>
            <a:srgbClr val="A4A3A4"/>
          </p15:clr>
        </p15:guide>
        <p15:guide id="2" orient="horz" pos="2204">
          <p15:clr>
            <a:srgbClr val="A4A3A4"/>
          </p15:clr>
        </p15:guide>
        <p15:guide id="3" orient="horz" pos="4087">
          <p15:clr>
            <a:srgbClr val="A4A3A4"/>
          </p15:clr>
        </p15:guide>
        <p15:guide id="4" orient="horz" pos="380">
          <p15:clr>
            <a:srgbClr val="A4A3A4"/>
          </p15:clr>
        </p15:guide>
        <p15:guide id="5" orient="horz" pos="2516">
          <p15:clr>
            <a:srgbClr val="A4A3A4"/>
          </p15:clr>
        </p15:guide>
        <p15:guide id="7" pos="302">
          <p15:clr>
            <a:srgbClr val="A4A3A4"/>
          </p15:clr>
        </p15:guide>
        <p15:guide id="8" pos="4603">
          <p15:clr>
            <a:srgbClr val="A4A3A4"/>
          </p15:clr>
        </p15:guide>
        <p15:guide id="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77" d="100"/>
          <a:sy n="77" d="100"/>
        </p:scale>
        <p:origin x="1574" y="62"/>
      </p:cViewPr>
      <p:guideLst>
        <p:guide orient="horz" pos="158"/>
        <p:guide orient="horz" pos="2204"/>
        <p:guide orient="horz" pos="4087"/>
        <p:guide orient="horz" pos="380"/>
        <p:guide orient="horz" pos="2516"/>
        <p:guide pos="302"/>
        <p:guide pos="4603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413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95300" y="1600200"/>
            <a:ext cx="8914130" cy="4525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413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413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413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tbl"/>
          </p:nvPr>
        </p:nvSpPr>
        <p:spPr>
          <a:xfrm>
            <a:off x="608330" y="1643380"/>
            <a:ext cx="10973435" cy="4525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표를 추가하려면 아이콘을 클릭하십시오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413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95300" y="1600200"/>
            <a:ext cx="4375150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5034915" y="1600200"/>
            <a:ext cx="4375150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/>
          </p:nvPr>
        </p:nvSpPr>
        <p:spPr>
          <a:xfrm>
            <a:off x="494030" y="3983355"/>
            <a:ext cx="4375150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5033645" y="3983355"/>
            <a:ext cx="4375150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2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10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2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-12065" y="2130425"/>
            <a:ext cx="121926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2859405" y="2195830"/>
            <a:ext cx="6475730" cy="3240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첫째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둘째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셋째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넷째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다섯째 목차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프로젝트명</a:t>
            </a:r>
            <a:endParaRPr kumimoji="1" lang="ko-KR" altLang="en-US" sz="1000" b="1" i="0" u="none" strike="noStrike" kern="1200" cap="none" spc="0" normalizeH="0" baseline="0">
              <a:solidFill>
                <a:schemeClr val="bg2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0" name="TextBox 2049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53" name="직선 연결선 2052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54" name="직선 연결선 2053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TextBox 2054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2057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2070" name="TextBox 206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71" name="TextBox 207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2072" name="직선 연결선 207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58" name="TextBox 2057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1429EBC-130D-4AE2-A0F7-CB060803906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0" name="직선 연결선 2059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1" name="직선 연결선 2060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2062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2066" name="TextBox 206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67" name="TextBox 206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2068" name="직선 연결선 206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069" name="직선 연결선 206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63" name="TextBox 2062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4" name="직선 연결선 2063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5" name="직선 연결선 2064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4" name="TextBox 3073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5" name="TextBox 3074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6" name="TextBox 3075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77" name="직선 연결선 3076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8" name="직선 연결선 3077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9" name="TextBox 3078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80" name="TextBox 3079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3081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3096" name="TextBox 3095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7" name="TextBox 3096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3098" name="직선 연결선 3097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2" name="TextBox 3081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9A9043C-34EA-4EF0-875B-F8338728CCA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3083" name="TextBox 3082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4" name="직선 연결선 3083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5" name="직선 연결선 3084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3086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3092" name="TextBox 3091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3" name="TextBox 3092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3094" name="직선 연결선 3093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3095" name="직선 연결선 3094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7" name="TextBox 3086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8" name="직선 연결선 3087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9" name="직선 연결선 3088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90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91" name="직사각형 25"/>
          <p:cNvSpPr/>
          <p:nvPr/>
        </p:nvSpPr>
        <p:spPr>
          <a:xfrm>
            <a:off x="95250" y="6491288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Footer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_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098" name="TextBox 4097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099" name="TextBox 4098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0" name="TextBox 4099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1" name="직선 연결선 4100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2" name="직선 연결선 4101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03" name="TextBox 4102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4" name="TextBox 4103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4105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4120" name="TextBox 411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21" name="TextBox 412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4122" name="직선 연결선 412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06" name="TextBox 4105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F1657B3-379C-46B3-A09D-034CE1C86157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4107" name="TextBox 4106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9" name="직선 연결선 4108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4110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4116" name="TextBox 411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17" name="TextBox 411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4118" name="직선 연결선 411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4119" name="직선 연결선 411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11" name="TextBox 4110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12" name="직선 연결선 4111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13" name="직선 연결선 4112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14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15" name="직사각형 25"/>
          <p:cNvSpPr/>
          <p:nvPr/>
        </p:nvSpPr>
        <p:spPr>
          <a:xfrm>
            <a:off x="6800850" y="6491288"/>
            <a:ext cx="819150" cy="285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다음장에 계속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413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95300" y="1600200"/>
            <a:ext cx="8914130" cy="4525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9530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2021-05-29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383915" y="6355080"/>
            <a:ext cx="31369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7098030" y="6355080"/>
            <a:ext cx="231140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4098" name="Rect 0"/>
          <p:cNvSpPr txBox="1">
            <a:spLocks/>
          </p:cNvSpPr>
          <p:nvPr/>
        </p:nvSpPr>
        <p:spPr>
          <a:xfrm>
            <a:off x="7661275" y="257175"/>
            <a:ext cx="2193925" cy="22733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800" b="0" i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4099" name="Rect 0"/>
          <p:cNvSpPr txBox="1">
            <a:spLocks/>
          </p:cNvSpPr>
          <p:nvPr/>
        </p:nvSpPr>
        <p:spPr>
          <a:xfrm>
            <a:off x="7661275" y="47625"/>
            <a:ext cx="670560" cy="213360"/>
          </a:xfrm>
          <a:prstGeom prst="rect">
            <a:avLst/>
          </a:prstGeom>
          <a:solidFill>
            <a:srgbClr val="DDDDDD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800" b="0" i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4100" name="Rect 0"/>
          <p:cNvSpPr txBox="1">
            <a:spLocks/>
          </p:cNvSpPr>
          <p:nvPr/>
        </p:nvSpPr>
        <p:spPr>
          <a:xfrm>
            <a:off x="7666355" y="46355"/>
            <a:ext cx="657860" cy="219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800" b="0" i="0">
                <a:solidFill>
                  <a:srgbClr val="000000"/>
                </a:solidFill>
                <a:latin typeface="돋움" charset="0"/>
                <a:ea typeface="돋움" charset="0"/>
              </a:rPr>
              <a:t>Project</a:t>
            </a:r>
            <a:endParaRPr lang="ko-KR" altLang="en-US" sz="800" b="0" i="0">
              <a:solidFill>
                <a:srgbClr val="000000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101" name="Rect 0"/>
          <p:cNvCxnSpPr/>
          <p:nvPr/>
        </p:nvCxnSpPr>
        <p:spPr>
          <a:xfrm>
            <a:off x="8314055" y="47625"/>
            <a:ext cx="635" cy="213360"/>
          </a:xfrm>
          <a:prstGeom prst="line">
            <a:avLst/>
          </a:prstGeom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Rect 0"/>
          <p:cNvCxnSpPr/>
          <p:nvPr/>
        </p:nvCxnSpPr>
        <p:spPr>
          <a:xfrm>
            <a:off x="7666355" y="488950"/>
            <a:ext cx="2181225" cy="635"/>
          </a:xfrm>
          <a:prstGeom prst="line">
            <a:avLst/>
          </a:prstGeom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Rect 0"/>
          <p:cNvSpPr txBox="1">
            <a:spLocks/>
          </p:cNvSpPr>
          <p:nvPr/>
        </p:nvSpPr>
        <p:spPr>
          <a:xfrm>
            <a:off x="7666355" y="260350"/>
            <a:ext cx="657860" cy="219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800" b="0" i="0">
                <a:solidFill>
                  <a:srgbClr val="000000"/>
                </a:solidFill>
                <a:latin typeface="돋움" charset="0"/>
                <a:ea typeface="돋움" charset="0"/>
              </a:rPr>
              <a:t>Description (화면설명)</a:t>
            </a:r>
            <a:endParaRPr lang="ko-KR" altLang="en-US" sz="800" b="0" i="0">
              <a:solidFill>
                <a:srgbClr val="000000"/>
              </a:solidFill>
              <a:latin typeface="돋움" charset="0"/>
              <a:ea typeface="돋움" charset="0"/>
            </a:endParaRPr>
          </a:p>
        </p:txBody>
      </p:sp>
      <p:sp>
        <p:nvSpPr>
          <p:cNvPr id="4104" name="Rect 0"/>
          <p:cNvSpPr txBox="1">
            <a:spLocks/>
          </p:cNvSpPr>
          <p:nvPr/>
        </p:nvSpPr>
        <p:spPr>
          <a:xfrm>
            <a:off x="8337550" y="46355"/>
            <a:ext cx="657860" cy="219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800" b="0" i="0">
                <a:solidFill>
                  <a:schemeClr val="tx1"/>
                </a:solidFill>
                <a:latin typeface="돋움" charset="0"/>
                <a:ea typeface="돋움" charset="0"/>
              </a:rPr>
              <a:t>프로젝트명</a:t>
            </a:r>
            <a:endParaRPr lang="ko-KR" altLang="en-US" sz="800" b="0" i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grpSp>
        <p:nvGrpSpPr>
          <p:cNvPr id="4105" name="Group 5"/>
          <p:cNvGrpSpPr/>
          <p:nvPr/>
        </p:nvGrpSpPr>
        <p:grpSpPr>
          <a:xfrm>
            <a:off x="57150" y="49530"/>
            <a:ext cx="670560" cy="433705"/>
            <a:chOff x="57150" y="49530"/>
            <a:chExt cx="670560" cy="433705"/>
          </a:xfrm>
        </p:grpSpPr>
        <p:sp>
          <p:nvSpPr>
            <p:cNvPr id="4120" name="Rect 0"/>
            <p:cNvSpPr txBox="1">
              <a:spLocks/>
            </p:cNvSpPr>
            <p:nvPr/>
          </p:nvSpPr>
          <p:spPr>
            <a:xfrm>
              <a:off x="57150" y="49530"/>
              <a:ext cx="670560" cy="4337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800" b="0" i="0">
                <a:solidFill>
                  <a:schemeClr val="tx1"/>
                </a:solidFill>
                <a:latin typeface="돋움" charset="0"/>
                <a:ea typeface="돋움" charset="0"/>
              </a:endParaRPr>
            </a:p>
          </p:txBody>
        </p:sp>
        <p:sp>
          <p:nvSpPr>
            <p:cNvPr id="4121" name="Rect 0"/>
            <p:cNvSpPr txBox="1">
              <a:spLocks/>
            </p:cNvSpPr>
            <p:nvPr/>
          </p:nvSpPr>
          <p:spPr>
            <a:xfrm>
              <a:off x="60325" y="49530"/>
              <a:ext cx="657860" cy="219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800" b="0" i="0">
                  <a:solidFill>
                    <a:srgbClr val="000000"/>
                  </a:solidFill>
                  <a:latin typeface="돋움" charset="0"/>
                  <a:ea typeface="돋움" charset="0"/>
                </a:rPr>
                <a:t>화면용도</a:t>
              </a:r>
              <a:endParaRPr lang="ko-KR" altLang="en-US" sz="800" b="0" i="0">
                <a:solidFill>
                  <a:srgbClr val="000000"/>
                </a:solidFill>
                <a:latin typeface="돋움" charset="0"/>
                <a:ea typeface="돋움" charset="0"/>
              </a:endParaRPr>
            </a:p>
            <a:p>
              <a:pPr marL="0" indent="0" algn="l" defTabSz="914400" rtl="0" eaLnBrk="1" latinLnBrk="1" hangingPunct="1">
                <a:buFontTx/>
                <a:buNone/>
              </a:pPr>
              <a:r>
                <a:rPr sz="800" b="0" i="0">
                  <a:solidFill>
                    <a:schemeClr val="tx1"/>
                  </a:solidFill>
                  <a:latin typeface="돋움" charset="0"/>
                  <a:ea typeface="돋움" charset="0"/>
                </a:rPr>
                <a:t>Code</a:t>
              </a:r>
              <a:endParaRPr lang="ko-KR" altLang="en-US" sz="800" b="0" i="0">
                <a:solidFill>
                  <a:schemeClr val="tx1"/>
                </a:solidFill>
                <a:latin typeface="돋움" charset="0"/>
                <a:ea typeface="돋움" charset="0"/>
              </a:endParaRPr>
            </a:p>
          </p:txBody>
        </p:sp>
        <p:cxnSp>
          <p:nvCxnSpPr>
            <p:cNvPr id="4122" name="Rect 0"/>
            <p:cNvCxnSpPr/>
            <p:nvPr/>
          </p:nvCxnSpPr>
          <p:spPr>
            <a:xfrm>
              <a:off x="725170" y="49530"/>
              <a:ext cx="635" cy="429260"/>
            </a:xfrm>
            <a:prstGeom prst="line">
              <a:avLst/>
            </a:prstGeom>
            <a:ln w="3175" cap="flat" cmpd="sng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6" name="Rect 0"/>
          <p:cNvSpPr txBox="1">
            <a:spLocks/>
          </p:cNvSpPr>
          <p:nvPr/>
        </p:nvSpPr>
        <p:spPr>
          <a:xfrm>
            <a:off x="7686675" y="6605905"/>
            <a:ext cx="628650" cy="2495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3820" tIns="41910" rIns="83820" bIns="41910" anchor="t">
            <a:spAutoFit/>
          </a:bodyPr>
          <a:lstStyle/>
          <a:p>
            <a:pPr marL="0" indent="0" algn="l" defTabSz="840105" rtl="0" eaLnBrk="1" latinLnBrk="1" hangingPunct="1">
              <a:buFontTx/>
              <a:buNone/>
            </a:pPr>
            <a:fld id="{B9320F77-B9A0-41C5-862A-B4B631284C64}" type="slidenum">
              <a:rPr sz="800" b="1" i="0">
                <a:solidFill>
                  <a:srgbClr val="000000"/>
                </a:solidFill>
                <a:latin typeface="Verdana" charset="0"/>
                <a:ea typeface="굴림" charset="0"/>
              </a:rPr>
              <a:t>‹#›</a:t>
            </a:fld>
            <a:r>
              <a:rPr sz="800" b="1" i="0">
                <a:solidFill>
                  <a:srgbClr val="000000"/>
                </a:solidFill>
                <a:latin typeface="Verdana" charset="0"/>
                <a:ea typeface="Verdana" charset="0"/>
              </a:rPr>
              <a:t> </a:t>
            </a:r>
            <a:r>
              <a:rPr sz="800" b="1" i="0">
                <a:solidFill>
                  <a:srgbClr val="000000"/>
                </a:solidFill>
                <a:latin typeface="Verdana" charset="0"/>
                <a:ea typeface="굴림" charset="0"/>
              </a:rPr>
              <a:t>Page</a:t>
            </a:r>
            <a:endParaRPr lang="ko-KR" altLang="en-US" sz="800" b="1" i="0">
              <a:solidFill>
                <a:srgbClr val="000000"/>
              </a:solidFill>
              <a:latin typeface="Verdana" charset="0"/>
              <a:ea typeface="굴림" charset="0"/>
            </a:endParaRPr>
          </a:p>
        </p:txBody>
      </p:sp>
      <p:sp>
        <p:nvSpPr>
          <p:cNvPr id="4107" name="Rect 0"/>
          <p:cNvSpPr txBox="1">
            <a:spLocks/>
          </p:cNvSpPr>
          <p:nvPr/>
        </p:nvSpPr>
        <p:spPr>
          <a:xfrm>
            <a:off x="7656830" y="6596380"/>
            <a:ext cx="2189480" cy="213360"/>
          </a:xfrm>
          <a:prstGeom prst="rect">
            <a:avLst/>
          </a:prstGeom>
          <a:noFill/>
          <a:ln w="31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800" b="0" i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108" name="Rect 0"/>
          <p:cNvCxnSpPr/>
          <p:nvPr/>
        </p:nvCxnSpPr>
        <p:spPr>
          <a:xfrm>
            <a:off x="7660005" y="44450"/>
            <a:ext cx="635" cy="6768465"/>
          </a:xfrm>
          <a:prstGeom prst="line">
            <a:avLst/>
          </a:prstGeom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Rect 0"/>
          <p:cNvCxnSpPr/>
          <p:nvPr/>
        </p:nvCxnSpPr>
        <p:spPr>
          <a:xfrm flipV="1">
            <a:off x="7653655" y="6596380"/>
            <a:ext cx="2181225" cy="1905"/>
          </a:xfrm>
          <a:prstGeom prst="line">
            <a:avLst/>
          </a:prstGeom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0" name="Group 5"/>
          <p:cNvGrpSpPr/>
          <p:nvPr/>
        </p:nvGrpSpPr>
        <p:grpSpPr>
          <a:xfrm>
            <a:off x="1309370" y="49530"/>
            <a:ext cx="670560" cy="433705"/>
            <a:chOff x="1309370" y="49530"/>
            <a:chExt cx="670560" cy="433705"/>
          </a:xfrm>
        </p:grpSpPr>
        <p:sp>
          <p:nvSpPr>
            <p:cNvPr id="4116" name="Rect 0"/>
            <p:cNvSpPr txBox="1">
              <a:spLocks/>
            </p:cNvSpPr>
            <p:nvPr/>
          </p:nvSpPr>
          <p:spPr>
            <a:xfrm>
              <a:off x="1309370" y="49530"/>
              <a:ext cx="670560" cy="433705"/>
            </a:xfrm>
            <a:prstGeom prst="rect">
              <a:avLst/>
            </a:prstGeom>
            <a:solidFill>
              <a:srgbClr val="DDDDDD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800" b="0" i="0">
                <a:solidFill>
                  <a:schemeClr val="tx1"/>
                </a:solidFill>
                <a:latin typeface="돋움" charset="0"/>
                <a:ea typeface="돋움" charset="0"/>
              </a:endParaRPr>
            </a:p>
          </p:txBody>
        </p:sp>
        <p:sp>
          <p:nvSpPr>
            <p:cNvPr id="4117" name="Rect 0"/>
            <p:cNvSpPr txBox="1">
              <a:spLocks/>
            </p:cNvSpPr>
            <p:nvPr/>
          </p:nvSpPr>
          <p:spPr>
            <a:xfrm>
              <a:off x="1312545" y="49530"/>
              <a:ext cx="657860" cy="219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800" b="0" i="0">
                  <a:solidFill>
                    <a:srgbClr val="000000"/>
                  </a:solidFill>
                  <a:latin typeface="돋움" charset="0"/>
                  <a:ea typeface="돋움" charset="0"/>
                </a:rPr>
                <a:t>화면명</a:t>
              </a:r>
              <a:endParaRPr lang="ko-KR" altLang="en-US" sz="800" b="0" i="0">
                <a:solidFill>
                  <a:srgbClr val="000000"/>
                </a:solidFill>
                <a:latin typeface="돋움" charset="0"/>
                <a:ea typeface="돋움" charset="0"/>
              </a:endParaRPr>
            </a:p>
            <a:p>
              <a:pPr marL="0" indent="0" algn="l" defTabSz="914400" rtl="0" eaLnBrk="1" latinLnBrk="1" hangingPunct="1">
                <a:buFontTx/>
                <a:buNone/>
              </a:pPr>
              <a:r>
                <a:rPr sz="800" b="0" i="0">
                  <a:solidFill>
                    <a:schemeClr val="tx1"/>
                  </a:solidFill>
                  <a:latin typeface="돋움" charset="0"/>
                  <a:ea typeface="돋움" charset="0"/>
                </a:rPr>
                <a:t>URL</a:t>
              </a:r>
              <a:endParaRPr lang="ko-KR" altLang="en-US" sz="800" b="0" i="0">
                <a:solidFill>
                  <a:schemeClr val="tx1"/>
                </a:solidFill>
                <a:latin typeface="돋움" charset="0"/>
                <a:ea typeface="돋움" charset="0"/>
              </a:endParaRPr>
            </a:p>
          </p:txBody>
        </p:sp>
        <p:cxnSp>
          <p:nvCxnSpPr>
            <p:cNvPr id="4118" name="Rect 0"/>
            <p:cNvCxnSpPr/>
            <p:nvPr/>
          </p:nvCxnSpPr>
          <p:spPr>
            <a:xfrm>
              <a:off x="1976120" y="49530"/>
              <a:ext cx="635" cy="429260"/>
            </a:xfrm>
            <a:prstGeom prst="line">
              <a:avLst/>
            </a:prstGeom>
            <a:ln w="3175" cap="flat" cmpd="sng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Rect 0"/>
            <p:cNvCxnSpPr/>
            <p:nvPr/>
          </p:nvCxnSpPr>
          <p:spPr>
            <a:xfrm>
              <a:off x="1309370" y="49530"/>
              <a:ext cx="635" cy="429260"/>
            </a:xfrm>
            <a:prstGeom prst="line">
              <a:avLst/>
            </a:prstGeom>
            <a:ln w="3175" cap="flat" cmpd="sng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1" name="Rect 0"/>
          <p:cNvSpPr txBox="1">
            <a:spLocks/>
          </p:cNvSpPr>
          <p:nvPr/>
        </p:nvSpPr>
        <p:spPr>
          <a:xfrm>
            <a:off x="57150" y="44450"/>
            <a:ext cx="9790430" cy="6767195"/>
          </a:xfrm>
          <a:prstGeom prst="rect">
            <a:avLst/>
          </a:prstGeom>
          <a:noFill/>
          <a:ln w="31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800" b="0" i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112" name="Rect 0"/>
          <p:cNvCxnSpPr/>
          <p:nvPr/>
        </p:nvCxnSpPr>
        <p:spPr>
          <a:xfrm>
            <a:off x="64770" y="480695"/>
            <a:ext cx="9773285" cy="635"/>
          </a:xfrm>
          <a:prstGeom prst="line">
            <a:avLst/>
          </a:prstGeom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Rect 0"/>
          <p:cNvCxnSpPr/>
          <p:nvPr/>
        </p:nvCxnSpPr>
        <p:spPr>
          <a:xfrm>
            <a:off x="64770" y="257175"/>
            <a:ext cx="9773285" cy="635"/>
          </a:xfrm>
          <a:prstGeom prst="line">
            <a:avLst/>
          </a:prstGeom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4" name="Rect 0"/>
          <p:cNvSpPr>
            <a:spLocks/>
          </p:cNvSpPr>
          <p:nvPr/>
        </p:nvSpPr>
        <p:spPr>
          <a:xfrm>
            <a:off x="95250" y="514350"/>
            <a:ext cx="7525385" cy="2863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65000"/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800" b="1" i="0" strike="noStrike" cap="none">
                <a:solidFill>
                  <a:schemeClr val="tx1"/>
                </a:solidFill>
                <a:latin typeface="돋움" charset="0"/>
                <a:ea typeface="돋움" charset="0"/>
              </a:rPr>
              <a:t>Head</a:t>
            </a:r>
            <a:endParaRPr lang="ko-KR" altLang="en-US" sz="800" b="1" i="0" strike="noStrike" cap="none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4115" name="Rect 0"/>
          <p:cNvSpPr>
            <a:spLocks/>
          </p:cNvSpPr>
          <p:nvPr/>
        </p:nvSpPr>
        <p:spPr>
          <a:xfrm>
            <a:off x="6800850" y="6491605"/>
            <a:ext cx="819785" cy="28638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65000"/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800" b="1" i="0" strike="noStrike" cap="none">
                <a:solidFill>
                  <a:schemeClr val="tx1"/>
                </a:solidFill>
                <a:latin typeface="돋움" charset="0"/>
                <a:ea typeface="돋움" charset="0"/>
              </a:rPr>
              <a:t>다음장에 계속</a:t>
            </a:r>
            <a:endParaRPr lang="ko-KR" altLang="en-US" sz="800" b="1" i="0" strike="noStrike" cap="none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ojiall.com/ko/emoji/%F0%9F%94%92%EF%B8%8E" TargetMode="Externa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534670" y="604520"/>
            <a:ext cx="1926590" cy="36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 dirty="0">
                <a:solidFill>
                  <a:schemeClr val="bg2"/>
                </a:solidFill>
                <a:latin typeface="Tahoma"/>
                <a:ea typeface="돋움체"/>
              </a:rPr>
              <a:t>     </a:t>
            </a:r>
            <a:r>
              <a:rPr kumimoji="1" lang="ko-KR" altLang="en-US" sz="1800" b="1" i="0" baseline="0" dirty="0" err="1">
                <a:solidFill>
                  <a:schemeClr val="bg2"/>
                </a:solidFill>
                <a:latin typeface="Tahoma"/>
                <a:ea typeface="돋움체"/>
              </a:rPr>
              <a:t>Version</a:t>
            </a: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 1.1</a:t>
            </a:r>
          </a:p>
        </p:txBody>
      </p:sp>
      <p:graphicFrame>
        <p:nvGraphicFramePr>
          <p:cNvPr id="7171" name="표 7170"/>
          <p:cNvGraphicFramePr>
            <a:graphicFrameLocks noGrp="1"/>
          </p:cNvGraphicFramePr>
          <p:nvPr/>
        </p:nvGraphicFramePr>
        <p:xfrm>
          <a:off x="533400" y="968375"/>
          <a:ext cx="8666480" cy="10998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10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Tahoma" charset="0"/>
                          <a:ea typeface="굴림" charset="0"/>
                        </a:rPr>
                        <a:t>작성자</a:t>
                      </a: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Tahoma" charset="0"/>
                          <a:ea typeface="굴림" charset="0"/>
                        </a:rPr>
                        <a:t>작성일</a:t>
                      </a: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Tahoma" charset="0"/>
                          <a:ea typeface="굴림" charset="0"/>
                        </a:rPr>
                        <a:t>화면용도(사용자/관리자)</a:t>
                      </a: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Tahoma" charset="0"/>
                          <a:ea typeface="굴림" charset="0"/>
                        </a:rPr>
                        <a:t>개발팀 확인자</a:t>
                      </a: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Tahoma" charset="0"/>
                          <a:ea typeface="굴림" charset="0"/>
                        </a:rPr>
                        <a:t>디자인팀 확인자</a:t>
                      </a: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bg2"/>
                          </a:solidFill>
                          <a:latin typeface="Tahoma" charset="0"/>
                          <a:ea typeface="굴림" charset="0"/>
                        </a:rPr>
                        <a:t>최치호 외4명</a:t>
                      </a: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20</a:t>
                      </a:r>
                      <a:r>
                        <a:rPr kumimoji="1" lang="en-US" altLang="ko-KR" sz="12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21</a:t>
                      </a: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kumimoji="1" lang="en-US" altLang="ko-KR" sz="12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05</a:t>
                      </a:r>
                      <a:r>
                        <a:rPr kumimoji="1" lang="ko-KR" altLang="en-US" sz="12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kumimoji="1" lang="en-US" altLang="ko-KR" sz="12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</a:t>
                      </a:r>
                      <a:r>
                        <a:rPr kumimoji="1" lang="ko-KR" altLang="ko-KR" sz="12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9</a:t>
                      </a:r>
                      <a:endParaRPr kumimoji="1" lang="ko-KR" altLang="en-US" sz="12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0" i="0" kern="1200">
                          <a:solidFill>
                            <a:schemeClr val="bg2"/>
                          </a:solidFill>
                          <a:latin typeface="Tahoma" charset="0"/>
                          <a:ea typeface="굴림" charset="0"/>
                        </a:rPr>
                        <a:t>스토리보드 작성</a:t>
                      </a: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200" b="0" i="0" kern="1200">
                        <a:solidFill>
                          <a:schemeClr val="bg2"/>
                        </a:solidFill>
                        <a:latin typeface="Tahoma" charset="0"/>
                        <a:ea typeface="굴림" charset="0"/>
                      </a:endParaRPr>
                    </a:p>
                  </a:txBody>
                  <a:tcPr marL="89535" marR="89535" marT="45085" marB="45085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3" name="TextBox 7202"/>
          <p:cNvSpPr txBox="1"/>
          <p:nvPr/>
        </p:nvSpPr>
        <p:spPr>
          <a:xfrm>
            <a:off x="5815330" y="620395"/>
            <a:ext cx="1751965" cy="36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</a:p>
        </p:txBody>
      </p:sp>
      <p:grpSp>
        <p:nvGrpSpPr>
          <p:cNvPr id="7204" name="Group 1"/>
          <p:cNvGrpSpPr/>
          <p:nvPr/>
        </p:nvGrpSpPr>
        <p:grpSpPr>
          <a:xfrm>
            <a:off x="492125" y="5671185"/>
            <a:ext cx="2742565" cy="530225"/>
            <a:chOff x="492125" y="5671185"/>
            <a:chExt cx="2742565" cy="530225"/>
          </a:xfrm>
        </p:grpSpPr>
        <p:sp>
          <p:nvSpPr>
            <p:cNvPr id="7209" name="TextBox 7208"/>
            <p:cNvSpPr txBox="1"/>
            <p:nvPr/>
          </p:nvSpPr>
          <p:spPr>
            <a:xfrm>
              <a:off x="515620" y="5672455"/>
              <a:ext cx="638175" cy="2743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</a:p>
          </p:txBody>
        </p:sp>
        <p:sp>
          <p:nvSpPr>
            <p:cNvPr id="7210" name="TextBox 7209"/>
            <p:cNvSpPr txBox="1"/>
            <p:nvPr/>
          </p:nvSpPr>
          <p:spPr>
            <a:xfrm>
              <a:off x="1863725" y="5694680"/>
              <a:ext cx="1371600" cy="252095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TextBox 7210"/>
            <p:cNvSpPr txBox="1"/>
            <p:nvPr/>
          </p:nvSpPr>
          <p:spPr>
            <a:xfrm>
              <a:off x="1887220" y="5671185"/>
              <a:ext cx="790575" cy="2743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</a:p>
          </p:txBody>
        </p:sp>
        <p:sp>
          <p:nvSpPr>
            <p:cNvPr id="7212" name="TextBox 7211"/>
            <p:cNvSpPr txBox="1"/>
            <p:nvPr/>
          </p:nvSpPr>
          <p:spPr>
            <a:xfrm>
              <a:off x="492125" y="5694680"/>
              <a:ext cx="1371600" cy="252095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TextBox 7212"/>
            <p:cNvSpPr txBox="1"/>
            <p:nvPr/>
          </p:nvSpPr>
          <p:spPr>
            <a:xfrm>
              <a:off x="515620" y="5926455"/>
              <a:ext cx="180975" cy="2743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TextBox 7213"/>
            <p:cNvSpPr txBox="1"/>
            <p:nvPr/>
          </p:nvSpPr>
          <p:spPr>
            <a:xfrm>
              <a:off x="1863725" y="5948680"/>
              <a:ext cx="1371600" cy="252095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TextBox 7214"/>
            <p:cNvSpPr txBox="1"/>
            <p:nvPr/>
          </p:nvSpPr>
          <p:spPr>
            <a:xfrm>
              <a:off x="1887220" y="5925185"/>
              <a:ext cx="180975" cy="2743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TextBox 7215"/>
            <p:cNvSpPr txBox="1"/>
            <p:nvPr/>
          </p:nvSpPr>
          <p:spPr>
            <a:xfrm>
              <a:off x="492125" y="5948680"/>
              <a:ext cx="1371600" cy="252095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TextBox 7204"/>
          <p:cNvSpPr txBox="1"/>
          <p:nvPr/>
        </p:nvSpPr>
        <p:spPr>
          <a:xfrm>
            <a:off x="441325" y="5227955"/>
            <a:ext cx="1934845" cy="36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</a:p>
        </p:txBody>
      </p:sp>
      <p:cxnSp>
        <p:nvCxnSpPr>
          <p:cNvPr id="7206" name="직선 연결선 7205"/>
          <p:cNvCxnSpPr/>
          <p:nvPr/>
        </p:nvCxnSpPr>
        <p:spPr>
          <a:xfrm>
            <a:off x="5104765" y="2971165"/>
            <a:ext cx="4418965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7" name="TextBox 7206"/>
          <p:cNvSpPr txBox="1"/>
          <p:nvPr/>
        </p:nvSpPr>
        <p:spPr>
          <a:xfrm>
            <a:off x="3845560" y="2996565"/>
            <a:ext cx="5725795" cy="7924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HY견고딕" charset="0"/>
                <a:ea typeface="HY견고딕" charset="0"/>
              </a:rPr>
              <a:t>용도(front) 스토리보드</a:t>
            </a:r>
          </a:p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2000" b="0" i="0">
              <a:solidFill>
                <a:srgbClr val="000000"/>
              </a:solidFill>
              <a:latin typeface="HY견고딕" charset="0"/>
              <a:ea typeface="HY견고딕" charset="0"/>
            </a:endParaRPr>
          </a:p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sz="2000" b="0" i="0">
              <a:solidFill>
                <a:srgbClr val="000000"/>
              </a:solidFill>
              <a:latin typeface="HY견고딕" charset="0"/>
              <a:ea typeface="HY견고딕" charset="0"/>
            </a:endParaRPr>
          </a:p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HY견고딕" charset="0"/>
                <a:ea typeface="HY견고딕" charset="0"/>
              </a:rPr>
              <a:t>의공학과 최치호</a:t>
            </a:r>
          </a:p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HY견고딕" charset="0"/>
                <a:ea typeface="HY견고딕" charset="0"/>
              </a:rPr>
              <a:t>기계자동차공학과 배민재</a:t>
            </a:r>
          </a:p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HY견고딕" charset="0"/>
                <a:ea typeface="HY견고딕" charset="0"/>
              </a:rPr>
              <a:t>전기공학과 홍문기</a:t>
            </a:r>
          </a:p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HY견고딕" charset="0"/>
                <a:ea typeface="HY견고딕" charset="0"/>
              </a:rPr>
              <a:t>전기공학과 김승교</a:t>
            </a:r>
          </a:p>
          <a:p>
            <a:pPr mar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2000" b="0" i="0">
                <a:solidFill>
                  <a:srgbClr val="000000"/>
                </a:solidFill>
                <a:latin typeface="HY견고딕" charset="0"/>
                <a:ea typeface="HY견고딕" charset="0"/>
              </a:rPr>
              <a:t>빅데이터공학과 정진수</a:t>
            </a:r>
          </a:p>
        </p:txBody>
      </p: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80808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안심귀가 정보 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80808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사이트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표 8193"/>
          <p:cNvGraphicFramePr>
            <a:graphicFrameLocks noGrp="1"/>
          </p:cNvGraphicFramePr>
          <p:nvPr/>
        </p:nvGraphicFramePr>
        <p:xfrm>
          <a:off x="560070" y="1298575"/>
          <a:ext cx="9144000" cy="31000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2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495">
                <a:tc rowSpan="2"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1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버전</a:t>
                      </a:r>
                    </a:p>
                  </a:txBody>
                  <a:tcPr marL="89535" marR="8953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1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작성자</a:t>
                      </a: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1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일자</a:t>
                      </a: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1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상세 개정 내용</a:t>
                      </a:r>
                    </a:p>
                  </a:txBody>
                  <a:tcPr marL="89535" marR="895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1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개정부분</a:t>
                      </a:r>
                    </a:p>
                  </a:txBody>
                  <a:tcPr marL="89535" marR="895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1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검토자</a:t>
                      </a: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200" b="1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일자</a:t>
                      </a: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1</a:t>
                      </a: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최치호 외4명</a:t>
                      </a: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20</a:t>
                      </a:r>
                      <a:r>
                        <a:rPr kumimoji="1" lang="en-US" altLang="ko-KR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21</a:t>
                      </a:r>
                      <a:r>
                        <a:rPr kumimoji="1" lang="ko-KR" altLang="en-US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kumimoji="1" lang="en-US" altLang="ko-KR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05</a:t>
                      </a:r>
                      <a:r>
                        <a:rPr kumimoji="1" lang="ko-KR" altLang="en-US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kumimoji="1" lang="en-US" altLang="ko-KR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2</a:t>
                      </a:r>
                      <a:r>
                        <a:rPr kumimoji="1" lang="ko-KR" altLang="ko-KR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9</a:t>
                      </a: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최초 작성</a:t>
                      </a: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 rowSpan="2"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89535" marR="8953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855"/>
            <a:ext cx="3248025" cy="4203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C29D3E7-3AF1-4D21-A22E-C83B1E3F2593}"/>
              </a:ext>
            </a:extLst>
          </p:cNvPr>
          <p:cNvSpPr txBox="1"/>
          <p:nvPr/>
        </p:nvSpPr>
        <p:spPr>
          <a:xfrm>
            <a:off x="56515" y="1222375"/>
            <a:ext cx="7593965" cy="713740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>
                <a:solidFill>
                  <a:schemeClr val="tx1"/>
                </a:solidFill>
                <a:latin typeface="돋움"/>
                <a:ea typeface="돋움"/>
              </a:rPr>
              <a:t>AD영역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30D8A-5D31-4DC5-8FAD-F5F996D3CD63}"/>
              </a:ext>
            </a:extLst>
          </p:cNvPr>
          <p:cNvSpPr txBox="1"/>
          <p:nvPr/>
        </p:nvSpPr>
        <p:spPr>
          <a:xfrm>
            <a:off x="76200" y="1932940"/>
            <a:ext cx="7584440" cy="4498340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3600" b="1" i="0">
                <a:solidFill>
                  <a:schemeClr val="tx1"/>
                </a:solidFill>
                <a:latin typeface="돋움" charset="0"/>
                <a:ea typeface="돋움" charset="0"/>
              </a:rPr>
              <a:t>지도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BE9C4-08D8-4FE3-B07A-C78C44C0A442}"/>
              </a:ext>
            </a:extLst>
          </p:cNvPr>
          <p:cNvSpPr txBox="1"/>
          <p:nvPr/>
        </p:nvSpPr>
        <p:spPr>
          <a:xfrm>
            <a:off x="3107690" y="823595"/>
            <a:ext cx="1540510" cy="3695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MOMESafe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840A9B-F405-4E2B-BF0A-9B74427C5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277692"/>
              </p:ext>
            </p:extLst>
          </p:nvPr>
        </p:nvGraphicFramePr>
        <p:xfrm>
          <a:off x="7659894" y="479360"/>
          <a:ext cx="2187209" cy="3450331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사이트 제목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지도 영역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88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사이드바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메뉴 버튼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버튼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사이트 전체 검색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사이트 간단 설명 영역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62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중복 체크가 가능한 영역 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체크에 따라 지도 데이터에 표시되는 영역이 다르다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727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로그인 이후 지도에 추가적으로 수정 할 수 있도록 만든 버튼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사이트 문의 및 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대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 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답변 게시판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광고 영역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게시판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57D0536-C2D9-4961-B6C6-771BEAA30F87}"/>
              </a:ext>
            </a:extLst>
          </p:cNvPr>
          <p:cNvSpPr/>
          <p:nvPr/>
        </p:nvSpPr>
        <p:spPr>
          <a:xfrm>
            <a:off x="56515" y="844550"/>
            <a:ext cx="2786380" cy="558609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DF997F-E3E1-42D5-BD6B-F616FB6EA3D3}"/>
              </a:ext>
            </a:extLst>
          </p:cNvPr>
          <p:cNvSpPr/>
          <p:nvPr/>
        </p:nvSpPr>
        <p:spPr>
          <a:xfrm>
            <a:off x="247015" y="2644775"/>
            <a:ext cx="250190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65078-E31A-4A62-99AC-8C6E2ABFA8E4}"/>
              </a:ext>
            </a:extLst>
          </p:cNvPr>
          <p:cNvSpPr/>
          <p:nvPr/>
        </p:nvSpPr>
        <p:spPr>
          <a:xfrm>
            <a:off x="1324610" y="2644775"/>
            <a:ext cx="250190" cy="218440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62A279-3578-471E-B259-518C82A77765}"/>
              </a:ext>
            </a:extLst>
          </p:cNvPr>
          <p:cNvSpPr/>
          <p:nvPr/>
        </p:nvSpPr>
        <p:spPr>
          <a:xfrm>
            <a:off x="278130" y="3799205"/>
            <a:ext cx="1146810" cy="3143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확인</a:t>
            </a: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217170" y="4452620"/>
            <a:ext cx="2318385" cy="4381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800" b="0" i="0" strike="noStrike" cap="none">
                <a:solidFill>
                  <a:schemeClr val="tx1"/>
                </a:solidFill>
                <a:latin typeface="돋움" charset="0"/>
                <a:ea typeface="돋움" charset="0"/>
              </a:rPr>
              <a:t>문의하기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FD922C-8F63-4F58-9B07-A86E014F9A8B}"/>
              </a:ext>
            </a:extLst>
          </p:cNvPr>
          <p:cNvSpPr/>
          <p:nvPr/>
        </p:nvSpPr>
        <p:spPr>
          <a:xfrm>
            <a:off x="1699260" y="3809365"/>
            <a:ext cx="511175" cy="3143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초기화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F62078-536D-46FA-A8E9-05461E78D08C}"/>
              </a:ext>
            </a:extLst>
          </p:cNvPr>
          <p:cNvSpPr/>
          <p:nvPr/>
        </p:nvSpPr>
        <p:spPr>
          <a:xfrm>
            <a:off x="542290" y="2644775"/>
            <a:ext cx="669925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CCTV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3AB8DE-A8D4-4415-A5AB-5A8376178B48}"/>
              </a:ext>
            </a:extLst>
          </p:cNvPr>
          <p:cNvSpPr/>
          <p:nvPr/>
        </p:nvSpPr>
        <p:spPr>
          <a:xfrm>
            <a:off x="1686560" y="2644775"/>
            <a:ext cx="669925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가로등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73B5E6-9367-4483-BF70-453C3128E7A8}"/>
              </a:ext>
            </a:extLst>
          </p:cNvPr>
          <p:cNvSpPr/>
          <p:nvPr/>
        </p:nvSpPr>
        <p:spPr>
          <a:xfrm>
            <a:off x="247015" y="3025775"/>
            <a:ext cx="250190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2F9652-DDD8-4918-B436-6F2C0BFE7E48}"/>
              </a:ext>
            </a:extLst>
          </p:cNvPr>
          <p:cNvSpPr/>
          <p:nvPr/>
        </p:nvSpPr>
        <p:spPr>
          <a:xfrm>
            <a:off x="542290" y="3025775"/>
            <a:ext cx="669925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보건소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D0956B-FD6E-46BD-AC57-22D9A5CE5B2E}"/>
              </a:ext>
            </a:extLst>
          </p:cNvPr>
          <p:cNvSpPr/>
          <p:nvPr/>
        </p:nvSpPr>
        <p:spPr>
          <a:xfrm>
            <a:off x="1327150" y="3025775"/>
            <a:ext cx="250190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F7D567-E0DB-4814-B36D-3241F4DC83CA}"/>
              </a:ext>
            </a:extLst>
          </p:cNvPr>
          <p:cNvSpPr/>
          <p:nvPr/>
        </p:nvSpPr>
        <p:spPr>
          <a:xfrm>
            <a:off x="1623060" y="3025775"/>
            <a:ext cx="669925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구호시설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185F54-F73B-4C3B-BB03-53F98F17CFD1}"/>
              </a:ext>
            </a:extLst>
          </p:cNvPr>
          <p:cNvSpPr/>
          <p:nvPr/>
        </p:nvSpPr>
        <p:spPr>
          <a:xfrm>
            <a:off x="247015" y="3378835"/>
            <a:ext cx="250190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001AB5-C5EC-4681-9AB7-4AC2D417BFB7}"/>
              </a:ext>
            </a:extLst>
          </p:cNvPr>
          <p:cNvSpPr/>
          <p:nvPr/>
        </p:nvSpPr>
        <p:spPr>
          <a:xfrm>
            <a:off x="542290" y="3378835"/>
            <a:ext cx="746125" cy="21399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사고다발 지역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4215CA-D638-4FC2-B4FB-D527AE84D3F0}"/>
              </a:ext>
            </a:extLst>
          </p:cNvPr>
          <p:cNvSpPr/>
          <p:nvPr/>
        </p:nvSpPr>
        <p:spPr>
          <a:xfrm>
            <a:off x="1334135" y="3378835"/>
            <a:ext cx="250190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26D5F0-0250-4982-9DD3-5180F3AE98D8}"/>
              </a:ext>
            </a:extLst>
          </p:cNvPr>
          <p:cNvSpPr/>
          <p:nvPr/>
        </p:nvSpPr>
        <p:spPr>
          <a:xfrm>
            <a:off x="1630045" y="3378835"/>
            <a:ext cx="669925" cy="2184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범죄 지역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12682-032C-4BEC-9CDF-AE4098A9D954}"/>
              </a:ext>
            </a:extLst>
          </p:cNvPr>
          <p:cNvSpPr/>
          <p:nvPr/>
        </p:nvSpPr>
        <p:spPr>
          <a:xfrm>
            <a:off x="217170" y="1687195"/>
            <a:ext cx="2496185" cy="6477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사이트 설명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500E0F-B48D-4A1A-8BCB-35642CBD00F4}"/>
              </a:ext>
            </a:extLst>
          </p:cNvPr>
          <p:cNvSpPr/>
          <p:nvPr/>
        </p:nvSpPr>
        <p:spPr>
          <a:xfrm>
            <a:off x="2842895" y="2735580"/>
            <a:ext cx="250190" cy="4495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000" dirty="0">
                <a:latin typeface="돋움"/>
                <a:ea typeface="돋움"/>
              </a:rPr>
              <a:t>&lt;&lt;</a:t>
            </a:r>
            <a:endParaRPr kumimoji="1" lang="ko-KR" altLang="en-US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436620" y="2077085"/>
            <a:ext cx="242570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A26F3-1D0C-478D-9D63-5EEB49E52215}"/>
              </a:ext>
            </a:extLst>
          </p:cNvPr>
          <p:cNvSpPr txBox="1"/>
          <p:nvPr/>
        </p:nvSpPr>
        <p:spPr>
          <a:xfrm>
            <a:off x="2978150" y="664845"/>
            <a:ext cx="258445" cy="24574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D3CAE-7566-4249-A841-029CC561EF66}"/>
              </a:ext>
            </a:extLst>
          </p:cNvPr>
          <p:cNvSpPr txBox="1"/>
          <p:nvPr/>
        </p:nvSpPr>
        <p:spPr>
          <a:xfrm>
            <a:off x="2978150" y="2646680"/>
            <a:ext cx="258445" cy="24574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C6E0B8-1339-4820-8439-4C701C7608CF}"/>
              </a:ext>
            </a:extLst>
          </p:cNvPr>
          <p:cNvSpPr txBox="1"/>
          <p:nvPr/>
        </p:nvSpPr>
        <p:spPr>
          <a:xfrm>
            <a:off x="95885" y="1059815"/>
            <a:ext cx="258445" cy="24638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389B4D-00E3-4751-ABC8-FA9838965838}"/>
              </a:ext>
            </a:extLst>
          </p:cNvPr>
          <p:cNvSpPr txBox="1"/>
          <p:nvPr/>
        </p:nvSpPr>
        <p:spPr>
          <a:xfrm>
            <a:off x="117475" y="1614805"/>
            <a:ext cx="258445" cy="24574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>
                <a:solidFill>
                  <a:schemeClr val="bg1"/>
                </a:solidFill>
                <a:latin typeface="돋움"/>
                <a:ea typeface="돋움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694A1-D6DD-4731-8345-33CE6E261FB3}"/>
              </a:ext>
            </a:extLst>
          </p:cNvPr>
          <p:cNvSpPr txBox="1"/>
          <p:nvPr/>
        </p:nvSpPr>
        <p:spPr>
          <a:xfrm>
            <a:off x="19050" y="2468880"/>
            <a:ext cx="258445" cy="24638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19050" y="4380230"/>
            <a:ext cx="259080" cy="24701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000" b="1">
                <a:solidFill>
                  <a:schemeClr val="bg1"/>
                </a:solidFill>
                <a:latin typeface="돋움" charset="0"/>
                <a:ea typeface="돋움" charset="0"/>
              </a:rPr>
              <a:t>9</a:t>
            </a:r>
            <a:endParaRPr lang="ko-KR" altLang="en-US" sz="1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13B21-F6EC-4EAF-85C2-0EE3D47C54CE}"/>
              </a:ext>
            </a:extLst>
          </p:cNvPr>
          <p:cNvSpPr txBox="1"/>
          <p:nvPr/>
        </p:nvSpPr>
        <p:spPr>
          <a:xfrm>
            <a:off x="7099300" y="1346835"/>
            <a:ext cx="332105" cy="24638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10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26695" y="4977765"/>
            <a:ext cx="2318385" cy="21526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800" b="0" i="0" strike="noStrike" cap="none">
                <a:solidFill>
                  <a:schemeClr val="tx1"/>
                </a:solidFill>
                <a:latin typeface="돋움" charset="0"/>
                <a:ea typeface="돋움" charset="0"/>
              </a:rPr>
              <a:t>MOME 게시판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-17780" y="4880610"/>
            <a:ext cx="332740" cy="24701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11</a:t>
            </a:r>
            <a:endParaRPr lang="ko-KR" altLang="en-US" sz="1000" b="1" i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3D2037CA-D980-4CB5-A3E5-716B84DFBF9D}"/>
              </a:ext>
            </a:extLst>
          </p:cNvPr>
          <p:cNvGrpSpPr/>
          <p:nvPr/>
        </p:nvGrpSpPr>
        <p:grpSpPr>
          <a:xfrm>
            <a:off x="208915" y="1313815"/>
            <a:ext cx="2496185" cy="259080"/>
            <a:chOff x="208915" y="1313815"/>
            <a:chExt cx="2496185" cy="2590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37E07F-F702-402D-96C9-EB8EEF789B72}"/>
                </a:ext>
              </a:extLst>
            </p:cNvPr>
            <p:cNvSpPr txBox="1"/>
            <p:nvPr/>
          </p:nvSpPr>
          <p:spPr>
            <a:xfrm>
              <a:off x="208915" y="1313815"/>
              <a:ext cx="1759585" cy="259080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5255B3-DF5D-40D0-BE2F-6E539B638A32}"/>
                </a:ext>
              </a:extLst>
            </p:cNvPr>
            <p:cNvSpPr txBox="1"/>
            <p:nvPr/>
          </p:nvSpPr>
          <p:spPr>
            <a:xfrm>
              <a:off x="2040255" y="1313815"/>
              <a:ext cx="664845" cy="259080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 dirty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19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660005" y="479425"/>
          <a:ext cx="2186940" cy="4319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사이트 제목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2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게시판 목록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3</a:t>
                      </a: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사이드바 </a:t>
                      </a:r>
                      <a:r>
                        <a:rPr kumimoji="1" lang="en-US" altLang="ko-KR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메뉴 버튼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4</a:t>
                      </a: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글쓰기 버튼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5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페이지 이동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6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2545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7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8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9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10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11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12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/>
          </p:cNvSpPr>
          <p:nvPr/>
        </p:nvSpPr>
        <p:spPr>
          <a:xfrm>
            <a:off x="3107690" y="823595"/>
            <a:ext cx="173736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MOME</a:t>
            </a:r>
            <a:r>
              <a:rPr lang="ko-KR" altLang="ko-KR"/>
              <a:t>게시판</a:t>
            </a:r>
            <a:endParaRPr lang="ko-KR" altLang="en-US"/>
          </a:p>
        </p:txBody>
      </p:sp>
      <p:sp>
        <p:nvSpPr>
          <p:cNvPr id="17" name="도형 31"/>
          <p:cNvSpPr>
            <a:spLocks/>
          </p:cNvSpPr>
          <p:nvPr/>
        </p:nvSpPr>
        <p:spPr>
          <a:xfrm>
            <a:off x="87630" y="3253740"/>
            <a:ext cx="250825" cy="45021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latin typeface="돋움" charset="0"/>
                <a:ea typeface="돋움" charset="0"/>
              </a:rPr>
              <a:t>&gt;&gt;</a:t>
            </a:r>
            <a:endParaRPr lang="ko-KR" altLang="en-US" sz="1000">
              <a:latin typeface="돋움" charset="0"/>
              <a:ea typeface="돋움" charset="0"/>
            </a:endParaRPr>
          </a:p>
        </p:txBody>
      </p:sp>
      <p:graphicFrame>
        <p:nvGraphicFramePr>
          <p:cNvPr id="18" name="표 37"/>
          <p:cNvGraphicFramePr>
            <a:graphicFrameLocks noGrp="1"/>
          </p:cNvGraphicFramePr>
          <p:nvPr/>
        </p:nvGraphicFramePr>
        <p:xfrm>
          <a:off x="484505" y="1485265"/>
          <a:ext cx="7113905" cy="42741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말머리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공지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바른말, 고운말을 씁시다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관리자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21-08-07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10000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지도가 틀렸어요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가나다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21-08-07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소식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깡깡이들 집합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깡깡이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21-08-08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100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도형 1"/>
          <p:cNvSpPr>
            <a:spLocks/>
          </p:cNvSpPr>
          <p:nvPr/>
        </p:nvSpPr>
        <p:spPr>
          <a:xfrm>
            <a:off x="1167765" y="6036945"/>
            <a:ext cx="4765675" cy="2952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&lt;&lt;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2 3 4 5 6 7 8 9 &gt;&gt;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"/>
          <p:cNvSpPr>
            <a:spLocks/>
          </p:cNvSpPr>
          <p:nvPr/>
        </p:nvSpPr>
        <p:spPr>
          <a:xfrm>
            <a:off x="6209030" y="5915660"/>
            <a:ext cx="786765" cy="242570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3004185" y="760095"/>
            <a:ext cx="259080" cy="246380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361950" y="1316990"/>
            <a:ext cx="242570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2</a:t>
            </a: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6104890" y="576453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4</a:t>
            </a:r>
          </a:p>
        </p:txBody>
      </p:sp>
      <p:sp>
        <p:nvSpPr>
          <p:cNvPr id="24" name="텍스트 상자 12"/>
          <p:cNvSpPr txBox="1">
            <a:spLocks/>
          </p:cNvSpPr>
          <p:nvPr/>
        </p:nvSpPr>
        <p:spPr>
          <a:xfrm>
            <a:off x="294640" y="3167380"/>
            <a:ext cx="259080" cy="246380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</a:p>
        </p:txBody>
      </p:sp>
      <p:sp>
        <p:nvSpPr>
          <p:cNvPr id="25" name="텍스트 상자 13"/>
          <p:cNvSpPr txBox="1">
            <a:spLocks/>
          </p:cNvSpPr>
          <p:nvPr/>
        </p:nvSpPr>
        <p:spPr>
          <a:xfrm>
            <a:off x="2209800" y="591947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97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660005" y="479425"/>
          <a:ext cx="2186940" cy="282638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사이트 제목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2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닉네임 첨부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3</a:t>
                      </a: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비밀번호 첨부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4</a:t>
                      </a: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게시글 유형 선택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5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제목 작성 보드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6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게시글 작성 보드</a:t>
                      </a: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7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파일첨부하기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8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게시글 작성 완료 버튼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9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게시글 작성 취소 버튼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10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11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12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>
            <a:off x="89535" y="1400810"/>
            <a:ext cx="7571105" cy="518858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800" b="0" i="0" strike="noStrike" cap="none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2987675" y="927100"/>
            <a:ext cx="231521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MOM</a:t>
            </a:r>
            <a:r>
              <a:rPr lang="ko-KR" altLang="ko-KR"/>
              <a:t>E 게시판 </a:t>
            </a:r>
            <a:endParaRPr lang="ko-KR" altLang="en-US"/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87630" y="3253740"/>
            <a:ext cx="250825" cy="45021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latin typeface="돋움" charset="0"/>
                <a:ea typeface="돋움" charset="0"/>
              </a:rPr>
              <a:t>&gt;&gt;</a:t>
            </a:r>
            <a:endParaRPr lang="ko-KR" altLang="en-US" sz="1000">
              <a:latin typeface="돋움" charset="0"/>
              <a:ea typeface="돋움" charset="0"/>
            </a:endParaRPr>
          </a:p>
        </p:txBody>
      </p:sp>
      <p:sp>
        <p:nvSpPr>
          <p:cNvPr id="19" name="도형 39"/>
          <p:cNvSpPr>
            <a:spLocks/>
          </p:cNvSpPr>
          <p:nvPr/>
        </p:nvSpPr>
        <p:spPr>
          <a:xfrm>
            <a:off x="257175" y="1597660"/>
            <a:ext cx="6885305" cy="479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40"/>
          <p:cNvSpPr>
            <a:spLocks/>
          </p:cNvSpPr>
          <p:nvPr/>
        </p:nvSpPr>
        <p:spPr>
          <a:xfrm>
            <a:off x="655955" y="2003425"/>
            <a:ext cx="1002665" cy="242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50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endParaRPr lang="ko-KR" altLang="en-US" sz="15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42"/>
          <p:cNvSpPr>
            <a:spLocks/>
          </p:cNvSpPr>
          <p:nvPr/>
        </p:nvSpPr>
        <p:spPr>
          <a:xfrm>
            <a:off x="1864995" y="1997075"/>
            <a:ext cx="1244600" cy="242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5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5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46"/>
          <p:cNvSpPr>
            <a:spLocks/>
          </p:cNvSpPr>
          <p:nvPr/>
        </p:nvSpPr>
        <p:spPr>
          <a:xfrm>
            <a:off x="604520" y="2884805"/>
            <a:ext cx="6314440" cy="3248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50"/>
          <p:cNvSpPr>
            <a:spLocks/>
          </p:cNvSpPr>
          <p:nvPr/>
        </p:nvSpPr>
        <p:spPr>
          <a:xfrm>
            <a:off x="603885" y="5734685"/>
            <a:ext cx="6305550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52"/>
          <p:cNvSpPr>
            <a:spLocks/>
          </p:cNvSpPr>
          <p:nvPr/>
        </p:nvSpPr>
        <p:spPr>
          <a:xfrm>
            <a:off x="655955" y="5786755"/>
            <a:ext cx="873125" cy="242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첨부하기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>
            <a:off x="5734050" y="2012315"/>
            <a:ext cx="1049020" cy="230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작성취소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61"/>
          <p:cNvGrpSpPr/>
          <p:nvPr/>
        </p:nvGrpSpPr>
        <p:grpSpPr>
          <a:xfrm>
            <a:off x="3345180" y="2058035"/>
            <a:ext cx="751840" cy="262255"/>
            <a:chOff x="3345180" y="2058035"/>
            <a:chExt cx="751840" cy="262255"/>
          </a:xfrm>
        </p:grpSpPr>
        <p:sp>
          <p:nvSpPr>
            <p:cNvPr id="31" name="텍스트 상자 59"/>
            <p:cNvSpPr txBox="1">
              <a:spLocks/>
            </p:cNvSpPr>
            <p:nvPr/>
          </p:nvSpPr>
          <p:spPr>
            <a:xfrm>
              <a:off x="3422650" y="2058035"/>
              <a:ext cx="674370" cy="26225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100">
                  <a:latin typeface="맑은 고딕" charset="0"/>
                  <a:ea typeface="맑은 고딕" charset="0"/>
                </a:rPr>
                <a:t>소식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60"/>
            <p:cNvSpPr>
              <a:spLocks/>
            </p:cNvSpPr>
            <p:nvPr/>
          </p:nvSpPr>
          <p:spPr>
            <a:xfrm>
              <a:off x="3345180" y="2145030"/>
              <a:ext cx="112395" cy="112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그룹 64"/>
          <p:cNvGrpSpPr/>
          <p:nvPr/>
        </p:nvGrpSpPr>
        <p:grpSpPr>
          <a:xfrm>
            <a:off x="3907790" y="2054860"/>
            <a:ext cx="751840" cy="262255"/>
            <a:chOff x="3907790" y="2054860"/>
            <a:chExt cx="751840" cy="262255"/>
          </a:xfrm>
        </p:grpSpPr>
        <p:sp>
          <p:nvSpPr>
            <p:cNvPr id="34" name="텍스트 상자 62"/>
            <p:cNvSpPr txBox="1">
              <a:spLocks/>
            </p:cNvSpPr>
            <p:nvPr/>
          </p:nvSpPr>
          <p:spPr>
            <a:xfrm>
              <a:off x="4053840" y="2054860"/>
              <a:ext cx="606425" cy="2628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100">
                  <a:latin typeface="맑은 고딕" charset="0"/>
                  <a:ea typeface="맑은 고딕" charset="0"/>
                </a:rPr>
                <a:t>자유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도형 63"/>
            <p:cNvSpPr>
              <a:spLocks/>
            </p:cNvSpPr>
            <p:nvPr/>
          </p:nvSpPr>
          <p:spPr>
            <a:xfrm>
              <a:off x="3907790" y="2141855"/>
              <a:ext cx="113030" cy="113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텍스트 상자 14"/>
          <p:cNvSpPr txBox="1">
            <a:spLocks/>
          </p:cNvSpPr>
          <p:nvPr/>
        </p:nvSpPr>
        <p:spPr>
          <a:xfrm>
            <a:off x="2934970" y="803275"/>
            <a:ext cx="259080" cy="246380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</a:p>
        </p:txBody>
      </p:sp>
      <p:sp>
        <p:nvSpPr>
          <p:cNvPr id="37" name="텍스트 상자 15"/>
          <p:cNvSpPr txBox="1">
            <a:spLocks/>
          </p:cNvSpPr>
          <p:nvPr/>
        </p:nvSpPr>
        <p:spPr>
          <a:xfrm>
            <a:off x="526415" y="182245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2</a:t>
            </a:r>
          </a:p>
        </p:txBody>
      </p:sp>
      <p:sp>
        <p:nvSpPr>
          <p:cNvPr id="38" name="텍스트 상자 16"/>
          <p:cNvSpPr txBox="1">
            <a:spLocks/>
          </p:cNvSpPr>
          <p:nvPr/>
        </p:nvSpPr>
        <p:spPr>
          <a:xfrm>
            <a:off x="1786890" y="181356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</a:p>
        </p:txBody>
      </p:sp>
      <p:sp>
        <p:nvSpPr>
          <p:cNvPr id="39" name="텍스트 상자 17"/>
          <p:cNvSpPr txBox="1">
            <a:spLocks/>
          </p:cNvSpPr>
          <p:nvPr/>
        </p:nvSpPr>
        <p:spPr>
          <a:xfrm>
            <a:off x="3211830" y="194310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4</a:t>
            </a:r>
          </a:p>
        </p:txBody>
      </p:sp>
      <p:sp>
        <p:nvSpPr>
          <p:cNvPr id="43" name="도형 28"/>
          <p:cNvSpPr>
            <a:spLocks/>
          </p:cNvSpPr>
          <p:nvPr/>
        </p:nvSpPr>
        <p:spPr>
          <a:xfrm>
            <a:off x="621665" y="2366645"/>
            <a:ext cx="6278880" cy="397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0"/>
          <p:cNvSpPr txBox="1">
            <a:spLocks/>
          </p:cNvSpPr>
          <p:nvPr/>
        </p:nvSpPr>
        <p:spPr>
          <a:xfrm>
            <a:off x="603885" y="565658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7</a:t>
            </a:r>
          </a:p>
        </p:txBody>
      </p:sp>
      <p:sp>
        <p:nvSpPr>
          <p:cNvPr id="41" name="텍스트 상자 19"/>
          <p:cNvSpPr txBox="1">
            <a:spLocks/>
          </p:cNvSpPr>
          <p:nvPr/>
        </p:nvSpPr>
        <p:spPr>
          <a:xfrm>
            <a:off x="474345" y="229743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</a:p>
        </p:txBody>
      </p:sp>
      <p:sp>
        <p:nvSpPr>
          <p:cNvPr id="44" name="텍스트 상자 29"/>
          <p:cNvSpPr txBox="1">
            <a:spLocks/>
          </p:cNvSpPr>
          <p:nvPr/>
        </p:nvSpPr>
        <p:spPr>
          <a:xfrm>
            <a:off x="485775" y="276669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6</a:t>
            </a:r>
          </a:p>
        </p:txBody>
      </p:sp>
      <p:sp>
        <p:nvSpPr>
          <p:cNvPr id="45" name="도형 35"/>
          <p:cNvSpPr>
            <a:spLocks/>
          </p:cNvSpPr>
          <p:nvPr/>
        </p:nvSpPr>
        <p:spPr>
          <a:xfrm>
            <a:off x="5728335" y="1661160"/>
            <a:ext cx="1049020" cy="230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작성완료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18"/>
          <p:cNvSpPr txBox="1">
            <a:spLocks/>
          </p:cNvSpPr>
          <p:nvPr/>
        </p:nvSpPr>
        <p:spPr>
          <a:xfrm>
            <a:off x="5621655" y="188277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9</a:t>
            </a:r>
          </a:p>
        </p:txBody>
      </p:sp>
      <p:sp>
        <p:nvSpPr>
          <p:cNvPr id="46" name="텍스트 상자 36"/>
          <p:cNvSpPr txBox="1">
            <a:spLocks/>
          </p:cNvSpPr>
          <p:nvPr/>
        </p:nvSpPr>
        <p:spPr>
          <a:xfrm>
            <a:off x="6660515" y="154876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660005" y="479425"/>
          <a:ext cx="2186940" cy="4319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사이트 제목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2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게시판 목록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3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사이드바 </a:t>
                      </a:r>
                      <a:r>
                        <a:rPr kumimoji="1" lang="en-US" altLang="ko-KR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메뉴 버튼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4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글쓰기 버튼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5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페이지 이동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6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2545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7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8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9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10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11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indent="0" algn="ctr" defTabSz="957580" rtl="0" eaLnBrk="1" latinLnBrk="1" hangingPunct="1">
                        <a:buFontTx/>
                        <a:buNone/>
                      </a:pPr>
                      <a:r>
                        <a:rPr kumimoji="1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12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Verdana" charset="0"/>
                        <a:ea typeface="돋움" charset="0"/>
                      </a:endParaRP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57580" rtl="0" eaLnBrk="1" latinLnBrk="1" hangingPunct="1"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Rect 0"/>
          <p:cNvSpPr txBox="1">
            <a:spLocks/>
          </p:cNvSpPr>
          <p:nvPr/>
        </p:nvSpPr>
        <p:spPr>
          <a:xfrm>
            <a:off x="2703195" y="1028065"/>
            <a:ext cx="2666365" cy="3702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굴림" charset="0"/>
                <a:ea typeface="굴림" charset="0"/>
              </a:rPr>
              <a:t>MOME 문의 게시판</a:t>
            </a:r>
            <a:endParaRPr lang="ko-KR" altLang="en-US" sz="1800"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87630" y="3253740"/>
            <a:ext cx="251460" cy="4508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돋움" charset="0"/>
                <a:ea typeface="돋움" charset="0"/>
              </a:rPr>
              <a:t>&gt;&gt;</a:t>
            </a:r>
            <a:endParaRPr lang="ko-KR" altLang="en-US" sz="1000">
              <a:solidFill>
                <a:srgbClr val="000000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87617"/>
              </p:ext>
            </p:extLst>
          </p:nvPr>
        </p:nvGraphicFramePr>
        <p:xfrm>
          <a:off x="493395" y="1666875"/>
          <a:ext cx="6776720" cy="43853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45">
                <a:tc grid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 grid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바른말, 고운말을 씁시다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관리자 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21-08-06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55">
                <a:tc grid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지도가 틀렸어요 </a:t>
                      </a:r>
                      <a:r>
                        <a:rPr sz="1800" b="0" i="0" strike="noStrike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hlinkClick r:id="rId2"/>
                        </a:rPr>
                        <a:t>🔒︎</a:t>
                      </a:r>
                      <a:endParaRPr lang="ko-KR" altLang="en-US" sz="1800" b="0" i="0" strike="noStrike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defTabSz="914400" rtl="0" eaLnBrk="1" latinLnBrk="1" hangingPunct="1"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깡깡이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21-08-07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55">
                <a:tc grid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300" b="1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↳</a:t>
                      </a:r>
                      <a:r>
                        <a:rPr sz="1300" b="1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re</a:t>
                      </a:r>
                      <a:r>
                        <a:rPr sz="1300" b="1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300" b="1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지도가 틀렸어요 </a:t>
                      </a:r>
                      <a:r>
                        <a:rPr lang="ko-KR" altLang="en-US" sz="1400" b="0" i="0" strike="noStrike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hlinkClick r:id="rId2"/>
                        </a:rPr>
                        <a:t>🔒︎</a:t>
                      </a:r>
                      <a:endParaRPr lang="ko-KR" altLang="en-US" sz="1400" b="0" i="0" strike="noStrike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3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관리자</a:t>
                      </a:r>
                      <a:endParaRPr lang="ko-KR" altLang="en-US" sz="13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21-08-08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55">
                <a:tc grid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3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깡깡이들 집합</a:t>
                      </a:r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strike="noStrike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hlinkClick r:id="rId2"/>
                        </a:rPr>
                        <a:t>🔒︎</a:t>
                      </a:r>
                      <a:endParaRPr lang="ko-KR" altLang="en-US" sz="1400" b="0" i="0" strike="noStrike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깡깡이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21-08-08</a:t>
                      </a: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>
            <a:off x="1445895" y="6008370"/>
            <a:ext cx="4765675" cy="2952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&lt;&lt; </a:t>
            </a:r>
            <a:r>
              <a:rPr sz="19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2 3 4 5 6 7 8 9 &gt;&gt;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>
            <a:off x="2701925" y="967105"/>
            <a:ext cx="259080" cy="246380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</a:p>
        </p:txBody>
      </p:sp>
      <p:sp>
        <p:nvSpPr>
          <p:cNvPr id="20" name="텍스트 상자 39"/>
          <p:cNvSpPr txBox="1">
            <a:spLocks/>
          </p:cNvSpPr>
          <p:nvPr/>
        </p:nvSpPr>
        <p:spPr>
          <a:xfrm>
            <a:off x="379095" y="154622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2</a:t>
            </a:r>
          </a:p>
        </p:txBody>
      </p:sp>
      <p:sp>
        <p:nvSpPr>
          <p:cNvPr id="21" name="텍스트 상자 40"/>
          <p:cNvSpPr txBox="1">
            <a:spLocks/>
          </p:cNvSpPr>
          <p:nvPr/>
        </p:nvSpPr>
        <p:spPr>
          <a:xfrm>
            <a:off x="206375" y="309181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</a:p>
        </p:txBody>
      </p:sp>
      <p:sp>
        <p:nvSpPr>
          <p:cNvPr id="22" name="텍스트 상자 41"/>
          <p:cNvSpPr txBox="1">
            <a:spLocks/>
          </p:cNvSpPr>
          <p:nvPr/>
        </p:nvSpPr>
        <p:spPr>
          <a:xfrm>
            <a:off x="2348230" y="589026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</a:p>
        </p:txBody>
      </p:sp>
      <p:sp>
        <p:nvSpPr>
          <p:cNvPr id="24" name="도형 43"/>
          <p:cNvSpPr>
            <a:spLocks/>
          </p:cNvSpPr>
          <p:nvPr/>
        </p:nvSpPr>
        <p:spPr>
          <a:xfrm>
            <a:off x="6217920" y="6010910"/>
            <a:ext cx="786765" cy="242570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42"/>
          <p:cNvSpPr txBox="1">
            <a:spLocks/>
          </p:cNvSpPr>
          <p:nvPr/>
        </p:nvSpPr>
        <p:spPr>
          <a:xfrm>
            <a:off x="6078855" y="5890260"/>
            <a:ext cx="259080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660005" y="479425"/>
          <a:ext cx="2186940" cy="315404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사이트 제목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2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제목작성보드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3</a:t>
                      </a: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게시글 작성 보드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4</a:t>
                      </a:r>
                    </a:p>
                  </a:txBody>
                  <a:tcPr marL="35560" marR="35560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파일첨부하기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5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게시글 작성 완료 버튼</a:t>
                      </a:r>
                      <a:endParaRPr kumimoji="1" lang="ko-KR" altLang="en-US" sz="800" b="0" i="0" kern="120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6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</a:rPr>
                        <a:t>게시글 작성 취소 버튼</a:t>
                      </a: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7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8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9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10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11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lvl="1" indent="0" algn="ctr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0" i="0" kern="1200">
                          <a:solidFill>
                            <a:srgbClr val="000000"/>
                          </a:solidFill>
                          <a:latin typeface="Verdana" charset="0"/>
                          <a:ea typeface="돋움" charset="0"/>
                        </a:rPr>
                        <a:t>12</a:t>
                      </a:r>
                    </a:p>
                  </a:txBody>
                  <a:tcPr marL="35560" marR="35560" marT="46355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5758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800" b="0" i="0" kern="1200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71755" marR="71755" marT="46355" marB="46355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>
            <a:off x="89535" y="1400810"/>
            <a:ext cx="7571740" cy="518922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800" b="0" i="0" strike="noStrike" cap="none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2633345" y="927100"/>
            <a:ext cx="2315845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MOM</a:t>
            </a:r>
            <a:r>
              <a:rPr lang="ko-KR" altLang="ko-KR"/>
              <a:t>E </a:t>
            </a:r>
            <a:r>
              <a:rPr sz="1800">
                <a:solidFill>
                  <a:srgbClr val="000000"/>
                </a:solidFill>
                <a:latin typeface="굴림" charset="0"/>
                <a:ea typeface="굴림" charset="0"/>
              </a:rPr>
              <a:t>문의 게시판</a:t>
            </a:r>
            <a:r>
              <a:rPr lang="ko-KR" altLang="ko-KR"/>
              <a:t> </a:t>
            </a:r>
            <a:endParaRPr lang="ko-KR" altLang="en-US"/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87630" y="3253740"/>
            <a:ext cx="251460" cy="4508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4D4D4D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000">
                <a:latin typeface="돋움" charset="0"/>
                <a:ea typeface="돋움" charset="0"/>
              </a:rPr>
              <a:t>&gt;&gt;</a:t>
            </a:r>
            <a:endParaRPr lang="ko-KR" altLang="en-US" sz="1000">
              <a:latin typeface="돋움" charset="0"/>
              <a:ea typeface="돋움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283210" y="1597660"/>
            <a:ext cx="6885305" cy="4794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638175" y="2470785"/>
            <a:ext cx="6314440" cy="3670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글쓰기</a:t>
            </a: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603885" y="5734685"/>
            <a:ext cx="633158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55955" y="5786755"/>
            <a:ext cx="873760" cy="243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첨부하기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5891530" y="1692910"/>
            <a:ext cx="91694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작성완료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>
            <a:off x="2632710" y="803275"/>
            <a:ext cx="259080" cy="246380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>
            <a:off x="474345" y="2340610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>
            <a:off x="508635" y="563054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4</a:t>
            </a:r>
          </a:p>
        </p:txBody>
      </p:sp>
      <p:sp>
        <p:nvSpPr>
          <p:cNvPr id="43" name="도형 26"/>
          <p:cNvSpPr>
            <a:spLocks/>
          </p:cNvSpPr>
          <p:nvPr/>
        </p:nvSpPr>
        <p:spPr>
          <a:xfrm>
            <a:off x="630555" y="1873885"/>
            <a:ext cx="4802505" cy="372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30"/>
          <p:cNvSpPr txBox="1">
            <a:spLocks/>
          </p:cNvSpPr>
          <p:nvPr/>
        </p:nvSpPr>
        <p:spPr>
          <a:xfrm>
            <a:off x="476885" y="173037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2</a:t>
            </a:r>
          </a:p>
        </p:txBody>
      </p:sp>
      <p:sp>
        <p:nvSpPr>
          <p:cNvPr id="46" name="텍스트 상자 32"/>
          <p:cNvSpPr txBox="1">
            <a:spLocks/>
          </p:cNvSpPr>
          <p:nvPr/>
        </p:nvSpPr>
        <p:spPr>
          <a:xfrm>
            <a:off x="5725795" y="1600200"/>
            <a:ext cx="224790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</a:p>
        </p:txBody>
      </p:sp>
      <p:sp>
        <p:nvSpPr>
          <p:cNvPr id="47" name="도형 33"/>
          <p:cNvSpPr>
            <a:spLocks/>
          </p:cNvSpPr>
          <p:nvPr/>
        </p:nvSpPr>
        <p:spPr>
          <a:xfrm>
            <a:off x="5877560" y="2058035"/>
            <a:ext cx="91694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작성취소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6675120" y="2185035"/>
            <a:ext cx="257175" cy="245745"/>
          </a:xfrm>
          <a:prstGeom prst="rect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000" b="1" i="0">
                <a:solidFill>
                  <a:schemeClr val="bg1"/>
                </a:solidFill>
                <a:latin typeface="돋움" charset="0"/>
                <a:ea typeface="돋움" charset="0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1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2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7</Pages>
  <Words>424</Words>
  <Characters>0</Characters>
  <Application>Microsoft Office PowerPoint</Application>
  <DocSecurity>0</DocSecurity>
  <PresentationFormat>사용자 지정</PresentationFormat>
  <Lines>0</Lines>
  <Paragraphs>258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HY견고딕</vt:lpstr>
      <vt:lpstr>HY헤드라인M</vt:lpstr>
      <vt:lpstr>굴림</vt:lpstr>
      <vt:lpstr>돋움</vt:lpstr>
      <vt:lpstr>맑은 고딕</vt:lpstr>
      <vt:lpstr>Arial</vt:lpstr>
      <vt:lpstr>Calibri</vt:lpstr>
      <vt:lpstr>Tahoma</vt:lpstr>
      <vt:lpstr>Verdana</vt:lpstr>
      <vt:lpstr>메인</vt:lpstr>
      <vt:lpstr>빈페이지</vt:lpstr>
      <vt:lpstr>1_빈페이지</vt:lpstr>
      <vt:lpstr>2_빈페이지</vt:lpstr>
      <vt:lpstr>Office theme</vt:lpstr>
      <vt:lpstr>안심귀가 정보 사이트</vt:lpstr>
      <vt:lpstr>▶ 개정이력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배 성현</cp:lastModifiedBy>
  <cp:revision>4</cp:revision>
  <dcterms:modified xsi:type="dcterms:W3CDTF">2021-05-29T06:30:27Z</dcterms:modified>
  <cp:version>9.103.83.44230</cp:version>
</cp:coreProperties>
</file>