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08a03be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08a03b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08a03bea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08a03be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68100" y="1005650"/>
            <a:ext cx="1604400" cy="29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52225" y="1197600"/>
            <a:ext cx="1443600" cy="1159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Primary Concern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52525" y="2594775"/>
            <a:ext cx="1405200" cy="114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Cross-Cutting Concern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68100" y="559425"/>
            <a:ext cx="1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2456600" y="491325"/>
            <a:ext cx="0" cy="44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4859450" y="491325"/>
            <a:ext cx="13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498850" y="1067075"/>
            <a:ext cx="1252800" cy="935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Primary Concern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859825" y="0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 IS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472475" y="0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BE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7786825" y="721200"/>
            <a:ext cx="9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Code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500175" y="1956150"/>
            <a:ext cx="183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비즈니스 로직을 구현한 부분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092625" y="3261550"/>
            <a:ext cx="1405200" cy="114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Cross-Cutting Concern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751188" y="1182225"/>
            <a:ext cx="4275300" cy="3969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949575" y="4030350"/>
            <a:ext cx="14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Aspect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965775" y="1741200"/>
            <a:ext cx="1289700" cy="360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PointCut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168525" y="2481725"/>
            <a:ext cx="12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Advice</a:t>
            </a:r>
            <a:endParaRPr/>
          </a:p>
        </p:txBody>
      </p:sp>
      <p:cxnSp>
        <p:nvCxnSpPr>
          <p:cNvPr id="76" name="Google Shape;76;p14"/>
          <p:cNvCxnSpPr/>
          <p:nvPr/>
        </p:nvCxnSpPr>
        <p:spPr>
          <a:xfrm flipH="1" rot="10800000">
            <a:off x="4329750" y="2103475"/>
            <a:ext cx="729300" cy="11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74" idx="3"/>
          </p:cNvCxnSpPr>
          <p:nvPr/>
        </p:nvCxnSpPr>
        <p:spPr>
          <a:xfrm flipH="1" rot="10800000">
            <a:off x="6255475" y="1696650"/>
            <a:ext cx="12447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6415075" y="1466275"/>
            <a:ext cx="9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Weaving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184650" y="4442725"/>
            <a:ext cx="326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보안, 인증, 로그 등의 부가 기능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전반에 산재되어 사용하는 기능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2303050" y="859800"/>
            <a:ext cx="4145400" cy="304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692575" y="1727300"/>
            <a:ext cx="1520100" cy="1243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