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CC"/>
    <a:srgbClr val="DD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E8A78-7D03-4715-96C4-89EC7DBD0D4F}" v="19" dt="2023-07-19T03:48:27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ndres Cuasapaz Heredia" userId="61eb01776fcab96e" providerId="LiveId" clId="{391E8A78-7D03-4715-96C4-89EC7DBD0D4F}"/>
    <pc:docChg chg="custSel addSld modSld sldOrd">
      <pc:chgData name="Diego Andres Cuasapaz Heredia" userId="61eb01776fcab96e" providerId="LiveId" clId="{391E8A78-7D03-4715-96C4-89EC7DBD0D4F}" dt="2023-07-19T03:48:33.918" v="224" actId="1076"/>
      <pc:docMkLst>
        <pc:docMk/>
      </pc:docMkLst>
      <pc:sldChg chg="addSp modSp mod">
        <pc:chgData name="Diego Andres Cuasapaz Heredia" userId="61eb01776fcab96e" providerId="LiveId" clId="{391E8A78-7D03-4715-96C4-89EC7DBD0D4F}" dt="2023-07-19T01:43:43.924" v="31" actId="1076"/>
        <pc:sldMkLst>
          <pc:docMk/>
          <pc:sldMk cId="3527534339" sldId="256"/>
        </pc:sldMkLst>
        <pc:spChg chg="add mod">
          <ac:chgData name="Diego Andres Cuasapaz Heredia" userId="61eb01776fcab96e" providerId="LiveId" clId="{391E8A78-7D03-4715-96C4-89EC7DBD0D4F}" dt="2023-07-19T01:43:43.924" v="31" actId="1076"/>
          <ac:spMkLst>
            <pc:docMk/>
            <pc:sldMk cId="3527534339" sldId="256"/>
            <ac:spMk id="13" creationId="{36649465-2ED9-295B-46A0-AEA4ECF8A971}"/>
          </ac:spMkLst>
        </pc:spChg>
        <pc:spChg chg="mod">
          <ac:chgData name="Diego Andres Cuasapaz Heredia" userId="61eb01776fcab96e" providerId="LiveId" clId="{391E8A78-7D03-4715-96C4-89EC7DBD0D4F}" dt="2023-07-19T01:43:09.848" v="25" actId="20577"/>
          <ac:spMkLst>
            <pc:docMk/>
            <pc:sldMk cId="3527534339" sldId="256"/>
            <ac:spMk id="19" creationId="{BD9F0182-913D-AAE3-173D-63F51A8CD2DD}"/>
          </ac:spMkLst>
        </pc:spChg>
      </pc:sldChg>
      <pc:sldChg chg="addSp delSp modSp mod">
        <pc:chgData name="Diego Andres Cuasapaz Heredia" userId="61eb01776fcab96e" providerId="LiveId" clId="{391E8A78-7D03-4715-96C4-89EC7DBD0D4F}" dt="2023-07-19T03:04:59.407" v="120" actId="1076"/>
        <pc:sldMkLst>
          <pc:docMk/>
          <pc:sldMk cId="2851471764" sldId="267"/>
        </pc:sldMkLst>
        <pc:spChg chg="mod">
          <ac:chgData name="Diego Andres Cuasapaz Heredia" userId="61eb01776fcab96e" providerId="LiveId" clId="{391E8A78-7D03-4715-96C4-89EC7DBD0D4F}" dt="2023-07-19T03:01:50.267" v="112" actId="207"/>
          <ac:spMkLst>
            <pc:docMk/>
            <pc:sldMk cId="2851471764" sldId="267"/>
            <ac:spMk id="6" creationId="{6B691749-0356-09B8-8E3A-D21BCEF5DEDA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7" creationId="{084FCE50-94EF-E913-9EF1-71344B957C02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8" creationId="{1AD287B0-1F67-EC6E-6989-6FD4A52C39D9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9" creationId="{874EC3C8-99BD-D39A-ED6E-962403DBD540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10" creationId="{4D4B5FBC-265F-9C82-F714-A8D80AD6DF81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11" creationId="{044CE747-C775-4111-26D9-D01397099B7B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12" creationId="{9FC5A3B2-543A-B7CD-9E76-F3C1B11F9CA8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13" creationId="{2439DE94-A0AD-E178-27FF-9E36A55626D7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30" creationId="{3FBF1329-6925-0FE4-0B19-9DAC8133F3EB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31" creationId="{5679FF7B-D1FF-F4C9-CE98-D78994B04173}"/>
          </ac:spMkLst>
        </pc:spChg>
        <pc:picChg chg="add del mod">
          <ac:chgData name="Diego Andres Cuasapaz Heredia" userId="61eb01776fcab96e" providerId="LiveId" clId="{391E8A78-7D03-4715-96C4-89EC7DBD0D4F}" dt="2023-07-19T02:24:21.388" v="35" actId="478"/>
          <ac:picMkLst>
            <pc:docMk/>
            <pc:sldMk cId="2851471764" sldId="267"/>
            <ac:picMk id="3" creationId="{A66E2D69-599D-7420-F1C1-02BBA48D1CD9}"/>
          </ac:picMkLst>
        </pc:picChg>
        <pc:picChg chg="add del mod">
          <ac:chgData name="Diego Andres Cuasapaz Heredia" userId="61eb01776fcab96e" providerId="LiveId" clId="{391E8A78-7D03-4715-96C4-89EC7DBD0D4F}" dt="2023-07-19T02:26:29.601" v="41" actId="478"/>
          <ac:picMkLst>
            <pc:docMk/>
            <pc:sldMk cId="2851471764" sldId="267"/>
            <ac:picMk id="16" creationId="{838235E8-3A0A-58DB-FA5C-270D2C3C98A4}"/>
          </ac:picMkLst>
        </pc:picChg>
        <pc:picChg chg="add mod">
          <ac:chgData name="Diego Andres Cuasapaz Heredia" userId="61eb01776fcab96e" providerId="LiveId" clId="{391E8A78-7D03-4715-96C4-89EC7DBD0D4F}" dt="2023-07-19T03:01:54.603" v="113" actId="1076"/>
          <ac:picMkLst>
            <pc:docMk/>
            <pc:sldMk cId="2851471764" sldId="267"/>
            <ac:picMk id="20" creationId="{A3E83643-831F-5337-AB01-A280409621D8}"/>
          </ac:picMkLst>
        </pc:picChg>
        <pc:picChg chg="add mod">
          <ac:chgData name="Diego Andres Cuasapaz Heredia" userId="61eb01776fcab96e" providerId="LiveId" clId="{391E8A78-7D03-4715-96C4-89EC7DBD0D4F}" dt="2023-07-19T03:04:59.407" v="120" actId="1076"/>
          <ac:picMkLst>
            <pc:docMk/>
            <pc:sldMk cId="2851471764" sldId="267"/>
            <ac:picMk id="23" creationId="{3D06F45C-C7B3-AC76-43C0-C16197309D08}"/>
          </ac:picMkLst>
        </pc:pic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15" creationId="{FAA97F71-3B57-EEB0-D053-AD5CC09B6E6E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17" creationId="{9BD4BD85-96FA-3BC3-A290-314F47788597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19" creationId="{9999E8BD-BEC8-F509-F80D-48D19C422F39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21" creationId="{D435F25B-8AB6-98F4-68B2-4269E93C948E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25" creationId="{736361FD-65E3-1A6F-8482-98FA1AC2844D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27" creationId="{8BD2FDD3-EF5F-1EC0-26DB-ACBE9675AAC8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29" creationId="{F4EE7FB7-F39D-938B-FCEB-48CAB92E8A6B}"/>
          </ac:cxnSpMkLst>
        </pc:cxnChg>
      </pc:sldChg>
      <pc:sldChg chg="addSp delSp modSp mod">
        <pc:chgData name="Diego Andres Cuasapaz Heredia" userId="61eb01776fcab96e" providerId="LiveId" clId="{391E8A78-7D03-4715-96C4-89EC7DBD0D4F}" dt="2023-07-19T03:27:45.414" v="198" actId="1076"/>
        <pc:sldMkLst>
          <pc:docMk/>
          <pc:sldMk cId="4097594277" sldId="268"/>
        </pc:sldMkLst>
        <pc:spChg chg="mod">
          <ac:chgData name="Diego Andres Cuasapaz Heredia" userId="61eb01776fcab96e" providerId="LiveId" clId="{391E8A78-7D03-4715-96C4-89EC7DBD0D4F}" dt="2023-07-19T03:26:13.958" v="145" actId="14100"/>
          <ac:spMkLst>
            <pc:docMk/>
            <pc:sldMk cId="4097594277" sldId="268"/>
            <ac:spMk id="20" creationId="{5CB9C0A4-86FD-BBD8-56F7-879663C69798}"/>
          </ac:spMkLst>
        </pc:spChg>
        <pc:spChg chg="add mod">
          <ac:chgData name="Diego Andres Cuasapaz Heredia" userId="61eb01776fcab96e" providerId="LiveId" clId="{391E8A78-7D03-4715-96C4-89EC7DBD0D4F}" dt="2023-07-19T03:27:41.517" v="197" actId="14100"/>
          <ac:spMkLst>
            <pc:docMk/>
            <pc:sldMk cId="4097594277" sldId="268"/>
            <ac:spMk id="24" creationId="{40FACA29-9926-B672-FDF1-B95544721F3B}"/>
          </ac:spMkLst>
        </pc:spChg>
        <pc:spChg chg="add mod">
          <ac:chgData name="Diego Andres Cuasapaz Heredia" userId="61eb01776fcab96e" providerId="LiveId" clId="{391E8A78-7D03-4715-96C4-89EC7DBD0D4F}" dt="2023-07-19T03:27:45.414" v="198" actId="1076"/>
          <ac:spMkLst>
            <pc:docMk/>
            <pc:sldMk cId="4097594277" sldId="268"/>
            <ac:spMk id="26" creationId="{ECC428B6-082D-7D93-323F-B526F5F7EC56}"/>
          </ac:spMkLst>
        </pc:spChg>
        <pc:spChg chg="del">
          <ac:chgData name="Diego Andres Cuasapaz Heredia" userId="61eb01776fcab96e" providerId="LiveId" clId="{391E8A78-7D03-4715-96C4-89EC7DBD0D4F}" dt="2023-07-19T03:26:02.068" v="142" actId="478"/>
          <ac:spMkLst>
            <pc:docMk/>
            <pc:sldMk cId="4097594277" sldId="268"/>
            <ac:spMk id="4122" creationId="{F41F8D4C-10F9-98A3-00F4-3918F942B975}"/>
          </ac:spMkLst>
        </pc:spChg>
        <pc:spChg chg="del">
          <ac:chgData name="Diego Andres Cuasapaz Heredia" userId="61eb01776fcab96e" providerId="LiveId" clId="{391E8A78-7D03-4715-96C4-89EC7DBD0D4F}" dt="2023-07-19T03:26:02.068" v="142" actId="478"/>
          <ac:spMkLst>
            <pc:docMk/>
            <pc:sldMk cId="4097594277" sldId="268"/>
            <ac:spMk id="4123" creationId="{9BEC75C8-E07A-9B94-60AD-BCBB6964AB1F}"/>
          </ac:spMkLst>
        </pc:spChg>
        <pc:spChg chg="del">
          <ac:chgData name="Diego Andres Cuasapaz Heredia" userId="61eb01776fcab96e" providerId="LiveId" clId="{391E8A78-7D03-4715-96C4-89EC7DBD0D4F}" dt="2023-07-19T03:26:02.068" v="142" actId="478"/>
          <ac:spMkLst>
            <pc:docMk/>
            <pc:sldMk cId="4097594277" sldId="268"/>
            <ac:spMk id="4126" creationId="{F78BA043-4EAE-1FC2-7807-EDDFDF878770}"/>
          </ac:spMkLst>
        </pc:spChg>
        <pc:spChg chg="del">
          <ac:chgData name="Diego Andres Cuasapaz Heredia" userId="61eb01776fcab96e" providerId="LiveId" clId="{391E8A78-7D03-4715-96C4-89EC7DBD0D4F}" dt="2023-07-19T03:26:02.068" v="142" actId="478"/>
          <ac:spMkLst>
            <pc:docMk/>
            <pc:sldMk cId="4097594277" sldId="268"/>
            <ac:spMk id="4127" creationId="{C0B6C4AB-D489-58FA-778E-E41F13571499}"/>
          </ac:spMkLst>
        </pc:spChg>
        <pc:spChg chg="del">
          <ac:chgData name="Diego Andres Cuasapaz Heredia" userId="61eb01776fcab96e" providerId="LiveId" clId="{391E8A78-7D03-4715-96C4-89EC7DBD0D4F}" dt="2023-07-19T03:26:00.915" v="141" actId="478"/>
          <ac:spMkLst>
            <pc:docMk/>
            <pc:sldMk cId="4097594277" sldId="268"/>
            <ac:spMk id="4128" creationId="{93D228A4-441D-CC04-EFC7-560F49159358}"/>
          </ac:spMkLst>
        </pc:spChg>
        <pc:grpChg chg="del">
          <ac:chgData name="Diego Andres Cuasapaz Heredia" userId="61eb01776fcab96e" providerId="LiveId" clId="{391E8A78-7D03-4715-96C4-89EC7DBD0D4F}" dt="2023-07-19T03:26:00.015" v="140" actId="478"/>
          <ac:grpSpMkLst>
            <pc:docMk/>
            <pc:sldMk cId="4097594277" sldId="268"/>
            <ac:grpSpMk id="4111" creationId="{9DCC4FF9-7243-19DE-C3AD-63E8B4D1654B}"/>
          </ac:grpSpMkLst>
        </pc:grpChg>
        <pc:picChg chg="add mod">
          <ac:chgData name="Diego Andres Cuasapaz Heredia" userId="61eb01776fcab96e" providerId="LiveId" clId="{391E8A78-7D03-4715-96C4-89EC7DBD0D4F}" dt="2023-07-19T03:26:09.542" v="144" actId="1076"/>
          <ac:picMkLst>
            <pc:docMk/>
            <pc:sldMk cId="4097594277" sldId="268"/>
            <ac:picMk id="19" creationId="{765FE6EC-117E-DD60-C897-3DA356F2F0AE}"/>
          </ac:picMkLst>
        </pc:picChg>
        <pc:picChg chg="del">
          <ac:chgData name="Diego Andres Cuasapaz Heredia" userId="61eb01776fcab96e" providerId="LiveId" clId="{391E8A78-7D03-4715-96C4-89EC7DBD0D4F}" dt="2023-07-19T03:26:02.068" v="142" actId="478"/>
          <ac:picMkLst>
            <pc:docMk/>
            <pc:sldMk cId="4097594277" sldId="268"/>
            <ac:picMk id="4121" creationId="{B124DC51-9282-CD36-8E9E-617D84E2496A}"/>
          </ac:picMkLst>
        </pc:picChg>
        <pc:picChg chg="del">
          <ac:chgData name="Diego Andres Cuasapaz Heredia" userId="61eb01776fcab96e" providerId="LiveId" clId="{391E8A78-7D03-4715-96C4-89EC7DBD0D4F}" dt="2023-07-19T03:26:02.068" v="142" actId="478"/>
          <ac:picMkLst>
            <pc:docMk/>
            <pc:sldMk cId="4097594277" sldId="268"/>
            <ac:picMk id="4124" creationId="{4E080416-EFF5-89AB-8261-DF7A2D84A620}"/>
          </ac:picMkLst>
        </pc:picChg>
        <pc:picChg chg="del">
          <ac:chgData name="Diego Andres Cuasapaz Heredia" userId="61eb01776fcab96e" providerId="LiveId" clId="{391E8A78-7D03-4715-96C4-89EC7DBD0D4F}" dt="2023-07-19T03:26:02.068" v="142" actId="478"/>
          <ac:picMkLst>
            <pc:docMk/>
            <pc:sldMk cId="4097594277" sldId="268"/>
            <ac:picMk id="4125" creationId="{BDB65A35-F3C9-BB25-1737-E4F736431ED8}"/>
          </ac:picMkLst>
        </pc:picChg>
        <pc:cxnChg chg="mod">
          <ac:chgData name="Diego Andres Cuasapaz Heredia" userId="61eb01776fcab96e" providerId="LiveId" clId="{391E8A78-7D03-4715-96C4-89EC7DBD0D4F}" dt="2023-07-19T03:26:13.958" v="145" actId="14100"/>
          <ac:cxnSpMkLst>
            <pc:docMk/>
            <pc:sldMk cId="4097594277" sldId="268"/>
            <ac:cxnSpMk id="27" creationId="{D269C06A-4B8A-222A-A64B-034997052AE7}"/>
          </ac:cxnSpMkLst>
        </pc:cxnChg>
      </pc:sldChg>
      <pc:sldChg chg="addSp delSp modSp mod">
        <pc:chgData name="Diego Andres Cuasapaz Heredia" userId="61eb01776fcab96e" providerId="LiveId" clId="{391E8A78-7D03-4715-96C4-89EC7DBD0D4F}" dt="2023-07-19T01:42:59.496" v="21" actId="21"/>
        <pc:sldMkLst>
          <pc:docMk/>
          <pc:sldMk cId="3141305079" sldId="269"/>
        </pc:sldMkLst>
        <pc:spChg chg="add del mod">
          <ac:chgData name="Diego Andres Cuasapaz Heredia" userId="61eb01776fcab96e" providerId="LiveId" clId="{391E8A78-7D03-4715-96C4-89EC7DBD0D4F}" dt="2023-07-19T01:42:59.496" v="21" actId="21"/>
          <ac:spMkLst>
            <pc:docMk/>
            <pc:sldMk cId="3141305079" sldId="269"/>
            <ac:spMk id="2" creationId="{D1028DAA-123B-E12B-9B21-DA5A0CEBA69F}"/>
          </ac:spMkLst>
        </pc:spChg>
      </pc:sldChg>
      <pc:sldChg chg="addSp delSp modSp new mod ord">
        <pc:chgData name="Diego Andres Cuasapaz Heredia" userId="61eb01776fcab96e" providerId="LiveId" clId="{391E8A78-7D03-4715-96C4-89EC7DBD0D4F}" dt="2023-07-19T03:29:59.631" v="204"/>
        <pc:sldMkLst>
          <pc:docMk/>
          <pc:sldMk cId="665919299" sldId="270"/>
        </pc:sldMkLst>
        <pc:spChg chg="del">
          <ac:chgData name="Diego Andres Cuasapaz Heredia" userId="61eb01776fcab96e" providerId="LiveId" clId="{391E8A78-7D03-4715-96C4-89EC7DBD0D4F}" dt="2023-07-19T02:57:33.651" v="54" actId="478"/>
          <ac:spMkLst>
            <pc:docMk/>
            <pc:sldMk cId="665919299" sldId="270"/>
            <ac:spMk id="2" creationId="{4753B2D1-F844-45EA-06DE-25CEF834A64F}"/>
          </ac:spMkLst>
        </pc:spChg>
        <pc:spChg chg="del">
          <ac:chgData name="Diego Andres Cuasapaz Heredia" userId="61eb01776fcab96e" providerId="LiveId" clId="{391E8A78-7D03-4715-96C4-89EC7DBD0D4F}" dt="2023-07-19T02:57:31.787" v="53" actId="478"/>
          <ac:spMkLst>
            <pc:docMk/>
            <pc:sldMk cId="665919299" sldId="270"/>
            <ac:spMk id="3" creationId="{60A6F894-2457-CFE3-39B2-0CB131965ADE}"/>
          </ac:spMkLst>
        </pc:spChg>
        <pc:spChg chg="add mod">
          <ac:chgData name="Diego Andres Cuasapaz Heredia" userId="61eb01776fcab96e" providerId="LiveId" clId="{391E8A78-7D03-4715-96C4-89EC7DBD0D4F}" dt="2023-07-19T02:57:58.287" v="60"/>
          <ac:spMkLst>
            <pc:docMk/>
            <pc:sldMk cId="665919299" sldId="270"/>
            <ac:spMk id="6" creationId="{683A8FB8-2CF6-A4C1-56A2-DA84FEA58B36}"/>
          </ac:spMkLst>
        </pc:spChg>
        <pc:spChg chg="add mod">
          <ac:chgData name="Diego Andres Cuasapaz Heredia" userId="61eb01776fcab96e" providerId="LiveId" clId="{391E8A78-7D03-4715-96C4-89EC7DBD0D4F}" dt="2023-07-19T02:57:58.287" v="60"/>
          <ac:spMkLst>
            <pc:docMk/>
            <pc:sldMk cId="665919299" sldId="270"/>
            <ac:spMk id="8" creationId="{57FE1186-7114-EDF6-CDBD-C67308B26761}"/>
          </ac:spMkLst>
        </pc:spChg>
        <pc:picChg chg="add del mod">
          <ac:chgData name="Diego Andres Cuasapaz Heredia" userId="61eb01776fcab96e" providerId="LiveId" clId="{391E8A78-7D03-4715-96C4-89EC7DBD0D4F}" dt="2023-07-19T02:58:46.510" v="65" actId="478"/>
          <ac:picMkLst>
            <pc:docMk/>
            <pc:sldMk cId="665919299" sldId="270"/>
            <ac:picMk id="5" creationId="{53F245DF-952C-9289-45BC-9A5DE9C64A98}"/>
          </ac:picMkLst>
        </pc:picChg>
        <pc:picChg chg="add mod">
          <ac:chgData name="Diego Andres Cuasapaz Heredia" userId="61eb01776fcab96e" providerId="LiveId" clId="{391E8A78-7D03-4715-96C4-89EC7DBD0D4F}" dt="2023-07-19T02:57:58.287" v="60"/>
          <ac:picMkLst>
            <pc:docMk/>
            <pc:sldMk cId="665919299" sldId="270"/>
            <ac:picMk id="7" creationId="{4966ED78-A204-BDCD-61EA-4C96F1CC98B1}"/>
          </ac:picMkLst>
        </pc:picChg>
        <pc:picChg chg="add del mod">
          <ac:chgData name="Diego Andres Cuasapaz Heredia" userId="61eb01776fcab96e" providerId="LiveId" clId="{391E8A78-7D03-4715-96C4-89EC7DBD0D4F}" dt="2023-07-19T03:15:28.005" v="123" actId="478"/>
          <ac:picMkLst>
            <pc:docMk/>
            <pc:sldMk cId="665919299" sldId="270"/>
            <ac:picMk id="10" creationId="{EA7761B6-3DFA-9E18-4E29-D00C03FA6288}"/>
          </ac:picMkLst>
        </pc:picChg>
        <pc:picChg chg="add mod">
          <ac:chgData name="Diego Andres Cuasapaz Heredia" userId="61eb01776fcab96e" providerId="LiveId" clId="{391E8A78-7D03-4715-96C4-89EC7DBD0D4F}" dt="2023-07-19T03:15:42.008" v="131" actId="1076"/>
          <ac:picMkLst>
            <pc:docMk/>
            <pc:sldMk cId="665919299" sldId="270"/>
            <ac:picMk id="12" creationId="{BEC18337-A25C-303A-8C92-93A88688BEB3}"/>
          </ac:picMkLst>
        </pc:picChg>
        <pc:picChg chg="add mod">
          <ac:chgData name="Diego Andres Cuasapaz Heredia" userId="61eb01776fcab96e" providerId="LiveId" clId="{391E8A78-7D03-4715-96C4-89EC7DBD0D4F}" dt="2023-07-19T03:25:28.731" v="139" actId="14100"/>
          <ac:picMkLst>
            <pc:docMk/>
            <pc:sldMk cId="665919299" sldId="270"/>
            <ac:picMk id="14" creationId="{86F2B59F-963E-88E9-8CC0-ACA50C2FB0E0}"/>
          </ac:picMkLst>
        </pc:picChg>
      </pc:sldChg>
      <pc:sldChg chg="addSp delSp modSp new mod">
        <pc:chgData name="Diego Andres Cuasapaz Heredia" userId="61eb01776fcab96e" providerId="LiveId" clId="{391E8A78-7D03-4715-96C4-89EC7DBD0D4F}" dt="2023-07-19T03:48:33.918" v="224" actId="1076"/>
        <pc:sldMkLst>
          <pc:docMk/>
          <pc:sldMk cId="1934150444" sldId="271"/>
        </pc:sldMkLst>
        <pc:spChg chg="del">
          <ac:chgData name="Diego Andres Cuasapaz Heredia" userId="61eb01776fcab96e" providerId="LiveId" clId="{391E8A78-7D03-4715-96C4-89EC7DBD0D4F}" dt="2023-07-19T03:28:39.603" v="201" actId="478"/>
          <ac:spMkLst>
            <pc:docMk/>
            <pc:sldMk cId="1934150444" sldId="271"/>
            <ac:spMk id="2" creationId="{C4CAAC49-90B2-3D9C-226A-D033F17FBC24}"/>
          </ac:spMkLst>
        </pc:spChg>
        <pc:spChg chg="del">
          <ac:chgData name="Diego Andres Cuasapaz Heredia" userId="61eb01776fcab96e" providerId="LiveId" clId="{391E8A78-7D03-4715-96C4-89EC7DBD0D4F}" dt="2023-07-19T03:28:38.141" v="200" actId="478"/>
          <ac:spMkLst>
            <pc:docMk/>
            <pc:sldMk cId="1934150444" sldId="271"/>
            <ac:spMk id="3" creationId="{B12F385F-0C4F-630D-C792-A73491C072EE}"/>
          </ac:spMkLst>
        </pc:spChg>
        <pc:spChg chg="add mod">
          <ac:chgData name="Diego Andres Cuasapaz Heredia" userId="61eb01776fcab96e" providerId="LiveId" clId="{391E8A78-7D03-4715-96C4-89EC7DBD0D4F}" dt="2023-07-19T03:28:43.994" v="202"/>
          <ac:spMkLst>
            <pc:docMk/>
            <pc:sldMk cId="1934150444" sldId="271"/>
            <ac:spMk id="4" creationId="{357AFDD4-5C36-C3F7-67A8-251CC39E4954}"/>
          </ac:spMkLst>
        </pc:spChg>
        <pc:spChg chg="add mod">
          <ac:chgData name="Diego Andres Cuasapaz Heredia" userId="61eb01776fcab96e" providerId="LiveId" clId="{391E8A78-7D03-4715-96C4-89EC7DBD0D4F}" dt="2023-07-19T03:30:16.613" v="217" actId="20577"/>
          <ac:spMkLst>
            <pc:docMk/>
            <pc:sldMk cId="1934150444" sldId="271"/>
            <ac:spMk id="6" creationId="{2EDF8A08-A950-A9E3-D9CE-7E317633E2B1}"/>
          </ac:spMkLst>
        </pc:spChg>
        <pc:picChg chg="add mod">
          <ac:chgData name="Diego Andres Cuasapaz Heredia" userId="61eb01776fcab96e" providerId="LiveId" clId="{391E8A78-7D03-4715-96C4-89EC7DBD0D4F}" dt="2023-07-19T03:28:43.994" v="202"/>
          <ac:picMkLst>
            <pc:docMk/>
            <pc:sldMk cId="1934150444" sldId="271"/>
            <ac:picMk id="5" creationId="{D18A0284-9E98-535B-A56D-367EFBE3E604}"/>
          </ac:picMkLst>
        </pc:picChg>
        <pc:picChg chg="add mod">
          <ac:chgData name="Diego Andres Cuasapaz Heredia" userId="61eb01776fcab96e" providerId="LiveId" clId="{391E8A78-7D03-4715-96C4-89EC7DBD0D4F}" dt="2023-07-19T03:48:33.918" v="224" actId="1076"/>
          <ac:picMkLst>
            <pc:docMk/>
            <pc:sldMk cId="1934150444" sldId="271"/>
            <ac:picMk id="8" creationId="{D630C693-1166-12DE-B9C5-ECD2CFF91D9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49218-3A3E-490E-BD95-CE8F135E67E8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D38E2-C3A7-4E55-8468-839312295936}">
      <dgm:prSet phldrT="[Text]"/>
      <dgm:spPr/>
      <dgm:t>
        <a:bodyPr/>
        <a:lstStyle/>
        <a:p>
          <a:r>
            <a:rPr lang="es-ES" noProof="0" dirty="0"/>
            <a:t>1. Estar libre de contaminación</a:t>
          </a:r>
        </a:p>
      </dgm:t>
    </dgm:pt>
    <dgm:pt modelId="{D5C081DE-CD0F-48EA-8E71-A7D5EF3DC1AB}" type="parTrans" cxnId="{7CFFDA77-6576-49FC-AD80-8E0CFC91CFF2}">
      <dgm:prSet/>
      <dgm:spPr/>
      <dgm:t>
        <a:bodyPr/>
        <a:lstStyle/>
        <a:p>
          <a:endParaRPr lang="es-ES" noProof="0" dirty="0"/>
        </a:p>
      </dgm:t>
    </dgm:pt>
    <dgm:pt modelId="{3226EB52-0246-430E-A39D-869E668E0436}" type="sibTrans" cxnId="{7CFFDA77-6576-49FC-AD80-8E0CFC91CFF2}">
      <dgm:prSet/>
      <dgm:spPr/>
      <dgm:t>
        <a:bodyPr/>
        <a:lstStyle/>
        <a:p>
          <a:endParaRPr lang="es-ES" noProof="0" dirty="0"/>
        </a:p>
      </dgm:t>
    </dgm:pt>
    <dgm:pt modelId="{BDDFD8D8-6C15-4277-8E8B-73175B197490}">
      <dgm:prSet phldrT="[Text]"/>
      <dgm:spPr/>
      <dgm:t>
        <a:bodyPr/>
        <a:lstStyle/>
        <a:p>
          <a:r>
            <a:rPr lang="es-ES" noProof="0" dirty="0"/>
            <a:t>2. Generar espacios saludables</a:t>
          </a:r>
        </a:p>
      </dgm:t>
    </dgm:pt>
    <dgm:pt modelId="{3A61F419-E3A8-41C1-91FA-566BBAC89FB3}" type="parTrans" cxnId="{263EBA8B-9BD8-436A-83C5-38FF7950E261}">
      <dgm:prSet/>
      <dgm:spPr/>
      <dgm:t>
        <a:bodyPr/>
        <a:lstStyle/>
        <a:p>
          <a:endParaRPr lang="es-ES" noProof="0" dirty="0"/>
        </a:p>
      </dgm:t>
    </dgm:pt>
    <dgm:pt modelId="{068D06E0-2F0B-4148-AAEB-20A1FD87B27A}" type="sibTrans" cxnId="{263EBA8B-9BD8-436A-83C5-38FF7950E261}">
      <dgm:prSet/>
      <dgm:spPr/>
      <dgm:t>
        <a:bodyPr/>
        <a:lstStyle/>
        <a:p>
          <a:endParaRPr lang="es-ES" noProof="0" dirty="0"/>
        </a:p>
      </dgm:t>
    </dgm:pt>
    <dgm:pt modelId="{229D4BF8-F73A-48FF-A618-7701B4869D9D}">
      <dgm:prSet phldrT="[Text]"/>
      <dgm:spPr/>
      <dgm:t>
        <a:bodyPr/>
        <a:lstStyle/>
        <a:p>
          <a:r>
            <a:rPr lang="es-ES" noProof="0" dirty="0"/>
            <a:t>3. Fomentar la movilidad saludable</a:t>
          </a:r>
        </a:p>
      </dgm:t>
    </dgm:pt>
    <dgm:pt modelId="{142E4DDD-C322-40E2-B915-0FB6297C052C}" type="parTrans" cxnId="{C0442D7E-B42F-426E-AFF9-CC46EBDFCD7F}">
      <dgm:prSet/>
      <dgm:spPr/>
      <dgm:t>
        <a:bodyPr/>
        <a:lstStyle/>
        <a:p>
          <a:endParaRPr lang="es-ES" noProof="0" dirty="0"/>
        </a:p>
      </dgm:t>
    </dgm:pt>
    <dgm:pt modelId="{9532F1DD-F4CB-4137-B8A5-B5E5A7BA3575}" type="sibTrans" cxnId="{C0442D7E-B42F-426E-AFF9-CC46EBDFCD7F}">
      <dgm:prSet/>
      <dgm:spPr/>
      <dgm:t>
        <a:bodyPr/>
        <a:lstStyle/>
        <a:p>
          <a:endParaRPr lang="es-ES" noProof="0" dirty="0"/>
        </a:p>
      </dgm:t>
    </dgm:pt>
    <dgm:pt modelId="{6FECA0A6-2A87-42C3-8FFD-0124758CCC4B}">
      <dgm:prSet phldrT="[Text]"/>
      <dgm:spPr/>
      <dgm:t>
        <a:bodyPr/>
        <a:lstStyle/>
        <a:p>
          <a:r>
            <a:rPr lang="es-ES" noProof="0" dirty="0"/>
            <a:t>4. Impulsar la economía saludable</a:t>
          </a:r>
        </a:p>
      </dgm:t>
    </dgm:pt>
    <dgm:pt modelId="{F78E0F36-9708-461C-BF80-00BEB74306C1}" type="parTrans" cxnId="{C5F1A542-2234-4966-88C5-B97A75922A5F}">
      <dgm:prSet/>
      <dgm:spPr/>
      <dgm:t>
        <a:bodyPr/>
        <a:lstStyle/>
        <a:p>
          <a:endParaRPr lang="es-ES" noProof="0" dirty="0"/>
        </a:p>
      </dgm:t>
    </dgm:pt>
    <dgm:pt modelId="{11364DC7-1F95-41D5-A8AD-D37A3CF57135}" type="sibTrans" cxnId="{C5F1A542-2234-4966-88C5-B97A75922A5F}">
      <dgm:prSet/>
      <dgm:spPr/>
      <dgm:t>
        <a:bodyPr/>
        <a:lstStyle/>
        <a:p>
          <a:endParaRPr lang="es-ES" noProof="0" dirty="0"/>
        </a:p>
      </dgm:t>
    </dgm:pt>
    <dgm:pt modelId="{50B47387-C239-4F42-9EB1-C9BB003A8E95}">
      <dgm:prSet phldrT="[Text]"/>
      <dgm:spPr/>
      <dgm:t>
        <a:bodyPr/>
        <a:lstStyle/>
        <a:p>
          <a:r>
            <a:rPr lang="es-ES" noProof="0" dirty="0"/>
            <a:t>5. Fomenta prácticas de vida saludable </a:t>
          </a:r>
        </a:p>
      </dgm:t>
    </dgm:pt>
    <dgm:pt modelId="{723161AF-34E8-4B06-ADD9-480BC2E7DA8A}" type="parTrans" cxnId="{F2C3D10F-0979-4363-AE54-35BDF07B5956}">
      <dgm:prSet/>
      <dgm:spPr/>
      <dgm:t>
        <a:bodyPr/>
        <a:lstStyle/>
        <a:p>
          <a:endParaRPr lang="es-ES" noProof="0" dirty="0"/>
        </a:p>
      </dgm:t>
    </dgm:pt>
    <dgm:pt modelId="{A443A5DB-CEEB-47AA-ACEF-E8B70D649072}" type="sibTrans" cxnId="{F2C3D10F-0979-4363-AE54-35BDF07B5956}">
      <dgm:prSet/>
      <dgm:spPr/>
      <dgm:t>
        <a:bodyPr/>
        <a:lstStyle/>
        <a:p>
          <a:endParaRPr lang="es-ES" noProof="0" dirty="0"/>
        </a:p>
      </dgm:t>
    </dgm:pt>
    <dgm:pt modelId="{036B36DC-34E6-4C1C-ADA7-8DBC0ED8996D}">
      <dgm:prSet phldrT="[Text]"/>
      <dgm:spPr/>
      <dgm:t>
        <a:bodyPr/>
        <a:lstStyle/>
        <a:p>
          <a:r>
            <a:rPr lang="es-ES" noProof="0" dirty="0"/>
            <a:t>6. Gestionar riesgos saludables</a:t>
          </a:r>
        </a:p>
      </dgm:t>
    </dgm:pt>
    <dgm:pt modelId="{1D2039B9-50BA-493F-862B-E8C5C027C79D}" type="parTrans" cxnId="{E8959B1D-F499-4B4C-9B62-01CE0EBE0E87}">
      <dgm:prSet/>
      <dgm:spPr/>
      <dgm:t>
        <a:bodyPr/>
        <a:lstStyle/>
        <a:p>
          <a:endParaRPr lang="es-ES" noProof="0" dirty="0"/>
        </a:p>
      </dgm:t>
    </dgm:pt>
    <dgm:pt modelId="{E88F8656-D14E-4D9E-855B-7F04A5213906}" type="sibTrans" cxnId="{E8959B1D-F499-4B4C-9B62-01CE0EBE0E87}">
      <dgm:prSet/>
      <dgm:spPr/>
      <dgm:t>
        <a:bodyPr/>
        <a:lstStyle/>
        <a:p>
          <a:endParaRPr lang="es-ES" noProof="0" dirty="0"/>
        </a:p>
      </dgm:t>
    </dgm:pt>
    <dgm:pt modelId="{A3B9734B-E438-423E-92C2-E449DD4FFEF4}">
      <dgm:prSet phldrT="[Text]"/>
      <dgm:spPr/>
      <dgm:t>
        <a:bodyPr/>
        <a:lstStyle/>
        <a:p>
          <a:r>
            <a:rPr lang="es-ES" noProof="0" dirty="0"/>
            <a:t>6. Planifica de forma participativa</a:t>
          </a:r>
        </a:p>
      </dgm:t>
    </dgm:pt>
    <dgm:pt modelId="{B69308DF-238A-420E-83F2-88E102E2CD52}" type="parTrans" cxnId="{C3602676-A1D2-42DB-A296-54234692C1F1}">
      <dgm:prSet/>
      <dgm:spPr/>
      <dgm:t>
        <a:bodyPr/>
        <a:lstStyle/>
        <a:p>
          <a:endParaRPr lang="es-ES" noProof="0" dirty="0"/>
        </a:p>
      </dgm:t>
    </dgm:pt>
    <dgm:pt modelId="{F0A20326-C0B1-41A9-B761-84BEB9EC8E69}" type="sibTrans" cxnId="{C3602676-A1D2-42DB-A296-54234692C1F1}">
      <dgm:prSet/>
      <dgm:spPr/>
      <dgm:t>
        <a:bodyPr/>
        <a:lstStyle/>
        <a:p>
          <a:endParaRPr lang="es-ES" noProof="0" dirty="0"/>
        </a:p>
      </dgm:t>
    </dgm:pt>
    <dgm:pt modelId="{B8B2D71C-A942-4AE2-9574-3797D4E9510D}" type="pres">
      <dgm:prSet presAssocID="{E7749218-3A3E-490E-BD95-CE8F135E67E8}" presName="Name0" presStyleCnt="0">
        <dgm:presLayoutVars>
          <dgm:dir/>
          <dgm:resizeHandles val="exact"/>
        </dgm:presLayoutVars>
      </dgm:prSet>
      <dgm:spPr/>
    </dgm:pt>
    <dgm:pt modelId="{89F1226C-3C9B-471E-BDBE-9D491CDFB88B}" type="pres">
      <dgm:prSet presAssocID="{E7749218-3A3E-490E-BD95-CE8F135E67E8}" presName="fgShape" presStyleLbl="fgShp" presStyleIdx="0" presStyleCnt="1"/>
      <dgm:spPr/>
    </dgm:pt>
    <dgm:pt modelId="{E1DBFB43-5901-46B9-A341-3426BBC5942C}" type="pres">
      <dgm:prSet presAssocID="{E7749218-3A3E-490E-BD95-CE8F135E67E8}" presName="linComp" presStyleCnt="0"/>
      <dgm:spPr/>
    </dgm:pt>
    <dgm:pt modelId="{3AD8F7AA-70EB-4A21-8C16-8E4ADD44DBD1}" type="pres">
      <dgm:prSet presAssocID="{F98D38E2-C3A7-4E55-8468-839312295936}" presName="compNode" presStyleCnt="0"/>
      <dgm:spPr/>
    </dgm:pt>
    <dgm:pt modelId="{6E838223-05EF-4C74-B6E7-54A0546D444B}" type="pres">
      <dgm:prSet presAssocID="{F98D38E2-C3A7-4E55-8468-839312295936}" presName="bkgdShape" presStyleLbl="node1" presStyleIdx="0" presStyleCnt="7"/>
      <dgm:spPr/>
    </dgm:pt>
    <dgm:pt modelId="{35CA4E5C-E316-40B1-AF80-C1E6F5CFB1E6}" type="pres">
      <dgm:prSet presAssocID="{F98D38E2-C3A7-4E55-8468-839312295936}" presName="nodeTx" presStyleLbl="node1" presStyleIdx="0" presStyleCnt="7">
        <dgm:presLayoutVars>
          <dgm:bulletEnabled val="1"/>
        </dgm:presLayoutVars>
      </dgm:prSet>
      <dgm:spPr/>
    </dgm:pt>
    <dgm:pt modelId="{6CBF8251-FD07-4EBA-A7C9-97FD7F84ABB6}" type="pres">
      <dgm:prSet presAssocID="{F98D38E2-C3A7-4E55-8468-839312295936}" presName="invisiNode" presStyleLbl="node1" presStyleIdx="0" presStyleCnt="7"/>
      <dgm:spPr/>
    </dgm:pt>
    <dgm:pt modelId="{B682E6C7-5030-468E-A1E1-9E373B77A920}" type="pres">
      <dgm:prSet presAssocID="{F98D38E2-C3A7-4E55-8468-839312295936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F17E418-A006-4E41-83AB-454F259D3CDC}" type="pres">
      <dgm:prSet presAssocID="{3226EB52-0246-430E-A39D-869E668E0436}" presName="sibTrans" presStyleLbl="sibTrans2D1" presStyleIdx="0" presStyleCnt="0"/>
      <dgm:spPr/>
    </dgm:pt>
    <dgm:pt modelId="{C5FED52D-2592-40D3-ACFB-272A8AB361CC}" type="pres">
      <dgm:prSet presAssocID="{BDDFD8D8-6C15-4277-8E8B-73175B197490}" presName="compNode" presStyleCnt="0"/>
      <dgm:spPr/>
    </dgm:pt>
    <dgm:pt modelId="{8DE7DBA7-22AC-4370-9B52-24BC2D13DB6A}" type="pres">
      <dgm:prSet presAssocID="{BDDFD8D8-6C15-4277-8E8B-73175B197490}" presName="bkgdShape" presStyleLbl="node1" presStyleIdx="1" presStyleCnt="7"/>
      <dgm:spPr/>
    </dgm:pt>
    <dgm:pt modelId="{727046B2-42F9-49D0-93D4-6EE4EBBA2A65}" type="pres">
      <dgm:prSet presAssocID="{BDDFD8D8-6C15-4277-8E8B-73175B197490}" presName="nodeTx" presStyleLbl="node1" presStyleIdx="1" presStyleCnt="7">
        <dgm:presLayoutVars>
          <dgm:bulletEnabled val="1"/>
        </dgm:presLayoutVars>
      </dgm:prSet>
      <dgm:spPr/>
    </dgm:pt>
    <dgm:pt modelId="{EAC3E9EC-8B67-43A4-8582-4ADE2208B46F}" type="pres">
      <dgm:prSet presAssocID="{BDDFD8D8-6C15-4277-8E8B-73175B197490}" presName="invisiNode" presStyleLbl="node1" presStyleIdx="1" presStyleCnt="7"/>
      <dgm:spPr/>
    </dgm:pt>
    <dgm:pt modelId="{100CD531-40BA-40A0-933F-40A1E5BB964D}" type="pres">
      <dgm:prSet presAssocID="{BDDFD8D8-6C15-4277-8E8B-73175B197490}" presName="imagNode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0EAF69-03C1-4A32-B7FD-1DAA0BE94DC4}" type="pres">
      <dgm:prSet presAssocID="{068D06E0-2F0B-4148-AAEB-20A1FD87B27A}" presName="sibTrans" presStyleLbl="sibTrans2D1" presStyleIdx="0" presStyleCnt="0"/>
      <dgm:spPr/>
    </dgm:pt>
    <dgm:pt modelId="{C2088EAE-71F5-45BF-B0C2-8D9924E8E9D6}" type="pres">
      <dgm:prSet presAssocID="{229D4BF8-F73A-48FF-A618-7701B4869D9D}" presName="compNode" presStyleCnt="0"/>
      <dgm:spPr/>
    </dgm:pt>
    <dgm:pt modelId="{FC0CB778-FE7A-4C9A-A232-66CF7F013C5F}" type="pres">
      <dgm:prSet presAssocID="{229D4BF8-F73A-48FF-A618-7701B4869D9D}" presName="bkgdShape" presStyleLbl="node1" presStyleIdx="2" presStyleCnt="7"/>
      <dgm:spPr/>
    </dgm:pt>
    <dgm:pt modelId="{D150AE1D-A289-44C4-B518-1A24F4797741}" type="pres">
      <dgm:prSet presAssocID="{229D4BF8-F73A-48FF-A618-7701B4869D9D}" presName="nodeTx" presStyleLbl="node1" presStyleIdx="2" presStyleCnt="7">
        <dgm:presLayoutVars>
          <dgm:bulletEnabled val="1"/>
        </dgm:presLayoutVars>
      </dgm:prSet>
      <dgm:spPr/>
    </dgm:pt>
    <dgm:pt modelId="{B4CC4B64-3330-4983-94E6-5CD35C779194}" type="pres">
      <dgm:prSet presAssocID="{229D4BF8-F73A-48FF-A618-7701B4869D9D}" presName="invisiNode" presStyleLbl="node1" presStyleIdx="2" presStyleCnt="7"/>
      <dgm:spPr/>
    </dgm:pt>
    <dgm:pt modelId="{B4795EEC-19C1-495E-9A5C-29FC109177AA}" type="pres">
      <dgm:prSet presAssocID="{229D4BF8-F73A-48FF-A618-7701B4869D9D}" presName="imagNode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126097-2EC3-45AC-BA17-DB91A9FD8B51}" type="pres">
      <dgm:prSet presAssocID="{9532F1DD-F4CB-4137-B8A5-B5E5A7BA3575}" presName="sibTrans" presStyleLbl="sibTrans2D1" presStyleIdx="0" presStyleCnt="0"/>
      <dgm:spPr/>
    </dgm:pt>
    <dgm:pt modelId="{74D2B741-3258-481B-A5DC-2E8C7E056BF0}" type="pres">
      <dgm:prSet presAssocID="{6FECA0A6-2A87-42C3-8FFD-0124758CCC4B}" presName="compNode" presStyleCnt="0"/>
      <dgm:spPr/>
    </dgm:pt>
    <dgm:pt modelId="{D6C5DAAC-157E-4284-91C4-2D107BD6B9ED}" type="pres">
      <dgm:prSet presAssocID="{6FECA0A6-2A87-42C3-8FFD-0124758CCC4B}" presName="bkgdShape" presStyleLbl="node1" presStyleIdx="3" presStyleCnt="7"/>
      <dgm:spPr/>
    </dgm:pt>
    <dgm:pt modelId="{E4B27EA4-BB31-495D-BFDE-4CB4A2937389}" type="pres">
      <dgm:prSet presAssocID="{6FECA0A6-2A87-42C3-8FFD-0124758CCC4B}" presName="nodeTx" presStyleLbl="node1" presStyleIdx="3" presStyleCnt="7">
        <dgm:presLayoutVars>
          <dgm:bulletEnabled val="1"/>
        </dgm:presLayoutVars>
      </dgm:prSet>
      <dgm:spPr/>
    </dgm:pt>
    <dgm:pt modelId="{D2F12E90-CBF9-4A27-BF7C-BF6C78D31692}" type="pres">
      <dgm:prSet presAssocID="{6FECA0A6-2A87-42C3-8FFD-0124758CCC4B}" presName="invisiNode" presStyleLbl="node1" presStyleIdx="3" presStyleCnt="7"/>
      <dgm:spPr/>
    </dgm:pt>
    <dgm:pt modelId="{793D732B-4E13-4E7E-995F-D665C1D1D89B}" type="pres">
      <dgm:prSet presAssocID="{6FECA0A6-2A87-42C3-8FFD-0124758CCC4B}" presName="imagNode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D49583-12D3-4A40-917B-45E9D4E61226}" type="pres">
      <dgm:prSet presAssocID="{11364DC7-1F95-41D5-A8AD-D37A3CF57135}" presName="sibTrans" presStyleLbl="sibTrans2D1" presStyleIdx="0" presStyleCnt="0"/>
      <dgm:spPr/>
    </dgm:pt>
    <dgm:pt modelId="{E7CE0C21-E265-4965-A749-B88B8A0889D8}" type="pres">
      <dgm:prSet presAssocID="{50B47387-C239-4F42-9EB1-C9BB003A8E95}" presName="compNode" presStyleCnt="0"/>
      <dgm:spPr/>
    </dgm:pt>
    <dgm:pt modelId="{51322D63-B06A-42E0-AAB3-6B8527706514}" type="pres">
      <dgm:prSet presAssocID="{50B47387-C239-4F42-9EB1-C9BB003A8E95}" presName="bkgdShape" presStyleLbl="node1" presStyleIdx="4" presStyleCnt="7"/>
      <dgm:spPr/>
    </dgm:pt>
    <dgm:pt modelId="{B972254F-FCE5-48E0-8E53-8008B9FDDE77}" type="pres">
      <dgm:prSet presAssocID="{50B47387-C239-4F42-9EB1-C9BB003A8E95}" presName="nodeTx" presStyleLbl="node1" presStyleIdx="4" presStyleCnt="7">
        <dgm:presLayoutVars>
          <dgm:bulletEnabled val="1"/>
        </dgm:presLayoutVars>
      </dgm:prSet>
      <dgm:spPr/>
    </dgm:pt>
    <dgm:pt modelId="{49AF650E-691B-4755-BBB8-803D7BF26A51}" type="pres">
      <dgm:prSet presAssocID="{50B47387-C239-4F42-9EB1-C9BB003A8E95}" presName="invisiNode" presStyleLbl="node1" presStyleIdx="4" presStyleCnt="7"/>
      <dgm:spPr/>
    </dgm:pt>
    <dgm:pt modelId="{465D3C80-F63B-4D81-94AA-5A2487357621}" type="pres">
      <dgm:prSet presAssocID="{50B47387-C239-4F42-9EB1-C9BB003A8E95}" presName="imagNode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EE290C-737A-4F8F-8798-CC9F079AB503}" type="pres">
      <dgm:prSet presAssocID="{A443A5DB-CEEB-47AA-ACEF-E8B70D649072}" presName="sibTrans" presStyleLbl="sibTrans2D1" presStyleIdx="0" presStyleCnt="0"/>
      <dgm:spPr/>
    </dgm:pt>
    <dgm:pt modelId="{3E3BAC0E-B4E6-451A-8600-7BE1D99EF527}" type="pres">
      <dgm:prSet presAssocID="{036B36DC-34E6-4C1C-ADA7-8DBC0ED8996D}" presName="compNode" presStyleCnt="0"/>
      <dgm:spPr/>
    </dgm:pt>
    <dgm:pt modelId="{D137964E-9F52-41DE-A317-573138CD0982}" type="pres">
      <dgm:prSet presAssocID="{036B36DC-34E6-4C1C-ADA7-8DBC0ED8996D}" presName="bkgdShape" presStyleLbl="node1" presStyleIdx="5" presStyleCnt="7"/>
      <dgm:spPr/>
    </dgm:pt>
    <dgm:pt modelId="{D5718010-581C-4853-9A5F-749DDAADA628}" type="pres">
      <dgm:prSet presAssocID="{036B36DC-34E6-4C1C-ADA7-8DBC0ED8996D}" presName="nodeTx" presStyleLbl="node1" presStyleIdx="5" presStyleCnt="7">
        <dgm:presLayoutVars>
          <dgm:bulletEnabled val="1"/>
        </dgm:presLayoutVars>
      </dgm:prSet>
      <dgm:spPr/>
    </dgm:pt>
    <dgm:pt modelId="{00E1CA40-ED79-49CE-A9F6-F4A9CD227036}" type="pres">
      <dgm:prSet presAssocID="{036B36DC-34E6-4C1C-ADA7-8DBC0ED8996D}" presName="invisiNode" presStyleLbl="node1" presStyleIdx="5" presStyleCnt="7"/>
      <dgm:spPr/>
    </dgm:pt>
    <dgm:pt modelId="{250D5F07-8FC3-4F3F-8570-A08E3403EE63}" type="pres">
      <dgm:prSet presAssocID="{036B36DC-34E6-4C1C-ADA7-8DBC0ED8996D}" presName="imagNode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E098FE-36B8-4C9E-8E96-C323F40E1E2F}" type="pres">
      <dgm:prSet presAssocID="{E88F8656-D14E-4D9E-855B-7F04A5213906}" presName="sibTrans" presStyleLbl="sibTrans2D1" presStyleIdx="0" presStyleCnt="0"/>
      <dgm:spPr/>
    </dgm:pt>
    <dgm:pt modelId="{68124958-2408-4D0E-A5B4-70CC35A173BE}" type="pres">
      <dgm:prSet presAssocID="{A3B9734B-E438-423E-92C2-E449DD4FFEF4}" presName="compNode" presStyleCnt="0"/>
      <dgm:spPr/>
    </dgm:pt>
    <dgm:pt modelId="{8B38B4A3-C41B-49AE-858A-97B10316C1ED}" type="pres">
      <dgm:prSet presAssocID="{A3B9734B-E438-423E-92C2-E449DD4FFEF4}" presName="bkgdShape" presStyleLbl="node1" presStyleIdx="6" presStyleCnt="7"/>
      <dgm:spPr/>
    </dgm:pt>
    <dgm:pt modelId="{7A778C86-53AA-490C-B246-4F9DEBFD7469}" type="pres">
      <dgm:prSet presAssocID="{A3B9734B-E438-423E-92C2-E449DD4FFEF4}" presName="nodeTx" presStyleLbl="node1" presStyleIdx="6" presStyleCnt="7">
        <dgm:presLayoutVars>
          <dgm:bulletEnabled val="1"/>
        </dgm:presLayoutVars>
      </dgm:prSet>
      <dgm:spPr/>
    </dgm:pt>
    <dgm:pt modelId="{C4344B9E-094B-44C8-B168-2D21BB3B0DB9}" type="pres">
      <dgm:prSet presAssocID="{A3B9734B-E438-423E-92C2-E449DD4FFEF4}" presName="invisiNode" presStyleLbl="node1" presStyleIdx="6" presStyleCnt="7"/>
      <dgm:spPr/>
    </dgm:pt>
    <dgm:pt modelId="{D8E29FE6-7947-4C40-A324-972D8C67A003}" type="pres">
      <dgm:prSet presAssocID="{A3B9734B-E438-423E-92C2-E449DD4FFEF4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6361305-7E52-485F-839C-514D2875E388}" type="presOf" srcId="{A443A5DB-CEEB-47AA-ACEF-E8B70D649072}" destId="{03EE290C-737A-4F8F-8798-CC9F079AB503}" srcOrd="0" destOrd="0" presId="urn:microsoft.com/office/officeart/2005/8/layout/hList7"/>
    <dgm:cxn modelId="{F2C3D10F-0979-4363-AE54-35BDF07B5956}" srcId="{E7749218-3A3E-490E-BD95-CE8F135E67E8}" destId="{50B47387-C239-4F42-9EB1-C9BB003A8E95}" srcOrd="4" destOrd="0" parTransId="{723161AF-34E8-4B06-ADD9-480BC2E7DA8A}" sibTransId="{A443A5DB-CEEB-47AA-ACEF-E8B70D649072}"/>
    <dgm:cxn modelId="{21F90C10-6C4C-4FFA-9A68-285CB55D79F7}" type="presOf" srcId="{E7749218-3A3E-490E-BD95-CE8F135E67E8}" destId="{B8B2D71C-A942-4AE2-9574-3797D4E9510D}" srcOrd="0" destOrd="0" presId="urn:microsoft.com/office/officeart/2005/8/layout/hList7"/>
    <dgm:cxn modelId="{E8959B1D-F499-4B4C-9B62-01CE0EBE0E87}" srcId="{E7749218-3A3E-490E-BD95-CE8F135E67E8}" destId="{036B36DC-34E6-4C1C-ADA7-8DBC0ED8996D}" srcOrd="5" destOrd="0" parTransId="{1D2039B9-50BA-493F-862B-E8C5C027C79D}" sibTransId="{E88F8656-D14E-4D9E-855B-7F04A5213906}"/>
    <dgm:cxn modelId="{7BF9E320-EC22-488F-A522-37FBBA062D2E}" type="presOf" srcId="{50B47387-C239-4F42-9EB1-C9BB003A8E95}" destId="{51322D63-B06A-42E0-AAB3-6B8527706514}" srcOrd="0" destOrd="0" presId="urn:microsoft.com/office/officeart/2005/8/layout/hList7"/>
    <dgm:cxn modelId="{786A7F23-A83E-4C3D-B3B2-A4DC81493573}" type="presOf" srcId="{3226EB52-0246-430E-A39D-869E668E0436}" destId="{AF17E418-A006-4E41-83AB-454F259D3CDC}" srcOrd="0" destOrd="0" presId="urn:microsoft.com/office/officeart/2005/8/layout/hList7"/>
    <dgm:cxn modelId="{F2DAEC2E-78F2-4222-843A-96688629C1A2}" type="presOf" srcId="{A3B9734B-E438-423E-92C2-E449DD4FFEF4}" destId="{7A778C86-53AA-490C-B246-4F9DEBFD7469}" srcOrd="1" destOrd="0" presId="urn:microsoft.com/office/officeart/2005/8/layout/hList7"/>
    <dgm:cxn modelId="{3F7D9641-48C5-4EB8-8389-CD24EE2C146E}" type="presOf" srcId="{BDDFD8D8-6C15-4277-8E8B-73175B197490}" destId="{727046B2-42F9-49D0-93D4-6EE4EBBA2A65}" srcOrd="1" destOrd="0" presId="urn:microsoft.com/office/officeart/2005/8/layout/hList7"/>
    <dgm:cxn modelId="{C5F1A542-2234-4966-88C5-B97A75922A5F}" srcId="{E7749218-3A3E-490E-BD95-CE8F135E67E8}" destId="{6FECA0A6-2A87-42C3-8FFD-0124758CCC4B}" srcOrd="3" destOrd="0" parTransId="{F78E0F36-9708-461C-BF80-00BEB74306C1}" sibTransId="{11364DC7-1F95-41D5-A8AD-D37A3CF57135}"/>
    <dgm:cxn modelId="{2A2E7865-F5D4-4371-BD2C-03051669B53D}" type="presOf" srcId="{9532F1DD-F4CB-4137-B8A5-B5E5A7BA3575}" destId="{75126097-2EC3-45AC-BA17-DB91A9FD8B51}" srcOrd="0" destOrd="0" presId="urn:microsoft.com/office/officeart/2005/8/layout/hList7"/>
    <dgm:cxn modelId="{61068D70-EEF6-408B-89C1-7EB46B1CD394}" type="presOf" srcId="{036B36DC-34E6-4C1C-ADA7-8DBC0ED8996D}" destId="{D137964E-9F52-41DE-A317-573138CD0982}" srcOrd="0" destOrd="0" presId="urn:microsoft.com/office/officeart/2005/8/layout/hList7"/>
    <dgm:cxn modelId="{C3602676-A1D2-42DB-A296-54234692C1F1}" srcId="{E7749218-3A3E-490E-BD95-CE8F135E67E8}" destId="{A3B9734B-E438-423E-92C2-E449DD4FFEF4}" srcOrd="6" destOrd="0" parTransId="{B69308DF-238A-420E-83F2-88E102E2CD52}" sibTransId="{F0A20326-C0B1-41A9-B761-84BEB9EC8E69}"/>
    <dgm:cxn modelId="{7CFFDA77-6576-49FC-AD80-8E0CFC91CFF2}" srcId="{E7749218-3A3E-490E-BD95-CE8F135E67E8}" destId="{F98D38E2-C3A7-4E55-8468-839312295936}" srcOrd="0" destOrd="0" parTransId="{D5C081DE-CD0F-48EA-8E71-A7D5EF3DC1AB}" sibTransId="{3226EB52-0246-430E-A39D-869E668E0436}"/>
    <dgm:cxn modelId="{C96FA87C-AE71-4374-A230-6D2F3FB4210E}" type="presOf" srcId="{F98D38E2-C3A7-4E55-8468-839312295936}" destId="{6E838223-05EF-4C74-B6E7-54A0546D444B}" srcOrd="0" destOrd="0" presId="urn:microsoft.com/office/officeart/2005/8/layout/hList7"/>
    <dgm:cxn modelId="{C0442D7E-B42F-426E-AFF9-CC46EBDFCD7F}" srcId="{E7749218-3A3E-490E-BD95-CE8F135E67E8}" destId="{229D4BF8-F73A-48FF-A618-7701B4869D9D}" srcOrd="2" destOrd="0" parTransId="{142E4DDD-C322-40E2-B915-0FB6297C052C}" sibTransId="{9532F1DD-F4CB-4137-B8A5-B5E5A7BA3575}"/>
    <dgm:cxn modelId="{3A83797E-6BE8-4B8A-8C88-2190EE2DDF8C}" type="presOf" srcId="{036B36DC-34E6-4C1C-ADA7-8DBC0ED8996D}" destId="{D5718010-581C-4853-9A5F-749DDAADA628}" srcOrd="1" destOrd="0" presId="urn:microsoft.com/office/officeart/2005/8/layout/hList7"/>
    <dgm:cxn modelId="{89998D85-E3C2-4692-B985-7145DF62C43A}" type="presOf" srcId="{229D4BF8-F73A-48FF-A618-7701B4869D9D}" destId="{FC0CB778-FE7A-4C9A-A232-66CF7F013C5F}" srcOrd="0" destOrd="0" presId="urn:microsoft.com/office/officeart/2005/8/layout/hList7"/>
    <dgm:cxn modelId="{899DB988-F780-4397-92AE-13070CECB606}" type="presOf" srcId="{229D4BF8-F73A-48FF-A618-7701B4869D9D}" destId="{D150AE1D-A289-44C4-B518-1A24F4797741}" srcOrd="1" destOrd="0" presId="urn:microsoft.com/office/officeart/2005/8/layout/hList7"/>
    <dgm:cxn modelId="{263EBA8B-9BD8-436A-83C5-38FF7950E261}" srcId="{E7749218-3A3E-490E-BD95-CE8F135E67E8}" destId="{BDDFD8D8-6C15-4277-8E8B-73175B197490}" srcOrd="1" destOrd="0" parTransId="{3A61F419-E3A8-41C1-91FA-566BBAC89FB3}" sibTransId="{068D06E0-2F0B-4148-AAEB-20A1FD87B27A}"/>
    <dgm:cxn modelId="{3F871F8C-6DE7-4E1C-B74E-B7F694F20AFC}" type="presOf" srcId="{50B47387-C239-4F42-9EB1-C9BB003A8E95}" destId="{B972254F-FCE5-48E0-8E53-8008B9FDDE77}" srcOrd="1" destOrd="0" presId="urn:microsoft.com/office/officeart/2005/8/layout/hList7"/>
    <dgm:cxn modelId="{79EDB8B3-720E-4860-B3C6-5651D51F071F}" type="presOf" srcId="{F98D38E2-C3A7-4E55-8468-839312295936}" destId="{35CA4E5C-E316-40B1-AF80-C1E6F5CFB1E6}" srcOrd="1" destOrd="0" presId="urn:microsoft.com/office/officeart/2005/8/layout/hList7"/>
    <dgm:cxn modelId="{55E4D2B4-F033-4DE6-9DCA-DE29665E64EB}" type="presOf" srcId="{BDDFD8D8-6C15-4277-8E8B-73175B197490}" destId="{8DE7DBA7-22AC-4370-9B52-24BC2D13DB6A}" srcOrd="0" destOrd="0" presId="urn:microsoft.com/office/officeart/2005/8/layout/hList7"/>
    <dgm:cxn modelId="{68C41CB9-D92B-47EC-A8BA-17A1E5A35951}" type="presOf" srcId="{A3B9734B-E438-423E-92C2-E449DD4FFEF4}" destId="{8B38B4A3-C41B-49AE-858A-97B10316C1ED}" srcOrd="0" destOrd="0" presId="urn:microsoft.com/office/officeart/2005/8/layout/hList7"/>
    <dgm:cxn modelId="{A6ED84BA-FA1C-4186-AB53-F1EE38BBEF7F}" type="presOf" srcId="{11364DC7-1F95-41D5-A8AD-D37A3CF57135}" destId="{34D49583-12D3-4A40-917B-45E9D4E61226}" srcOrd="0" destOrd="0" presId="urn:microsoft.com/office/officeart/2005/8/layout/hList7"/>
    <dgm:cxn modelId="{145158CC-D65F-45F7-B2DA-98A40FFAD490}" type="presOf" srcId="{E88F8656-D14E-4D9E-855B-7F04A5213906}" destId="{0AE098FE-36B8-4C9E-8E96-C323F40E1E2F}" srcOrd="0" destOrd="0" presId="urn:microsoft.com/office/officeart/2005/8/layout/hList7"/>
    <dgm:cxn modelId="{A3275BDB-FE7A-4E70-A8E8-C7AFB2F5A44C}" type="presOf" srcId="{6FECA0A6-2A87-42C3-8FFD-0124758CCC4B}" destId="{D6C5DAAC-157E-4284-91C4-2D107BD6B9ED}" srcOrd="0" destOrd="0" presId="urn:microsoft.com/office/officeart/2005/8/layout/hList7"/>
    <dgm:cxn modelId="{A8A203F3-8670-4A35-BABD-4F060CA47793}" type="presOf" srcId="{068D06E0-2F0B-4148-AAEB-20A1FD87B27A}" destId="{D20EAF69-03C1-4A32-B7FD-1DAA0BE94DC4}" srcOrd="0" destOrd="0" presId="urn:microsoft.com/office/officeart/2005/8/layout/hList7"/>
    <dgm:cxn modelId="{99C584FF-EDD5-4155-8BC4-AE6FB886B7D7}" type="presOf" srcId="{6FECA0A6-2A87-42C3-8FFD-0124758CCC4B}" destId="{E4B27EA4-BB31-495D-BFDE-4CB4A2937389}" srcOrd="1" destOrd="0" presId="urn:microsoft.com/office/officeart/2005/8/layout/hList7"/>
    <dgm:cxn modelId="{908D2098-AC21-42F1-B961-D12146B13CE1}" type="presParOf" srcId="{B8B2D71C-A942-4AE2-9574-3797D4E9510D}" destId="{89F1226C-3C9B-471E-BDBE-9D491CDFB88B}" srcOrd="0" destOrd="0" presId="urn:microsoft.com/office/officeart/2005/8/layout/hList7"/>
    <dgm:cxn modelId="{706FCA3E-B65C-4CD6-86CC-D7D91B5CDECF}" type="presParOf" srcId="{B8B2D71C-A942-4AE2-9574-3797D4E9510D}" destId="{E1DBFB43-5901-46B9-A341-3426BBC5942C}" srcOrd="1" destOrd="0" presId="urn:microsoft.com/office/officeart/2005/8/layout/hList7"/>
    <dgm:cxn modelId="{929D4923-CBD5-4FDD-8ED8-516349B75117}" type="presParOf" srcId="{E1DBFB43-5901-46B9-A341-3426BBC5942C}" destId="{3AD8F7AA-70EB-4A21-8C16-8E4ADD44DBD1}" srcOrd="0" destOrd="0" presId="urn:microsoft.com/office/officeart/2005/8/layout/hList7"/>
    <dgm:cxn modelId="{0D764615-CF9C-491D-9231-ADF939EC0ADB}" type="presParOf" srcId="{3AD8F7AA-70EB-4A21-8C16-8E4ADD44DBD1}" destId="{6E838223-05EF-4C74-B6E7-54A0546D444B}" srcOrd="0" destOrd="0" presId="urn:microsoft.com/office/officeart/2005/8/layout/hList7"/>
    <dgm:cxn modelId="{0B8A1392-6C67-4FD4-AD67-280BE6CE8257}" type="presParOf" srcId="{3AD8F7AA-70EB-4A21-8C16-8E4ADD44DBD1}" destId="{35CA4E5C-E316-40B1-AF80-C1E6F5CFB1E6}" srcOrd="1" destOrd="0" presId="urn:microsoft.com/office/officeart/2005/8/layout/hList7"/>
    <dgm:cxn modelId="{45A3063E-86EC-45E9-AF04-EA0470E499C4}" type="presParOf" srcId="{3AD8F7AA-70EB-4A21-8C16-8E4ADD44DBD1}" destId="{6CBF8251-FD07-4EBA-A7C9-97FD7F84ABB6}" srcOrd="2" destOrd="0" presId="urn:microsoft.com/office/officeart/2005/8/layout/hList7"/>
    <dgm:cxn modelId="{BDC24CD8-86B0-440D-BC25-495EFC7EE367}" type="presParOf" srcId="{3AD8F7AA-70EB-4A21-8C16-8E4ADD44DBD1}" destId="{B682E6C7-5030-468E-A1E1-9E373B77A920}" srcOrd="3" destOrd="0" presId="urn:microsoft.com/office/officeart/2005/8/layout/hList7"/>
    <dgm:cxn modelId="{D24A6972-4976-420C-A11C-E98C4776FA73}" type="presParOf" srcId="{E1DBFB43-5901-46B9-A341-3426BBC5942C}" destId="{AF17E418-A006-4E41-83AB-454F259D3CDC}" srcOrd="1" destOrd="0" presId="urn:microsoft.com/office/officeart/2005/8/layout/hList7"/>
    <dgm:cxn modelId="{E31222ED-67B6-4769-BB1A-8B73B20F349F}" type="presParOf" srcId="{E1DBFB43-5901-46B9-A341-3426BBC5942C}" destId="{C5FED52D-2592-40D3-ACFB-272A8AB361CC}" srcOrd="2" destOrd="0" presId="urn:microsoft.com/office/officeart/2005/8/layout/hList7"/>
    <dgm:cxn modelId="{A151364C-D967-42A9-B807-8E18F035ADD8}" type="presParOf" srcId="{C5FED52D-2592-40D3-ACFB-272A8AB361CC}" destId="{8DE7DBA7-22AC-4370-9B52-24BC2D13DB6A}" srcOrd="0" destOrd="0" presId="urn:microsoft.com/office/officeart/2005/8/layout/hList7"/>
    <dgm:cxn modelId="{96B86284-20E6-4216-AC5C-E55839572D87}" type="presParOf" srcId="{C5FED52D-2592-40D3-ACFB-272A8AB361CC}" destId="{727046B2-42F9-49D0-93D4-6EE4EBBA2A65}" srcOrd="1" destOrd="0" presId="urn:microsoft.com/office/officeart/2005/8/layout/hList7"/>
    <dgm:cxn modelId="{58AE0D2C-0AFF-4BC7-A944-2F807643351F}" type="presParOf" srcId="{C5FED52D-2592-40D3-ACFB-272A8AB361CC}" destId="{EAC3E9EC-8B67-43A4-8582-4ADE2208B46F}" srcOrd="2" destOrd="0" presId="urn:microsoft.com/office/officeart/2005/8/layout/hList7"/>
    <dgm:cxn modelId="{3ED7F798-B570-4F5A-B307-4C40D7626E33}" type="presParOf" srcId="{C5FED52D-2592-40D3-ACFB-272A8AB361CC}" destId="{100CD531-40BA-40A0-933F-40A1E5BB964D}" srcOrd="3" destOrd="0" presId="urn:microsoft.com/office/officeart/2005/8/layout/hList7"/>
    <dgm:cxn modelId="{4B5BEDDF-D952-432D-A5D1-810A82698101}" type="presParOf" srcId="{E1DBFB43-5901-46B9-A341-3426BBC5942C}" destId="{D20EAF69-03C1-4A32-B7FD-1DAA0BE94DC4}" srcOrd="3" destOrd="0" presId="urn:microsoft.com/office/officeart/2005/8/layout/hList7"/>
    <dgm:cxn modelId="{F4CDE51E-E913-4A87-8CE4-F07D189E1C72}" type="presParOf" srcId="{E1DBFB43-5901-46B9-A341-3426BBC5942C}" destId="{C2088EAE-71F5-45BF-B0C2-8D9924E8E9D6}" srcOrd="4" destOrd="0" presId="urn:microsoft.com/office/officeart/2005/8/layout/hList7"/>
    <dgm:cxn modelId="{255CC574-B479-4692-A59C-ECFE8B414DCE}" type="presParOf" srcId="{C2088EAE-71F5-45BF-B0C2-8D9924E8E9D6}" destId="{FC0CB778-FE7A-4C9A-A232-66CF7F013C5F}" srcOrd="0" destOrd="0" presId="urn:microsoft.com/office/officeart/2005/8/layout/hList7"/>
    <dgm:cxn modelId="{1D26E3C9-3A00-4909-99BF-6A9035E099AF}" type="presParOf" srcId="{C2088EAE-71F5-45BF-B0C2-8D9924E8E9D6}" destId="{D150AE1D-A289-44C4-B518-1A24F4797741}" srcOrd="1" destOrd="0" presId="urn:microsoft.com/office/officeart/2005/8/layout/hList7"/>
    <dgm:cxn modelId="{EB5A8866-0E42-43A8-92C1-02C4D7ABA559}" type="presParOf" srcId="{C2088EAE-71F5-45BF-B0C2-8D9924E8E9D6}" destId="{B4CC4B64-3330-4983-94E6-5CD35C779194}" srcOrd="2" destOrd="0" presId="urn:microsoft.com/office/officeart/2005/8/layout/hList7"/>
    <dgm:cxn modelId="{91BB821F-4715-4CBE-AA7C-02BD9EF01E4C}" type="presParOf" srcId="{C2088EAE-71F5-45BF-B0C2-8D9924E8E9D6}" destId="{B4795EEC-19C1-495E-9A5C-29FC109177AA}" srcOrd="3" destOrd="0" presId="urn:microsoft.com/office/officeart/2005/8/layout/hList7"/>
    <dgm:cxn modelId="{38B3BE11-7B07-48C9-9E8F-83C56E860328}" type="presParOf" srcId="{E1DBFB43-5901-46B9-A341-3426BBC5942C}" destId="{75126097-2EC3-45AC-BA17-DB91A9FD8B51}" srcOrd="5" destOrd="0" presId="urn:microsoft.com/office/officeart/2005/8/layout/hList7"/>
    <dgm:cxn modelId="{02D52A0E-20BF-45BB-904A-489698F1F59A}" type="presParOf" srcId="{E1DBFB43-5901-46B9-A341-3426BBC5942C}" destId="{74D2B741-3258-481B-A5DC-2E8C7E056BF0}" srcOrd="6" destOrd="0" presId="urn:microsoft.com/office/officeart/2005/8/layout/hList7"/>
    <dgm:cxn modelId="{40DD544C-B4F4-4E93-B536-B4034C15D98B}" type="presParOf" srcId="{74D2B741-3258-481B-A5DC-2E8C7E056BF0}" destId="{D6C5DAAC-157E-4284-91C4-2D107BD6B9ED}" srcOrd="0" destOrd="0" presId="urn:microsoft.com/office/officeart/2005/8/layout/hList7"/>
    <dgm:cxn modelId="{F037527F-22FD-4037-876F-DE33056F7DFD}" type="presParOf" srcId="{74D2B741-3258-481B-A5DC-2E8C7E056BF0}" destId="{E4B27EA4-BB31-495D-BFDE-4CB4A2937389}" srcOrd="1" destOrd="0" presId="urn:microsoft.com/office/officeart/2005/8/layout/hList7"/>
    <dgm:cxn modelId="{D18ED0AC-5560-4A67-AC10-68CF3941D936}" type="presParOf" srcId="{74D2B741-3258-481B-A5DC-2E8C7E056BF0}" destId="{D2F12E90-CBF9-4A27-BF7C-BF6C78D31692}" srcOrd="2" destOrd="0" presId="urn:microsoft.com/office/officeart/2005/8/layout/hList7"/>
    <dgm:cxn modelId="{83696B71-1BD4-4F6E-8987-EE01A483160A}" type="presParOf" srcId="{74D2B741-3258-481B-A5DC-2E8C7E056BF0}" destId="{793D732B-4E13-4E7E-995F-D665C1D1D89B}" srcOrd="3" destOrd="0" presId="urn:microsoft.com/office/officeart/2005/8/layout/hList7"/>
    <dgm:cxn modelId="{561BC3EB-5077-45F9-B0D4-AE941B08B306}" type="presParOf" srcId="{E1DBFB43-5901-46B9-A341-3426BBC5942C}" destId="{34D49583-12D3-4A40-917B-45E9D4E61226}" srcOrd="7" destOrd="0" presId="urn:microsoft.com/office/officeart/2005/8/layout/hList7"/>
    <dgm:cxn modelId="{DC9CD1D3-9338-4EB3-8721-5F2604B4B15C}" type="presParOf" srcId="{E1DBFB43-5901-46B9-A341-3426BBC5942C}" destId="{E7CE0C21-E265-4965-A749-B88B8A0889D8}" srcOrd="8" destOrd="0" presId="urn:microsoft.com/office/officeart/2005/8/layout/hList7"/>
    <dgm:cxn modelId="{81F2CC77-3E6A-448D-A204-D5DA85B144B4}" type="presParOf" srcId="{E7CE0C21-E265-4965-A749-B88B8A0889D8}" destId="{51322D63-B06A-42E0-AAB3-6B8527706514}" srcOrd="0" destOrd="0" presId="urn:microsoft.com/office/officeart/2005/8/layout/hList7"/>
    <dgm:cxn modelId="{B4D0A745-E63D-4E3D-8338-26EE3DCFA96D}" type="presParOf" srcId="{E7CE0C21-E265-4965-A749-B88B8A0889D8}" destId="{B972254F-FCE5-48E0-8E53-8008B9FDDE77}" srcOrd="1" destOrd="0" presId="urn:microsoft.com/office/officeart/2005/8/layout/hList7"/>
    <dgm:cxn modelId="{2F945583-7BD0-475D-938F-D47866A27C03}" type="presParOf" srcId="{E7CE0C21-E265-4965-A749-B88B8A0889D8}" destId="{49AF650E-691B-4755-BBB8-803D7BF26A51}" srcOrd="2" destOrd="0" presId="urn:microsoft.com/office/officeart/2005/8/layout/hList7"/>
    <dgm:cxn modelId="{57C7D761-8BF3-4061-B1CB-7008EA7D5369}" type="presParOf" srcId="{E7CE0C21-E265-4965-A749-B88B8A0889D8}" destId="{465D3C80-F63B-4D81-94AA-5A2487357621}" srcOrd="3" destOrd="0" presId="urn:microsoft.com/office/officeart/2005/8/layout/hList7"/>
    <dgm:cxn modelId="{C9C3A83C-8CB5-4259-8A49-5C98C217329C}" type="presParOf" srcId="{E1DBFB43-5901-46B9-A341-3426BBC5942C}" destId="{03EE290C-737A-4F8F-8798-CC9F079AB503}" srcOrd="9" destOrd="0" presId="urn:microsoft.com/office/officeart/2005/8/layout/hList7"/>
    <dgm:cxn modelId="{66CC74AC-A0F5-4FC0-B2C7-5155BA459EA4}" type="presParOf" srcId="{E1DBFB43-5901-46B9-A341-3426BBC5942C}" destId="{3E3BAC0E-B4E6-451A-8600-7BE1D99EF527}" srcOrd="10" destOrd="0" presId="urn:microsoft.com/office/officeart/2005/8/layout/hList7"/>
    <dgm:cxn modelId="{0686BE29-B920-4645-A9B4-408BE35239B6}" type="presParOf" srcId="{3E3BAC0E-B4E6-451A-8600-7BE1D99EF527}" destId="{D137964E-9F52-41DE-A317-573138CD0982}" srcOrd="0" destOrd="0" presId="urn:microsoft.com/office/officeart/2005/8/layout/hList7"/>
    <dgm:cxn modelId="{E66474DD-80B2-4722-9EE0-D98E32E92E65}" type="presParOf" srcId="{3E3BAC0E-B4E6-451A-8600-7BE1D99EF527}" destId="{D5718010-581C-4853-9A5F-749DDAADA628}" srcOrd="1" destOrd="0" presId="urn:microsoft.com/office/officeart/2005/8/layout/hList7"/>
    <dgm:cxn modelId="{59C64FF2-A654-4B36-B81D-5D09E6F6FCFB}" type="presParOf" srcId="{3E3BAC0E-B4E6-451A-8600-7BE1D99EF527}" destId="{00E1CA40-ED79-49CE-A9F6-F4A9CD227036}" srcOrd="2" destOrd="0" presId="urn:microsoft.com/office/officeart/2005/8/layout/hList7"/>
    <dgm:cxn modelId="{EDF319A1-515D-4152-BCA9-A754F9B06C76}" type="presParOf" srcId="{3E3BAC0E-B4E6-451A-8600-7BE1D99EF527}" destId="{250D5F07-8FC3-4F3F-8570-A08E3403EE63}" srcOrd="3" destOrd="0" presId="urn:microsoft.com/office/officeart/2005/8/layout/hList7"/>
    <dgm:cxn modelId="{F9D30DDD-A41A-465F-BCF4-A575ABB09F66}" type="presParOf" srcId="{E1DBFB43-5901-46B9-A341-3426BBC5942C}" destId="{0AE098FE-36B8-4C9E-8E96-C323F40E1E2F}" srcOrd="11" destOrd="0" presId="urn:microsoft.com/office/officeart/2005/8/layout/hList7"/>
    <dgm:cxn modelId="{3780C7F1-A636-40E4-A696-AFE2C43C55F8}" type="presParOf" srcId="{E1DBFB43-5901-46B9-A341-3426BBC5942C}" destId="{68124958-2408-4D0E-A5B4-70CC35A173BE}" srcOrd="12" destOrd="0" presId="urn:microsoft.com/office/officeart/2005/8/layout/hList7"/>
    <dgm:cxn modelId="{4AC65397-7B67-4C38-B752-D1D415A64D9B}" type="presParOf" srcId="{68124958-2408-4D0E-A5B4-70CC35A173BE}" destId="{8B38B4A3-C41B-49AE-858A-97B10316C1ED}" srcOrd="0" destOrd="0" presId="urn:microsoft.com/office/officeart/2005/8/layout/hList7"/>
    <dgm:cxn modelId="{4E449181-6235-49E6-B3A1-BF58E1D94764}" type="presParOf" srcId="{68124958-2408-4D0E-A5B4-70CC35A173BE}" destId="{7A778C86-53AA-490C-B246-4F9DEBFD7469}" srcOrd="1" destOrd="0" presId="urn:microsoft.com/office/officeart/2005/8/layout/hList7"/>
    <dgm:cxn modelId="{911BBD68-26DB-4129-A309-CDD7F4CFD56B}" type="presParOf" srcId="{68124958-2408-4D0E-A5B4-70CC35A173BE}" destId="{C4344B9E-094B-44C8-B168-2D21BB3B0DB9}" srcOrd="2" destOrd="0" presId="urn:microsoft.com/office/officeart/2005/8/layout/hList7"/>
    <dgm:cxn modelId="{BF2DF488-CCF9-4F48-8A2B-3A6580A32C35}" type="presParOf" srcId="{68124958-2408-4D0E-A5B4-70CC35A173BE}" destId="{D8E29FE6-7947-4C40-A324-972D8C67A00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749218-3A3E-490E-BD95-CE8F135E67E8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D38E2-C3A7-4E55-8468-839312295936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1. Estar libre de contaminación</a:t>
          </a:r>
        </a:p>
      </dgm:t>
    </dgm:pt>
    <dgm:pt modelId="{D5C081DE-CD0F-48EA-8E71-A7D5EF3DC1AB}" type="parTrans" cxnId="{7CFFDA77-6576-49FC-AD80-8E0CFC91CFF2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3226EB52-0246-430E-A39D-869E668E0436}" type="sibTrans" cxnId="{7CFFDA77-6576-49FC-AD80-8E0CFC91CFF2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BDDFD8D8-6C15-4277-8E8B-73175B197490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2. Generar espacios saludables</a:t>
          </a:r>
        </a:p>
      </dgm:t>
    </dgm:pt>
    <dgm:pt modelId="{3A61F419-E3A8-41C1-91FA-566BBAC89FB3}" type="parTrans" cxnId="{263EBA8B-9BD8-436A-83C5-38FF7950E261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068D06E0-2F0B-4148-AAEB-20A1FD87B27A}" type="sibTrans" cxnId="{263EBA8B-9BD8-436A-83C5-38FF7950E261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229D4BF8-F73A-48FF-A618-7701B4869D9D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3. Fomentar la movilidad saludable</a:t>
          </a:r>
        </a:p>
      </dgm:t>
    </dgm:pt>
    <dgm:pt modelId="{142E4DDD-C322-40E2-B915-0FB6297C052C}" type="parTrans" cxnId="{C0442D7E-B42F-426E-AFF9-CC46EBDFCD7F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9532F1DD-F4CB-4137-B8A5-B5E5A7BA3575}" type="sibTrans" cxnId="{C0442D7E-B42F-426E-AFF9-CC46EBDFCD7F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6FECA0A6-2A87-42C3-8FFD-0124758CCC4B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4. Impulsar la economía saludable</a:t>
          </a:r>
        </a:p>
      </dgm:t>
    </dgm:pt>
    <dgm:pt modelId="{F78E0F36-9708-461C-BF80-00BEB74306C1}" type="parTrans" cxnId="{C5F1A542-2234-4966-88C5-B97A75922A5F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11364DC7-1F95-41D5-A8AD-D37A3CF57135}" type="sibTrans" cxnId="{C5F1A542-2234-4966-88C5-B97A75922A5F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50B47387-C239-4F42-9EB1-C9BB003A8E95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5. Fomenta prácticas de vida saludable </a:t>
          </a:r>
        </a:p>
      </dgm:t>
    </dgm:pt>
    <dgm:pt modelId="{723161AF-34E8-4B06-ADD9-480BC2E7DA8A}" type="parTrans" cxnId="{F2C3D10F-0979-4363-AE54-35BDF07B5956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A443A5DB-CEEB-47AA-ACEF-E8B70D649072}" type="sibTrans" cxnId="{F2C3D10F-0979-4363-AE54-35BDF07B5956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036B36DC-34E6-4C1C-ADA7-8DBC0ED8996D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6. Gestionar riesgos saludables</a:t>
          </a:r>
        </a:p>
      </dgm:t>
    </dgm:pt>
    <dgm:pt modelId="{1D2039B9-50BA-493F-862B-E8C5C027C79D}" type="parTrans" cxnId="{E8959B1D-F499-4B4C-9B62-01CE0EBE0E87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E88F8656-D14E-4D9E-855B-7F04A5213906}" type="sibTrans" cxnId="{E8959B1D-F499-4B4C-9B62-01CE0EBE0E87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A3B9734B-E438-423E-92C2-E449DD4FFEF4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6. Planifica de forma participativa</a:t>
          </a:r>
        </a:p>
      </dgm:t>
    </dgm:pt>
    <dgm:pt modelId="{B69308DF-238A-420E-83F2-88E102E2CD52}" type="parTrans" cxnId="{C3602676-A1D2-42DB-A296-54234692C1F1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F0A20326-C0B1-41A9-B761-84BEB9EC8E69}" type="sibTrans" cxnId="{C3602676-A1D2-42DB-A296-54234692C1F1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C48353BD-FF4E-4D5F-A7AC-82A211943A5F}" type="pres">
      <dgm:prSet presAssocID="{E7749218-3A3E-490E-BD95-CE8F135E67E8}" presName="linear" presStyleCnt="0">
        <dgm:presLayoutVars>
          <dgm:dir/>
          <dgm:resizeHandles val="exact"/>
        </dgm:presLayoutVars>
      </dgm:prSet>
      <dgm:spPr/>
    </dgm:pt>
    <dgm:pt modelId="{C114D530-6DA0-46F4-B91A-3FA2F1A9D150}" type="pres">
      <dgm:prSet presAssocID="{F98D38E2-C3A7-4E55-8468-839312295936}" presName="comp" presStyleCnt="0"/>
      <dgm:spPr/>
    </dgm:pt>
    <dgm:pt modelId="{7C6982AC-CE6F-47DB-97E1-F0F786743BE3}" type="pres">
      <dgm:prSet presAssocID="{F98D38E2-C3A7-4E55-8468-839312295936}" presName="box" presStyleLbl="node1" presStyleIdx="0" presStyleCnt="7"/>
      <dgm:spPr/>
    </dgm:pt>
    <dgm:pt modelId="{4F56BD54-524B-4992-A1D5-5FAB01F5F779}" type="pres">
      <dgm:prSet presAssocID="{F98D38E2-C3A7-4E55-8468-839312295936}" presName="img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6921CA-2C50-43A2-8805-661A6A62EB0F}" type="pres">
      <dgm:prSet presAssocID="{F98D38E2-C3A7-4E55-8468-839312295936}" presName="text" presStyleLbl="node1" presStyleIdx="0" presStyleCnt="7">
        <dgm:presLayoutVars>
          <dgm:bulletEnabled val="1"/>
        </dgm:presLayoutVars>
      </dgm:prSet>
      <dgm:spPr/>
    </dgm:pt>
    <dgm:pt modelId="{3A18C8C8-0E95-42F2-B8B1-2F4CABCBEDCF}" type="pres">
      <dgm:prSet presAssocID="{3226EB52-0246-430E-A39D-869E668E0436}" presName="spacer" presStyleCnt="0"/>
      <dgm:spPr/>
    </dgm:pt>
    <dgm:pt modelId="{080C0D7B-EA20-4FC9-9489-6E610EE53212}" type="pres">
      <dgm:prSet presAssocID="{BDDFD8D8-6C15-4277-8E8B-73175B197490}" presName="comp" presStyleCnt="0"/>
      <dgm:spPr/>
    </dgm:pt>
    <dgm:pt modelId="{42BA1152-E346-499A-8630-60863D020FC2}" type="pres">
      <dgm:prSet presAssocID="{BDDFD8D8-6C15-4277-8E8B-73175B197490}" presName="box" presStyleLbl="node1" presStyleIdx="1" presStyleCnt="7"/>
      <dgm:spPr/>
    </dgm:pt>
    <dgm:pt modelId="{7A1B0D20-3896-478C-8926-CF6A3A3559F3}" type="pres">
      <dgm:prSet presAssocID="{BDDFD8D8-6C15-4277-8E8B-73175B197490}" presName="img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81CF5D4-EEE8-418E-B3E3-13776A898213}" type="pres">
      <dgm:prSet presAssocID="{BDDFD8D8-6C15-4277-8E8B-73175B197490}" presName="text" presStyleLbl="node1" presStyleIdx="1" presStyleCnt="7">
        <dgm:presLayoutVars>
          <dgm:bulletEnabled val="1"/>
        </dgm:presLayoutVars>
      </dgm:prSet>
      <dgm:spPr/>
    </dgm:pt>
    <dgm:pt modelId="{2CE940AE-E8D5-4F00-AEFC-F4E348C61DEB}" type="pres">
      <dgm:prSet presAssocID="{068D06E0-2F0B-4148-AAEB-20A1FD87B27A}" presName="spacer" presStyleCnt="0"/>
      <dgm:spPr/>
    </dgm:pt>
    <dgm:pt modelId="{ECE46A74-A2E2-4959-A67D-214FEC214E82}" type="pres">
      <dgm:prSet presAssocID="{229D4BF8-F73A-48FF-A618-7701B4869D9D}" presName="comp" presStyleCnt="0"/>
      <dgm:spPr/>
    </dgm:pt>
    <dgm:pt modelId="{B41447A8-6704-4E87-B10D-2D70ACD04ED2}" type="pres">
      <dgm:prSet presAssocID="{229D4BF8-F73A-48FF-A618-7701B4869D9D}" presName="box" presStyleLbl="node1" presStyleIdx="2" presStyleCnt="7"/>
      <dgm:spPr/>
    </dgm:pt>
    <dgm:pt modelId="{7B452A30-C40E-48A7-8B98-32AB41A020B7}" type="pres">
      <dgm:prSet presAssocID="{229D4BF8-F73A-48FF-A618-7701B4869D9D}" presName="img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0D63FF-F933-4F30-8C57-9468A181DF5E}" type="pres">
      <dgm:prSet presAssocID="{229D4BF8-F73A-48FF-A618-7701B4869D9D}" presName="text" presStyleLbl="node1" presStyleIdx="2" presStyleCnt="7">
        <dgm:presLayoutVars>
          <dgm:bulletEnabled val="1"/>
        </dgm:presLayoutVars>
      </dgm:prSet>
      <dgm:spPr/>
    </dgm:pt>
    <dgm:pt modelId="{A42A6939-7645-4051-82AB-A7848E6B612A}" type="pres">
      <dgm:prSet presAssocID="{9532F1DD-F4CB-4137-B8A5-B5E5A7BA3575}" presName="spacer" presStyleCnt="0"/>
      <dgm:spPr/>
    </dgm:pt>
    <dgm:pt modelId="{4A15D9F8-414F-4BA4-B26E-3C01A91CE57E}" type="pres">
      <dgm:prSet presAssocID="{6FECA0A6-2A87-42C3-8FFD-0124758CCC4B}" presName="comp" presStyleCnt="0"/>
      <dgm:spPr/>
    </dgm:pt>
    <dgm:pt modelId="{8377CF79-6936-4B04-A992-7E26D9745BF3}" type="pres">
      <dgm:prSet presAssocID="{6FECA0A6-2A87-42C3-8FFD-0124758CCC4B}" presName="box" presStyleLbl="node1" presStyleIdx="3" presStyleCnt="7"/>
      <dgm:spPr/>
    </dgm:pt>
    <dgm:pt modelId="{9633AC7E-E129-43A0-8DD3-A33A158D8D4C}" type="pres">
      <dgm:prSet presAssocID="{6FECA0A6-2A87-42C3-8FFD-0124758CCC4B}" presName="img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E720A8-D783-45C0-8818-07441E7E5992}" type="pres">
      <dgm:prSet presAssocID="{6FECA0A6-2A87-42C3-8FFD-0124758CCC4B}" presName="text" presStyleLbl="node1" presStyleIdx="3" presStyleCnt="7">
        <dgm:presLayoutVars>
          <dgm:bulletEnabled val="1"/>
        </dgm:presLayoutVars>
      </dgm:prSet>
      <dgm:spPr/>
    </dgm:pt>
    <dgm:pt modelId="{A332787A-E83C-4730-95AB-8B02AA0D49A2}" type="pres">
      <dgm:prSet presAssocID="{11364DC7-1F95-41D5-A8AD-D37A3CF57135}" presName="spacer" presStyleCnt="0"/>
      <dgm:spPr/>
    </dgm:pt>
    <dgm:pt modelId="{60A861A7-529F-419A-94A3-B5A520EFAD0A}" type="pres">
      <dgm:prSet presAssocID="{50B47387-C239-4F42-9EB1-C9BB003A8E95}" presName="comp" presStyleCnt="0"/>
      <dgm:spPr/>
    </dgm:pt>
    <dgm:pt modelId="{89F9CD72-E404-4337-9504-3F973EB1BE92}" type="pres">
      <dgm:prSet presAssocID="{50B47387-C239-4F42-9EB1-C9BB003A8E95}" presName="box" presStyleLbl="node1" presStyleIdx="4" presStyleCnt="7"/>
      <dgm:spPr/>
    </dgm:pt>
    <dgm:pt modelId="{8CDD5472-2742-4571-B21D-A1919C4A8927}" type="pres">
      <dgm:prSet presAssocID="{50B47387-C239-4F42-9EB1-C9BB003A8E95}" presName="img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84BFE8-E6BD-45CC-9B1A-360D1BFF9191}" type="pres">
      <dgm:prSet presAssocID="{50B47387-C239-4F42-9EB1-C9BB003A8E95}" presName="text" presStyleLbl="node1" presStyleIdx="4" presStyleCnt="7">
        <dgm:presLayoutVars>
          <dgm:bulletEnabled val="1"/>
        </dgm:presLayoutVars>
      </dgm:prSet>
      <dgm:spPr/>
    </dgm:pt>
    <dgm:pt modelId="{A68DAE00-A0CC-4819-BD0B-D81B63A3784E}" type="pres">
      <dgm:prSet presAssocID="{A443A5DB-CEEB-47AA-ACEF-E8B70D649072}" presName="spacer" presStyleCnt="0"/>
      <dgm:spPr/>
    </dgm:pt>
    <dgm:pt modelId="{B651A129-CD4B-4330-8157-37B554C27CEE}" type="pres">
      <dgm:prSet presAssocID="{036B36DC-34E6-4C1C-ADA7-8DBC0ED8996D}" presName="comp" presStyleCnt="0"/>
      <dgm:spPr/>
    </dgm:pt>
    <dgm:pt modelId="{E8E7236B-2E80-4362-8D5D-F2E481BF814B}" type="pres">
      <dgm:prSet presAssocID="{036B36DC-34E6-4C1C-ADA7-8DBC0ED8996D}" presName="box" presStyleLbl="node1" presStyleIdx="5" presStyleCnt="7"/>
      <dgm:spPr/>
    </dgm:pt>
    <dgm:pt modelId="{4376A507-3F13-4121-853B-9A03A1D5C461}" type="pres">
      <dgm:prSet presAssocID="{036B36DC-34E6-4C1C-ADA7-8DBC0ED8996D}" presName="img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B2DC3F7-D319-4424-AC11-664FFED5B8A0}" type="pres">
      <dgm:prSet presAssocID="{036B36DC-34E6-4C1C-ADA7-8DBC0ED8996D}" presName="text" presStyleLbl="node1" presStyleIdx="5" presStyleCnt="7">
        <dgm:presLayoutVars>
          <dgm:bulletEnabled val="1"/>
        </dgm:presLayoutVars>
      </dgm:prSet>
      <dgm:spPr/>
    </dgm:pt>
    <dgm:pt modelId="{BDEF26A2-BB24-4BB3-8FEE-EEF6A9E90DA6}" type="pres">
      <dgm:prSet presAssocID="{E88F8656-D14E-4D9E-855B-7F04A5213906}" presName="spacer" presStyleCnt="0"/>
      <dgm:spPr/>
    </dgm:pt>
    <dgm:pt modelId="{CD344019-673A-440E-A144-6B657A368F34}" type="pres">
      <dgm:prSet presAssocID="{A3B9734B-E438-423E-92C2-E449DD4FFEF4}" presName="comp" presStyleCnt="0"/>
      <dgm:spPr/>
    </dgm:pt>
    <dgm:pt modelId="{2BF4D38E-3E71-4FD7-A148-27291959B10F}" type="pres">
      <dgm:prSet presAssocID="{A3B9734B-E438-423E-92C2-E449DD4FFEF4}" presName="box" presStyleLbl="node1" presStyleIdx="6" presStyleCnt="7"/>
      <dgm:spPr/>
    </dgm:pt>
    <dgm:pt modelId="{7E11C0E3-0E82-4B71-994B-E3CB33BF3323}" type="pres">
      <dgm:prSet presAssocID="{A3B9734B-E438-423E-92C2-E449DD4FFEF4}" presName="img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C3DCA2-12E5-4FD4-8056-3EB322233E75}" type="pres">
      <dgm:prSet presAssocID="{A3B9734B-E438-423E-92C2-E449DD4FFEF4}" presName="text" presStyleLbl="node1" presStyleIdx="6" presStyleCnt="7">
        <dgm:presLayoutVars>
          <dgm:bulletEnabled val="1"/>
        </dgm:presLayoutVars>
      </dgm:prSet>
      <dgm:spPr/>
    </dgm:pt>
  </dgm:ptLst>
  <dgm:cxnLst>
    <dgm:cxn modelId="{840E9E02-8EB8-4F22-8555-8E9582A4EA0C}" type="presOf" srcId="{229D4BF8-F73A-48FF-A618-7701B4869D9D}" destId="{B41447A8-6704-4E87-B10D-2D70ACD04ED2}" srcOrd="0" destOrd="0" presId="urn:microsoft.com/office/officeart/2005/8/layout/vList4"/>
    <dgm:cxn modelId="{F2C3D10F-0979-4363-AE54-35BDF07B5956}" srcId="{E7749218-3A3E-490E-BD95-CE8F135E67E8}" destId="{50B47387-C239-4F42-9EB1-C9BB003A8E95}" srcOrd="4" destOrd="0" parTransId="{723161AF-34E8-4B06-ADD9-480BC2E7DA8A}" sibTransId="{A443A5DB-CEEB-47AA-ACEF-E8B70D649072}"/>
    <dgm:cxn modelId="{5AC23914-898E-4AFE-A4D5-AD6F432010C8}" type="presOf" srcId="{036B36DC-34E6-4C1C-ADA7-8DBC0ED8996D}" destId="{7B2DC3F7-D319-4424-AC11-664FFED5B8A0}" srcOrd="1" destOrd="0" presId="urn:microsoft.com/office/officeart/2005/8/layout/vList4"/>
    <dgm:cxn modelId="{E8959B1D-F499-4B4C-9B62-01CE0EBE0E87}" srcId="{E7749218-3A3E-490E-BD95-CE8F135E67E8}" destId="{036B36DC-34E6-4C1C-ADA7-8DBC0ED8996D}" srcOrd="5" destOrd="0" parTransId="{1D2039B9-50BA-493F-862B-E8C5C027C79D}" sibTransId="{E88F8656-D14E-4D9E-855B-7F04A5213906}"/>
    <dgm:cxn modelId="{41D57338-073E-4278-916D-345F2795365E}" type="presOf" srcId="{E7749218-3A3E-490E-BD95-CE8F135E67E8}" destId="{C48353BD-FF4E-4D5F-A7AC-82A211943A5F}" srcOrd="0" destOrd="0" presId="urn:microsoft.com/office/officeart/2005/8/layout/vList4"/>
    <dgm:cxn modelId="{BEB4AF5C-D7F4-46B5-99A5-0A78A364F00C}" type="presOf" srcId="{6FECA0A6-2A87-42C3-8FFD-0124758CCC4B}" destId="{8377CF79-6936-4B04-A992-7E26D9745BF3}" srcOrd="0" destOrd="0" presId="urn:microsoft.com/office/officeart/2005/8/layout/vList4"/>
    <dgm:cxn modelId="{C5F1A542-2234-4966-88C5-B97A75922A5F}" srcId="{E7749218-3A3E-490E-BD95-CE8F135E67E8}" destId="{6FECA0A6-2A87-42C3-8FFD-0124758CCC4B}" srcOrd="3" destOrd="0" parTransId="{F78E0F36-9708-461C-BF80-00BEB74306C1}" sibTransId="{11364DC7-1F95-41D5-A8AD-D37A3CF57135}"/>
    <dgm:cxn modelId="{1A3CDA66-D3D5-4B1D-8475-D4EDEFFD49E3}" type="presOf" srcId="{229D4BF8-F73A-48FF-A618-7701B4869D9D}" destId="{F00D63FF-F933-4F30-8C57-9468A181DF5E}" srcOrd="1" destOrd="0" presId="urn:microsoft.com/office/officeart/2005/8/layout/vList4"/>
    <dgm:cxn modelId="{D0468747-239F-4338-95D8-FB3207735304}" type="presOf" srcId="{A3B9734B-E438-423E-92C2-E449DD4FFEF4}" destId="{2BF4D38E-3E71-4FD7-A148-27291959B10F}" srcOrd="0" destOrd="0" presId="urn:microsoft.com/office/officeart/2005/8/layout/vList4"/>
    <dgm:cxn modelId="{1CADEC6B-81EB-4B35-9948-A7FFC48B0A39}" type="presOf" srcId="{6FECA0A6-2A87-42C3-8FFD-0124758CCC4B}" destId="{57E720A8-D783-45C0-8818-07441E7E5992}" srcOrd="1" destOrd="0" presId="urn:microsoft.com/office/officeart/2005/8/layout/vList4"/>
    <dgm:cxn modelId="{06ED6E72-A825-4004-A7B1-B408567CC8AC}" type="presOf" srcId="{BDDFD8D8-6C15-4277-8E8B-73175B197490}" destId="{D81CF5D4-EEE8-418E-B3E3-13776A898213}" srcOrd="1" destOrd="0" presId="urn:microsoft.com/office/officeart/2005/8/layout/vList4"/>
    <dgm:cxn modelId="{C3602676-A1D2-42DB-A296-54234692C1F1}" srcId="{E7749218-3A3E-490E-BD95-CE8F135E67E8}" destId="{A3B9734B-E438-423E-92C2-E449DD4FFEF4}" srcOrd="6" destOrd="0" parTransId="{B69308DF-238A-420E-83F2-88E102E2CD52}" sibTransId="{F0A20326-C0B1-41A9-B761-84BEB9EC8E69}"/>
    <dgm:cxn modelId="{7CFFDA77-6576-49FC-AD80-8E0CFC91CFF2}" srcId="{E7749218-3A3E-490E-BD95-CE8F135E67E8}" destId="{F98D38E2-C3A7-4E55-8468-839312295936}" srcOrd="0" destOrd="0" parTransId="{D5C081DE-CD0F-48EA-8E71-A7D5EF3DC1AB}" sibTransId="{3226EB52-0246-430E-A39D-869E668E0436}"/>
    <dgm:cxn modelId="{A3131558-83FF-4DE5-A427-A2CFD4DE1C00}" type="presOf" srcId="{BDDFD8D8-6C15-4277-8E8B-73175B197490}" destId="{42BA1152-E346-499A-8630-60863D020FC2}" srcOrd="0" destOrd="0" presId="urn:microsoft.com/office/officeart/2005/8/layout/vList4"/>
    <dgm:cxn modelId="{87015F58-6338-4C5E-BDF0-04B1DD600940}" type="presOf" srcId="{A3B9734B-E438-423E-92C2-E449DD4FFEF4}" destId="{F9C3DCA2-12E5-4FD4-8056-3EB322233E75}" srcOrd="1" destOrd="0" presId="urn:microsoft.com/office/officeart/2005/8/layout/vList4"/>
    <dgm:cxn modelId="{C0442D7E-B42F-426E-AFF9-CC46EBDFCD7F}" srcId="{E7749218-3A3E-490E-BD95-CE8F135E67E8}" destId="{229D4BF8-F73A-48FF-A618-7701B4869D9D}" srcOrd="2" destOrd="0" parTransId="{142E4DDD-C322-40E2-B915-0FB6297C052C}" sibTransId="{9532F1DD-F4CB-4137-B8A5-B5E5A7BA3575}"/>
    <dgm:cxn modelId="{263EBA8B-9BD8-436A-83C5-38FF7950E261}" srcId="{E7749218-3A3E-490E-BD95-CE8F135E67E8}" destId="{BDDFD8D8-6C15-4277-8E8B-73175B197490}" srcOrd="1" destOrd="0" parTransId="{3A61F419-E3A8-41C1-91FA-566BBAC89FB3}" sibTransId="{068D06E0-2F0B-4148-AAEB-20A1FD87B27A}"/>
    <dgm:cxn modelId="{7838609E-3E20-44D1-B817-C28AB3D89011}" type="presOf" srcId="{F98D38E2-C3A7-4E55-8468-839312295936}" destId="{7C6982AC-CE6F-47DB-97E1-F0F786743BE3}" srcOrd="0" destOrd="0" presId="urn:microsoft.com/office/officeart/2005/8/layout/vList4"/>
    <dgm:cxn modelId="{71FC9EB6-7555-465F-ACAD-2CCB49E5D2CC}" type="presOf" srcId="{036B36DC-34E6-4C1C-ADA7-8DBC0ED8996D}" destId="{E8E7236B-2E80-4362-8D5D-F2E481BF814B}" srcOrd="0" destOrd="0" presId="urn:microsoft.com/office/officeart/2005/8/layout/vList4"/>
    <dgm:cxn modelId="{E292ADC8-7CF6-4225-9F0F-DEA2441540FB}" type="presOf" srcId="{50B47387-C239-4F42-9EB1-C9BB003A8E95}" destId="{2D84BFE8-E6BD-45CC-9B1A-360D1BFF9191}" srcOrd="1" destOrd="0" presId="urn:microsoft.com/office/officeart/2005/8/layout/vList4"/>
    <dgm:cxn modelId="{86F2BCCD-5448-46E9-8EF6-F23D3F74AB8F}" type="presOf" srcId="{F98D38E2-C3A7-4E55-8468-839312295936}" destId="{C16921CA-2C50-43A2-8805-661A6A62EB0F}" srcOrd="1" destOrd="0" presId="urn:microsoft.com/office/officeart/2005/8/layout/vList4"/>
    <dgm:cxn modelId="{812E3AE7-7944-4BF9-96E6-C61CAB58A028}" type="presOf" srcId="{50B47387-C239-4F42-9EB1-C9BB003A8E95}" destId="{89F9CD72-E404-4337-9504-3F973EB1BE92}" srcOrd="0" destOrd="0" presId="urn:microsoft.com/office/officeart/2005/8/layout/vList4"/>
    <dgm:cxn modelId="{B524ECEB-22CF-4044-A208-28DB590F3124}" type="presParOf" srcId="{C48353BD-FF4E-4D5F-A7AC-82A211943A5F}" destId="{C114D530-6DA0-46F4-B91A-3FA2F1A9D150}" srcOrd="0" destOrd="0" presId="urn:microsoft.com/office/officeart/2005/8/layout/vList4"/>
    <dgm:cxn modelId="{89B27903-6314-45C0-B5EA-B5286EE299F7}" type="presParOf" srcId="{C114D530-6DA0-46F4-B91A-3FA2F1A9D150}" destId="{7C6982AC-CE6F-47DB-97E1-F0F786743BE3}" srcOrd="0" destOrd="0" presId="urn:microsoft.com/office/officeart/2005/8/layout/vList4"/>
    <dgm:cxn modelId="{D18AD712-2870-4286-8DD5-C284576EC81E}" type="presParOf" srcId="{C114D530-6DA0-46F4-B91A-3FA2F1A9D150}" destId="{4F56BD54-524B-4992-A1D5-5FAB01F5F779}" srcOrd="1" destOrd="0" presId="urn:microsoft.com/office/officeart/2005/8/layout/vList4"/>
    <dgm:cxn modelId="{895682FA-39A9-47CA-9C61-7D438CDF61A7}" type="presParOf" srcId="{C114D530-6DA0-46F4-B91A-3FA2F1A9D150}" destId="{C16921CA-2C50-43A2-8805-661A6A62EB0F}" srcOrd="2" destOrd="0" presId="urn:microsoft.com/office/officeart/2005/8/layout/vList4"/>
    <dgm:cxn modelId="{16B497D0-3DE6-4182-9A5F-B29F8BF2985F}" type="presParOf" srcId="{C48353BD-FF4E-4D5F-A7AC-82A211943A5F}" destId="{3A18C8C8-0E95-42F2-B8B1-2F4CABCBEDCF}" srcOrd="1" destOrd="0" presId="urn:microsoft.com/office/officeart/2005/8/layout/vList4"/>
    <dgm:cxn modelId="{DA383C0A-22C3-4814-BD59-D9B94208BF72}" type="presParOf" srcId="{C48353BD-FF4E-4D5F-A7AC-82A211943A5F}" destId="{080C0D7B-EA20-4FC9-9489-6E610EE53212}" srcOrd="2" destOrd="0" presId="urn:microsoft.com/office/officeart/2005/8/layout/vList4"/>
    <dgm:cxn modelId="{1ADC6295-CCC2-4D48-969C-B47AF6DD8943}" type="presParOf" srcId="{080C0D7B-EA20-4FC9-9489-6E610EE53212}" destId="{42BA1152-E346-499A-8630-60863D020FC2}" srcOrd="0" destOrd="0" presId="urn:microsoft.com/office/officeart/2005/8/layout/vList4"/>
    <dgm:cxn modelId="{FB881419-4776-43E8-AF31-D56B9801CD53}" type="presParOf" srcId="{080C0D7B-EA20-4FC9-9489-6E610EE53212}" destId="{7A1B0D20-3896-478C-8926-CF6A3A3559F3}" srcOrd="1" destOrd="0" presId="urn:microsoft.com/office/officeart/2005/8/layout/vList4"/>
    <dgm:cxn modelId="{F3751190-6B47-4FF9-9156-0519C9EAB415}" type="presParOf" srcId="{080C0D7B-EA20-4FC9-9489-6E610EE53212}" destId="{D81CF5D4-EEE8-418E-B3E3-13776A898213}" srcOrd="2" destOrd="0" presId="urn:microsoft.com/office/officeart/2005/8/layout/vList4"/>
    <dgm:cxn modelId="{0F9A11BB-9BD2-468E-AF94-E46A3B4B3D99}" type="presParOf" srcId="{C48353BD-FF4E-4D5F-A7AC-82A211943A5F}" destId="{2CE940AE-E8D5-4F00-AEFC-F4E348C61DEB}" srcOrd="3" destOrd="0" presId="urn:microsoft.com/office/officeart/2005/8/layout/vList4"/>
    <dgm:cxn modelId="{C0BDEEB4-A207-4568-B2E2-AA181943B327}" type="presParOf" srcId="{C48353BD-FF4E-4D5F-A7AC-82A211943A5F}" destId="{ECE46A74-A2E2-4959-A67D-214FEC214E82}" srcOrd="4" destOrd="0" presId="urn:microsoft.com/office/officeart/2005/8/layout/vList4"/>
    <dgm:cxn modelId="{83B895B4-605B-4995-8A6A-7B04948C8EFB}" type="presParOf" srcId="{ECE46A74-A2E2-4959-A67D-214FEC214E82}" destId="{B41447A8-6704-4E87-B10D-2D70ACD04ED2}" srcOrd="0" destOrd="0" presId="urn:microsoft.com/office/officeart/2005/8/layout/vList4"/>
    <dgm:cxn modelId="{25F8086F-F113-43C9-9D74-8E3B606EB807}" type="presParOf" srcId="{ECE46A74-A2E2-4959-A67D-214FEC214E82}" destId="{7B452A30-C40E-48A7-8B98-32AB41A020B7}" srcOrd="1" destOrd="0" presId="urn:microsoft.com/office/officeart/2005/8/layout/vList4"/>
    <dgm:cxn modelId="{515A1721-5899-478A-8E54-4AAE02F32B23}" type="presParOf" srcId="{ECE46A74-A2E2-4959-A67D-214FEC214E82}" destId="{F00D63FF-F933-4F30-8C57-9468A181DF5E}" srcOrd="2" destOrd="0" presId="urn:microsoft.com/office/officeart/2005/8/layout/vList4"/>
    <dgm:cxn modelId="{80B367C8-B851-4064-875F-07CDF785AE94}" type="presParOf" srcId="{C48353BD-FF4E-4D5F-A7AC-82A211943A5F}" destId="{A42A6939-7645-4051-82AB-A7848E6B612A}" srcOrd="5" destOrd="0" presId="urn:microsoft.com/office/officeart/2005/8/layout/vList4"/>
    <dgm:cxn modelId="{45CC2FC2-F517-40FA-BFDF-1171FD661BBC}" type="presParOf" srcId="{C48353BD-FF4E-4D5F-A7AC-82A211943A5F}" destId="{4A15D9F8-414F-4BA4-B26E-3C01A91CE57E}" srcOrd="6" destOrd="0" presId="urn:microsoft.com/office/officeart/2005/8/layout/vList4"/>
    <dgm:cxn modelId="{E10FD79F-93FF-482A-B34F-751174124C3D}" type="presParOf" srcId="{4A15D9F8-414F-4BA4-B26E-3C01A91CE57E}" destId="{8377CF79-6936-4B04-A992-7E26D9745BF3}" srcOrd="0" destOrd="0" presId="urn:microsoft.com/office/officeart/2005/8/layout/vList4"/>
    <dgm:cxn modelId="{AC20888C-953C-4B78-9E13-655B54C3630A}" type="presParOf" srcId="{4A15D9F8-414F-4BA4-B26E-3C01A91CE57E}" destId="{9633AC7E-E129-43A0-8DD3-A33A158D8D4C}" srcOrd="1" destOrd="0" presId="urn:microsoft.com/office/officeart/2005/8/layout/vList4"/>
    <dgm:cxn modelId="{CFE1BF5C-5EB7-4FBA-9397-ED5A9D487ABE}" type="presParOf" srcId="{4A15D9F8-414F-4BA4-B26E-3C01A91CE57E}" destId="{57E720A8-D783-45C0-8818-07441E7E5992}" srcOrd="2" destOrd="0" presId="urn:microsoft.com/office/officeart/2005/8/layout/vList4"/>
    <dgm:cxn modelId="{1A74025A-A300-453C-B05F-2CB9280BBEF7}" type="presParOf" srcId="{C48353BD-FF4E-4D5F-A7AC-82A211943A5F}" destId="{A332787A-E83C-4730-95AB-8B02AA0D49A2}" srcOrd="7" destOrd="0" presId="urn:microsoft.com/office/officeart/2005/8/layout/vList4"/>
    <dgm:cxn modelId="{75EF25EA-79C1-490F-A326-3281196C971E}" type="presParOf" srcId="{C48353BD-FF4E-4D5F-A7AC-82A211943A5F}" destId="{60A861A7-529F-419A-94A3-B5A520EFAD0A}" srcOrd="8" destOrd="0" presId="urn:microsoft.com/office/officeart/2005/8/layout/vList4"/>
    <dgm:cxn modelId="{CB468F34-EBC4-4BF7-8629-A02A169350DD}" type="presParOf" srcId="{60A861A7-529F-419A-94A3-B5A520EFAD0A}" destId="{89F9CD72-E404-4337-9504-3F973EB1BE92}" srcOrd="0" destOrd="0" presId="urn:microsoft.com/office/officeart/2005/8/layout/vList4"/>
    <dgm:cxn modelId="{0DF0BDD3-81A8-4C3F-9A64-3EE3CA652CA8}" type="presParOf" srcId="{60A861A7-529F-419A-94A3-B5A520EFAD0A}" destId="{8CDD5472-2742-4571-B21D-A1919C4A8927}" srcOrd="1" destOrd="0" presId="urn:microsoft.com/office/officeart/2005/8/layout/vList4"/>
    <dgm:cxn modelId="{B09DCF22-D6F6-4075-8AC5-359C44DB673B}" type="presParOf" srcId="{60A861A7-529F-419A-94A3-B5A520EFAD0A}" destId="{2D84BFE8-E6BD-45CC-9B1A-360D1BFF9191}" srcOrd="2" destOrd="0" presId="urn:microsoft.com/office/officeart/2005/8/layout/vList4"/>
    <dgm:cxn modelId="{ED23908A-CC85-4BE9-9BC4-F4EA344A3D70}" type="presParOf" srcId="{C48353BD-FF4E-4D5F-A7AC-82A211943A5F}" destId="{A68DAE00-A0CC-4819-BD0B-D81B63A3784E}" srcOrd="9" destOrd="0" presId="urn:microsoft.com/office/officeart/2005/8/layout/vList4"/>
    <dgm:cxn modelId="{12DD4C19-F51A-44BD-9823-C2095C3B10B0}" type="presParOf" srcId="{C48353BD-FF4E-4D5F-A7AC-82A211943A5F}" destId="{B651A129-CD4B-4330-8157-37B554C27CEE}" srcOrd="10" destOrd="0" presId="urn:microsoft.com/office/officeart/2005/8/layout/vList4"/>
    <dgm:cxn modelId="{361E06D0-A6E8-44A1-B58D-EEB82F608ABB}" type="presParOf" srcId="{B651A129-CD4B-4330-8157-37B554C27CEE}" destId="{E8E7236B-2E80-4362-8D5D-F2E481BF814B}" srcOrd="0" destOrd="0" presId="urn:microsoft.com/office/officeart/2005/8/layout/vList4"/>
    <dgm:cxn modelId="{00B7B6FC-1AAB-4264-8A24-DFDCAE3B2D19}" type="presParOf" srcId="{B651A129-CD4B-4330-8157-37B554C27CEE}" destId="{4376A507-3F13-4121-853B-9A03A1D5C461}" srcOrd="1" destOrd="0" presId="urn:microsoft.com/office/officeart/2005/8/layout/vList4"/>
    <dgm:cxn modelId="{CA28E3CA-F7FB-4CE9-83BB-AC053B6D12DC}" type="presParOf" srcId="{B651A129-CD4B-4330-8157-37B554C27CEE}" destId="{7B2DC3F7-D319-4424-AC11-664FFED5B8A0}" srcOrd="2" destOrd="0" presId="urn:microsoft.com/office/officeart/2005/8/layout/vList4"/>
    <dgm:cxn modelId="{360072DA-1D79-4D48-B317-400844670786}" type="presParOf" srcId="{C48353BD-FF4E-4D5F-A7AC-82A211943A5F}" destId="{BDEF26A2-BB24-4BB3-8FEE-EEF6A9E90DA6}" srcOrd="11" destOrd="0" presId="urn:microsoft.com/office/officeart/2005/8/layout/vList4"/>
    <dgm:cxn modelId="{0D289DA0-81E0-4F5F-8467-EAEA85B01E6A}" type="presParOf" srcId="{C48353BD-FF4E-4D5F-A7AC-82A211943A5F}" destId="{CD344019-673A-440E-A144-6B657A368F34}" srcOrd="12" destOrd="0" presId="urn:microsoft.com/office/officeart/2005/8/layout/vList4"/>
    <dgm:cxn modelId="{6D361696-3359-4F95-AD50-6ABDCA634688}" type="presParOf" srcId="{CD344019-673A-440E-A144-6B657A368F34}" destId="{2BF4D38E-3E71-4FD7-A148-27291959B10F}" srcOrd="0" destOrd="0" presId="urn:microsoft.com/office/officeart/2005/8/layout/vList4"/>
    <dgm:cxn modelId="{E3C7243C-4313-4C35-A634-97B141F5A18D}" type="presParOf" srcId="{CD344019-673A-440E-A144-6B657A368F34}" destId="{7E11C0E3-0E82-4B71-994B-E3CB33BF3323}" srcOrd="1" destOrd="0" presId="urn:microsoft.com/office/officeart/2005/8/layout/vList4"/>
    <dgm:cxn modelId="{8FBC0494-78B3-4C1F-A202-A21499927971}" type="presParOf" srcId="{CD344019-673A-440E-A144-6B657A368F34}" destId="{F9C3DCA2-12E5-4FD4-8056-3EB322233E7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38223-05EF-4C74-B6E7-54A0546D444B}">
      <dsp:nvSpPr>
        <dsp:cNvPr id="0" name=""/>
        <dsp:cNvSpPr/>
      </dsp:nvSpPr>
      <dsp:spPr>
        <a:xfrm>
          <a:off x="2152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1. Estar libre de contaminación</a:t>
          </a:r>
        </a:p>
      </dsp:txBody>
      <dsp:txXfrm>
        <a:off x="2152" y="685800"/>
        <a:ext cx="721735" cy="685800"/>
      </dsp:txXfrm>
    </dsp:sp>
    <dsp:sp modelId="{B682E6C7-5030-468E-A1E1-9E373B77A920}">
      <dsp:nvSpPr>
        <dsp:cNvPr id="0" name=""/>
        <dsp:cNvSpPr/>
      </dsp:nvSpPr>
      <dsp:spPr>
        <a:xfrm>
          <a:off x="77555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DBA7-22AC-4370-9B52-24BC2D13DB6A}">
      <dsp:nvSpPr>
        <dsp:cNvPr id="0" name=""/>
        <dsp:cNvSpPr/>
      </dsp:nvSpPr>
      <dsp:spPr>
        <a:xfrm>
          <a:off x="745539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2. Generar espacios saludables</a:t>
          </a:r>
        </a:p>
      </dsp:txBody>
      <dsp:txXfrm>
        <a:off x="745539" y="685800"/>
        <a:ext cx="721735" cy="685800"/>
      </dsp:txXfrm>
    </dsp:sp>
    <dsp:sp modelId="{100CD531-40BA-40A0-933F-40A1E5BB964D}">
      <dsp:nvSpPr>
        <dsp:cNvPr id="0" name=""/>
        <dsp:cNvSpPr/>
      </dsp:nvSpPr>
      <dsp:spPr>
        <a:xfrm>
          <a:off x="820942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CB778-FE7A-4C9A-A232-66CF7F013C5F}">
      <dsp:nvSpPr>
        <dsp:cNvPr id="0" name=""/>
        <dsp:cNvSpPr/>
      </dsp:nvSpPr>
      <dsp:spPr>
        <a:xfrm>
          <a:off x="1488926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3. Fomentar la movilidad saludable</a:t>
          </a:r>
        </a:p>
      </dsp:txBody>
      <dsp:txXfrm>
        <a:off x="1488926" y="685800"/>
        <a:ext cx="721735" cy="685800"/>
      </dsp:txXfrm>
    </dsp:sp>
    <dsp:sp modelId="{B4795EEC-19C1-495E-9A5C-29FC109177AA}">
      <dsp:nvSpPr>
        <dsp:cNvPr id="0" name=""/>
        <dsp:cNvSpPr/>
      </dsp:nvSpPr>
      <dsp:spPr>
        <a:xfrm>
          <a:off x="1564330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5DAAC-157E-4284-91C4-2D107BD6B9ED}">
      <dsp:nvSpPr>
        <dsp:cNvPr id="0" name=""/>
        <dsp:cNvSpPr/>
      </dsp:nvSpPr>
      <dsp:spPr>
        <a:xfrm>
          <a:off x="2232313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4. Impulsar la economía saludable</a:t>
          </a:r>
        </a:p>
      </dsp:txBody>
      <dsp:txXfrm>
        <a:off x="2232313" y="685800"/>
        <a:ext cx="721735" cy="685800"/>
      </dsp:txXfrm>
    </dsp:sp>
    <dsp:sp modelId="{793D732B-4E13-4E7E-995F-D665C1D1D89B}">
      <dsp:nvSpPr>
        <dsp:cNvPr id="0" name=""/>
        <dsp:cNvSpPr/>
      </dsp:nvSpPr>
      <dsp:spPr>
        <a:xfrm>
          <a:off x="2307717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22D63-B06A-42E0-AAB3-6B8527706514}">
      <dsp:nvSpPr>
        <dsp:cNvPr id="0" name=""/>
        <dsp:cNvSpPr/>
      </dsp:nvSpPr>
      <dsp:spPr>
        <a:xfrm>
          <a:off x="2975701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5. Fomenta prácticas de vida saludable </a:t>
          </a:r>
        </a:p>
      </dsp:txBody>
      <dsp:txXfrm>
        <a:off x="2975701" y="685800"/>
        <a:ext cx="721735" cy="685800"/>
      </dsp:txXfrm>
    </dsp:sp>
    <dsp:sp modelId="{465D3C80-F63B-4D81-94AA-5A2487357621}">
      <dsp:nvSpPr>
        <dsp:cNvPr id="0" name=""/>
        <dsp:cNvSpPr/>
      </dsp:nvSpPr>
      <dsp:spPr>
        <a:xfrm>
          <a:off x="3051104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7964E-9F52-41DE-A317-573138CD0982}">
      <dsp:nvSpPr>
        <dsp:cNvPr id="0" name=""/>
        <dsp:cNvSpPr/>
      </dsp:nvSpPr>
      <dsp:spPr>
        <a:xfrm>
          <a:off x="3719088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6. Gestionar riesgos saludables</a:t>
          </a:r>
        </a:p>
      </dsp:txBody>
      <dsp:txXfrm>
        <a:off x="3719088" y="685800"/>
        <a:ext cx="721735" cy="685800"/>
      </dsp:txXfrm>
    </dsp:sp>
    <dsp:sp modelId="{250D5F07-8FC3-4F3F-8570-A08E3403EE63}">
      <dsp:nvSpPr>
        <dsp:cNvPr id="0" name=""/>
        <dsp:cNvSpPr/>
      </dsp:nvSpPr>
      <dsp:spPr>
        <a:xfrm>
          <a:off x="3794491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8B4A3-C41B-49AE-858A-97B10316C1ED}">
      <dsp:nvSpPr>
        <dsp:cNvPr id="0" name=""/>
        <dsp:cNvSpPr/>
      </dsp:nvSpPr>
      <dsp:spPr>
        <a:xfrm>
          <a:off x="4462475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6. Planifica de forma participativa</a:t>
          </a:r>
        </a:p>
      </dsp:txBody>
      <dsp:txXfrm>
        <a:off x="4462475" y="685800"/>
        <a:ext cx="721735" cy="685800"/>
      </dsp:txXfrm>
    </dsp:sp>
    <dsp:sp modelId="{D8E29FE6-7947-4C40-A324-972D8C67A003}">
      <dsp:nvSpPr>
        <dsp:cNvPr id="0" name=""/>
        <dsp:cNvSpPr/>
      </dsp:nvSpPr>
      <dsp:spPr>
        <a:xfrm>
          <a:off x="4537878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1226C-3C9B-471E-BDBE-9D491CDFB88B}">
      <dsp:nvSpPr>
        <dsp:cNvPr id="0" name=""/>
        <dsp:cNvSpPr/>
      </dsp:nvSpPr>
      <dsp:spPr>
        <a:xfrm>
          <a:off x="207454" y="1371600"/>
          <a:ext cx="4771453" cy="25717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982AC-CE6F-47DB-97E1-F0F786743BE3}">
      <dsp:nvSpPr>
        <dsp:cNvPr id="0" name=""/>
        <dsp:cNvSpPr/>
      </dsp:nvSpPr>
      <dsp:spPr>
        <a:xfrm>
          <a:off x="0" y="0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1. Estar libre de contaminación</a:t>
          </a:r>
        </a:p>
      </dsp:txBody>
      <dsp:txXfrm>
        <a:off x="661800" y="0"/>
        <a:ext cx="2325555" cy="643289"/>
      </dsp:txXfrm>
    </dsp:sp>
    <dsp:sp modelId="{4F56BD54-524B-4992-A1D5-5FAB01F5F779}">
      <dsp:nvSpPr>
        <dsp:cNvPr id="0" name=""/>
        <dsp:cNvSpPr/>
      </dsp:nvSpPr>
      <dsp:spPr>
        <a:xfrm>
          <a:off x="64328" y="64328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A1152-E346-499A-8630-60863D020FC2}">
      <dsp:nvSpPr>
        <dsp:cNvPr id="0" name=""/>
        <dsp:cNvSpPr/>
      </dsp:nvSpPr>
      <dsp:spPr>
        <a:xfrm>
          <a:off x="0" y="707618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2. Generar espacios saludables</a:t>
          </a:r>
        </a:p>
      </dsp:txBody>
      <dsp:txXfrm>
        <a:off x="661800" y="707618"/>
        <a:ext cx="2325555" cy="643289"/>
      </dsp:txXfrm>
    </dsp:sp>
    <dsp:sp modelId="{7A1B0D20-3896-478C-8926-CF6A3A3559F3}">
      <dsp:nvSpPr>
        <dsp:cNvPr id="0" name=""/>
        <dsp:cNvSpPr/>
      </dsp:nvSpPr>
      <dsp:spPr>
        <a:xfrm>
          <a:off x="64328" y="771947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447A8-6704-4E87-B10D-2D70ACD04ED2}">
      <dsp:nvSpPr>
        <dsp:cNvPr id="0" name=""/>
        <dsp:cNvSpPr/>
      </dsp:nvSpPr>
      <dsp:spPr>
        <a:xfrm>
          <a:off x="0" y="1415236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3. Fomentar la movilidad saludable</a:t>
          </a:r>
        </a:p>
      </dsp:txBody>
      <dsp:txXfrm>
        <a:off x="661800" y="1415236"/>
        <a:ext cx="2325555" cy="643289"/>
      </dsp:txXfrm>
    </dsp:sp>
    <dsp:sp modelId="{7B452A30-C40E-48A7-8B98-32AB41A020B7}">
      <dsp:nvSpPr>
        <dsp:cNvPr id="0" name=""/>
        <dsp:cNvSpPr/>
      </dsp:nvSpPr>
      <dsp:spPr>
        <a:xfrm>
          <a:off x="64328" y="1479565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7CF79-6936-4B04-A992-7E26D9745BF3}">
      <dsp:nvSpPr>
        <dsp:cNvPr id="0" name=""/>
        <dsp:cNvSpPr/>
      </dsp:nvSpPr>
      <dsp:spPr>
        <a:xfrm>
          <a:off x="0" y="2122855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4. Impulsar la economía saludable</a:t>
          </a:r>
        </a:p>
      </dsp:txBody>
      <dsp:txXfrm>
        <a:off x="661800" y="2122855"/>
        <a:ext cx="2325555" cy="643289"/>
      </dsp:txXfrm>
    </dsp:sp>
    <dsp:sp modelId="{9633AC7E-E129-43A0-8DD3-A33A158D8D4C}">
      <dsp:nvSpPr>
        <dsp:cNvPr id="0" name=""/>
        <dsp:cNvSpPr/>
      </dsp:nvSpPr>
      <dsp:spPr>
        <a:xfrm>
          <a:off x="64328" y="2187184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9CD72-E404-4337-9504-3F973EB1BE92}">
      <dsp:nvSpPr>
        <dsp:cNvPr id="0" name=""/>
        <dsp:cNvSpPr/>
      </dsp:nvSpPr>
      <dsp:spPr>
        <a:xfrm>
          <a:off x="0" y="2830473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5. Fomenta prácticas de vida saludable </a:t>
          </a:r>
        </a:p>
      </dsp:txBody>
      <dsp:txXfrm>
        <a:off x="661800" y="2830473"/>
        <a:ext cx="2325555" cy="643289"/>
      </dsp:txXfrm>
    </dsp:sp>
    <dsp:sp modelId="{8CDD5472-2742-4571-B21D-A1919C4A8927}">
      <dsp:nvSpPr>
        <dsp:cNvPr id="0" name=""/>
        <dsp:cNvSpPr/>
      </dsp:nvSpPr>
      <dsp:spPr>
        <a:xfrm>
          <a:off x="64328" y="2894802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7236B-2E80-4362-8D5D-F2E481BF814B}">
      <dsp:nvSpPr>
        <dsp:cNvPr id="0" name=""/>
        <dsp:cNvSpPr/>
      </dsp:nvSpPr>
      <dsp:spPr>
        <a:xfrm>
          <a:off x="0" y="3538092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6. Gestionar riesgos saludables</a:t>
          </a:r>
        </a:p>
      </dsp:txBody>
      <dsp:txXfrm>
        <a:off x="661800" y="3538092"/>
        <a:ext cx="2325555" cy="643289"/>
      </dsp:txXfrm>
    </dsp:sp>
    <dsp:sp modelId="{4376A507-3F13-4121-853B-9A03A1D5C461}">
      <dsp:nvSpPr>
        <dsp:cNvPr id="0" name=""/>
        <dsp:cNvSpPr/>
      </dsp:nvSpPr>
      <dsp:spPr>
        <a:xfrm>
          <a:off x="64328" y="3602420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4D38E-3E71-4FD7-A148-27291959B10F}">
      <dsp:nvSpPr>
        <dsp:cNvPr id="0" name=""/>
        <dsp:cNvSpPr/>
      </dsp:nvSpPr>
      <dsp:spPr>
        <a:xfrm>
          <a:off x="0" y="4245710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6. Planifica de forma participativa</a:t>
          </a:r>
        </a:p>
      </dsp:txBody>
      <dsp:txXfrm>
        <a:off x="661800" y="4245710"/>
        <a:ext cx="2325555" cy="643289"/>
      </dsp:txXfrm>
    </dsp:sp>
    <dsp:sp modelId="{7E11C0E3-0E82-4B71-994B-E3CB33BF3323}">
      <dsp:nvSpPr>
        <dsp:cNvPr id="0" name=""/>
        <dsp:cNvSpPr/>
      </dsp:nvSpPr>
      <dsp:spPr>
        <a:xfrm>
          <a:off x="64328" y="4310039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EF10-689E-2039-B732-4D5886FD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94311-A820-9979-945B-2CB3BB2F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C765-84FA-9C3E-637D-568555C2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16FB-1276-D202-530D-83D5C95B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D5A5-4752-FAF4-6B24-E1751F63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6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3426-A32F-6FEA-5C30-5AAF21CB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F9F0-17AF-339E-0627-4073E922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7E6B-41FD-5049-D937-501995D5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B1C-E57D-EBED-6928-02F4A780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2526-05A5-90D0-5CA8-5B43EA24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E7A0D-FAE0-7A94-A4E8-CA1988F2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E5372-C855-FE83-533C-6FFB9F26F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C217-0D20-F38A-A134-4643F477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0C24-347A-A01E-8192-DEFF938C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6A13-BDFA-37A5-CB1B-E9160888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A8B-E084-8819-DE62-649EBFE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DB5E-CB50-5D5B-8CAD-A98B2E6F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9436-F52D-DC2D-69BB-FA0FF608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C38E-9F02-BE75-B55B-6282D6A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61EE-7FA2-07EF-D743-C0E1271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1D70-0D92-A768-DD05-4A83262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EDBD-8801-8FBC-5101-78A5E7EE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2C0D-5406-F722-EACF-2513F556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80E7-62BC-282B-7457-A35EACE4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D709-5D35-9EE1-04F8-C615A45B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1F16-A0D5-EBC2-CC8A-1129767C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6A81-B5F9-BF2B-4F43-6AC20779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062B-F46E-6DEA-5900-24AD2998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7D62-14E8-11DA-2B95-905D6C33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B7FF-7ED2-F1B9-6070-F76E7FF7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1B26-4819-48F0-9D6C-1E7D0190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B20-2E15-FFE7-476C-9127B464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F4BF2-8A23-1603-1D04-37C9E24B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0A90F-51FE-61DF-DB72-D2ADD4A6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5AE2-41C9-8005-2470-3ADD0B2F9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99453-56E5-D0F1-FC13-447192752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00D9A-7F77-440F-0348-892C1A1E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2C402-624D-424C-3917-794E965F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D58FA-3079-5F28-2E5A-C4BC1701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B316-D84C-8550-91E8-CF42EB7E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EDA70-2D6D-A415-0D70-42EAA34D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4FC22-2BC6-5335-50A8-88F2CF43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308F5-9BDF-ACD4-5602-0CB1D190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B5B6F-816E-8C3F-3BAD-9F144F79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5809B-823A-0F1B-88EB-EED8A72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D2710-FF7A-6EBF-35C3-18FC27B3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8C8B-8A46-F89F-2078-F47DABD7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B06B-F439-9DB6-1B73-6CE3F50D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75F4-CB5F-F1C0-1EA3-B9FD2621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35E0-E720-B2B6-622D-5F67B00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A363D-0176-0431-ACB5-DD6BA379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AC1D0-EEC4-4E16-2D9D-49EEE08F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9D16-656B-2F0F-48AE-C4EC4CA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F7EC8-6E2C-7A92-E3AE-1D3D12040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86E8-DCB0-7363-65A5-A49DFEDC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3436-AB20-5D3C-36FE-7A04B740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8031E-ADC0-686C-49DE-76802DB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986D8-4BAA-40A5-4EAA-97650196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C2EBA-9A6D-CB34-01CF-8B3A9DBE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3B82-7CF6-3078-60C6-03DE4FB3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B8C5-8B59-7B5D-C980-754C3FA06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1CE8-60CC-4EA3-B5E1-B77DC2AC439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D82B-B21D-3CAA-F750-A7CC674E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B932-7897-0B8A-55F1-F8692D4EE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igma.com/file/h7htL8IJ4SK961DgRgruJE/WarnCity?type=design&amp;node-id=0%3A1&amp;mode=design&amp;t=8RIqGf1Od6MTmpcO-1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285501-ABC0-9877-05EB-6DFB0CB877F5}"/>
              </a:ext>
            </a:extLst>
          </p:cNvPr>
          <p:cNvGrpSpPr/>
          <p:nvPr/>
        </p:nvGrpSpPr>
        <p:grpSpPr>
          <a:xfrm>
            <a:off x="1660059" y="2793453"/>
            <a:ext cx="3896687" cy="3176324"/>
            <a:chOff x="264253" y="1454400"/>
            <a:chExt cx="3896687" cy="31763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D0958B-2C86-D355-3598-23F220E57CDD}"/>
                </a:ext>
              </a:extLst>
            </p:cNvPr>
            <p:cNvSpPr/>
            <p:nvPr/>
          </p:nvSpPr>
          <p:spPr>
            <a:xfrm>
              <a:off x="264253" y="1454400"/>
              <a:ext cx="3884102" cy="3176324"/>
            </a:xfrm>
            <a:prstGeom prst="roundRect">
              <a:avLst>
                <a:gd name="adj" fmla="val 2708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39BF85-3A23-DDD3-D87C-670B61A8F7DA}"/>
                </a:ext>
              </a:extLst>
            </p:cNvPr>
            <p:cNvGrpSpPr/>
            <p:nvPr/>
          </p:nvGrpSpPr>
          <p:grpSpPr>
            <a:xfrm>
              <a:off x="558255" y="1595608"/>
              <a:ext cx="3602685" cy="2945764"/>
              <a:chOff x="197528" y="2082169"/>
              <a:chExt cx="3602685" cy="294576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" name="Picture 2" descr="Aplicación de Banca Móvil | Banco Pichincha">
                <a:extLst>
                  <a:ext uri="{FF2B5EF4-FFF2-40B4-BE49-F238E27FC236}">
                    <a16:creationId xmlns:a16="http://schemas.microsoft.com/office/drawing/2014/main" id="{C157763E-7100-A886-06E3-03E34EC29F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33" t="5450" r="7922"/>
              <a:stretch/>
            </p:blipFill>
            <p:spPr bwMode="auto">
              <a:xfrm>
                <a:off x="197528" y="2082169"/>
                <a:ext cx="3602685" cy="2945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64E9D9E-B158-103C-3FEC-A12E5FFC976C}"/>
                  </a:ext>
                </a:extLst>
              </p:cNvPr>
              <p:cNvSpPr/>
              <p:nvPr/>
            </p:nvSpPr>
            <p:spPr>
              <a:xfrm>
                <a:off x="865640" y="2441196"/>
                <a:ext cx="979937" cy="2055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12" name="Picture 11" descr="A logo of a city&#10;&#10;Description automatically generated with low confidence">
                <a:extLst>
                  <a:ext uri="{FF2B5EF4-FFF2-40B4-BE49-F238E27FC236}">
                    <a16:creationId xmlns:a16="http://schemas.microsoft.com/office/drawing/2014/main" id="{577EDDA0-1F05-B866-93AA-45274C1BE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6297" y="2570343"/>
                <a:ext cx="470382" cy="489981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9F81EC-9E89-47EE-34BF-83B64502EC98}"/>
              </a:ext>
            </a:extLst>
          </p:cNvPr>
          <p:cNvSpPr/>
          <p:nvPr/>
        </p:nvSpPr>
        <p:spPr>
          <a:xfrm>
            <a:off x="2768192" y="4070507"/>
            <a:ext cx="687897" cy="2013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800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Usuario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0A5202-2DF5-D9F4-D0A9-459978E6458C}"/>
              </a:ext>
            </a:extLst>
          </p:cNvPr>
          <p:cNvSpPr/>
          <p:nvPr/>
        </p:nvSpPr>
        <p:spPr>
          <a:xfrm>
            <a:off x="2768192" y="4399596"/>
            <a:ext cx="687897" cy="2013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800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Contraseña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7DC327-84D3-E1D2-0CF5-EB48BA076C32}"/>
              </a:ext>
            </a:extLst>
          </p:cNvPr>
          <p:cNvSpPr/>
          <p:nvPr/>
        </p:nvSpPr>
        <p:spPr>
          <a:xfrm>
            <a:off x="2812627" y="4799661"/>
            <a:ext cx="599025" cy="1873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 dirty="0">
                <a:latin typeface="Arial Nova Cond Light" panose="020B0306020202020204" pitchFamily="34" charset="0"/>
              </a:rPr>
              <a:t>Iniciar</a:t>
            </a:r>
          </a:p>
        </p:txBody>
      </p:sp>
      <p:pic>
        <p:nvPicPr>
          <p:cNvPr id="3076" name="Picture 4" descr="Ondas verdes y azules sobre fondo blanco. | Vector Premium">
            <a:extLst>
              <a:ext uri="{FF2B5EF4-FFF2-40B4-BE49-F238E27FC236}">
                <a16:creationId xmlns:a16="http://schemas.microsoft.com/office/drawing/2014/main" id="{02511515-E20F-B718-84EF-356C6D59C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5"/>
          <a:stretch/>
        </p:blipFill>
        <p:spPr bwMode="auto">
          <a:xfrm>
            <a:off x="0" y="-1"/>
            <a:ext cx="12192000" cy="18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6A6893F-68B4-DAAB-600E-97CC9E622CA5}"/>
              </a:ext>
            </a:extLst>
          </p:cNvPr>
          <p:cNvGrpSpPr/>
          <p:nvPr/>
        </p:nvGrpSpPr>
        <p:grpSpPr>
          <a:xfrm>
            <a:off x="10319332" y="954739"/>
            <a:ext cx="1542176" cy="1523465"/>
            <a:chOff x="10185107" y="4536226"/>
            <a:chExt cx="1542176" cy="1523465"/>
          </a:xfrm>
        </p:grpSpPr>
        <p:pic>
          <p:nvPicPr>
            <p:cNvPr id="5" name="Picture 2" descr="Ilustración de Icono De Línea De Color Eco Ciudad Pictograma Para Página  Web Aplicación Móvil y más Vectores Libres de Derechos de Arquitectura -  iStock">
              <a:extLst>
                <a:ext uri="{FF2B5EF4-FFF2-40B4-BE49-F238E27FC236}">
                  <a16:creationId xmlns:a16="http://schemas.microsoft.com/office/drawing/2014/main" id="{8B475A7B-8DFD-34ED-42AB-C0D74C9B4F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7939" r="21601" b="20031"/>
            <a:stretch/>
          </p:blipFill>
          <p:spPr bwMode="auto">
            <a:xfrm>
              <a:off x="10185107" y="4536226"/>
              <a:ext cx="1542176" cy="1523465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6CEF9A-01CA-4CB5-4909-FC24EE971824}"/>
                </a:ext>
              </a:extLst>
            </p:cNvPr>
            <p:cNvSpPr txBox="1"/>
            <p:nvPr/>
          </p:nvSpPr>
          <p:spPr>
            <a:xfrm>
              <a:off x="10185107" y="4664730"/>
              <a:ext cx="9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Love" panose="04090805081005020601" pitchFamily="82" charset="0"/>
                  <a:cs typeface="LilyUPC" panose="020B0502040204020203" pitchFamily="34" charset="-34"/>
                </a:rPr>
                <a:t>WarnCity</a:t>
              </a:r>
              <a:endParaRPr lang="es-419" sz="1400" dirty="0">
                <a:latin typeface="Modern Love" panose="04090805081005020601" pitchFamily="82" charset="0"/>
                <a:cs typeface="LilyUPC" panose="020B0502040204020203" pitchFamily="34" charset="-34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453FE8-FA71-7178-2165-5673C1EFF757}"/>
              </a:ext>
            </a:extLst>
          </p:cNvPr>
          <p:cNvSpPr txBox="1"/>
          <p:nvPr/>
        </p:nvSpPr>
        <p:spPr>
          <a:xfrm>
            <a:off x="5556746" y="1716471"/>
            <a:ext cx="4762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 Light" panose="020B0306020202020204" pitchFamily="34" charset="0"/>
              </a:rPr>
              <a:t>Presentación de la Aplicación Móvil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F0182-913D-AAE3-173D-63F51A8CD2DD}"/>
              </a:ext>
            </a:extLst>
          </p:cNvPr>
          <p:cNvSpPr txBox="1"/>
          <p:nvPr/>
        </p:nvSpPr>
        <p:spPr>
          <a:xfrm>
            <a:off x="10319332" y="6197590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 Light" panose="020B0306020202020204" pitchFamily="34" charset="0"/>
              </a:rPr>
              <a:t>Julio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80879-A17A-1D74-53BF-4F780D0BCD23}"/>
              </a:ext>
            </a:extLst>
          </p:cNvPr>
          <p:cNvSpPr txBox="1"/>
          <p:nvPr/>
        </p:nvSpPr>
        <p:spPr>
          <a:xfrm>
            <a:off x="8156634" y="2182501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 Nova Cond Light" panose="020B0306020202020204" pitchFamily="34" charset="0"/>
              </a:rPr>
              <a:t>Autor</a:t>
            </a:r>
            <a:r>
              <a:rPr lang="en-US" dirty="0">
                <a:latin typeface="Arial Nova Cond Light" panose="020B0306020202020204" pitchFamily="34" charset="0"/>
              </a:rPr>
              <a:t>: Diego Cuasapaz</a:t>
            </a:r>
            <a:endParaRPr lang="es-419" dirty="0">
              <a:latin typeface="Arial Nova Cond Light" panose="020B0306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41791-05C6-32E2-FA6C-EA3A7A5EFCE1}"/>
              </a:ext>
            </a:extLst>
          </p:cNvPr>
          <p:cNvSpPr txBox="1"/>
          <p:nvPr/>
        </p:nvSpPr>
        <p:spPr>
          <a:xfrm>
            <a:off x="6095999" y="3027872"/>
            <a:ext cx="4762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800" b="1" dirty="0">
                <a:latin typeface="Arial Nova Cond Light" panose="020B0306020202020204" pitchFamily="34" charset="0"/>
              </a:rPr>
              <a:t>Entendimiento del negocio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Problema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Planteamiento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Objetivos</a:t>
            </a:r>
          </a:p>
          <a:p>
            <a:pPr marL="342900" indent="-342900">
              <a:buFontTx/>
              <a:buAutoNum type="arabicPeriod"/>
            </a:pPr>
            <a:r>
              <a:rPr lang="es-ES" sz="1800" b="1" dirty="0">
                <a:latin typeface="Arial Nova Cond Light" panose="020B0306020202020204" pitchFamily="34" charset="0"/>
              </a:rPr>
              <a:t>Entendimiento de los datos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Arquitectura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Solución </a:t>
            </a:r>
          </a:p>
          <a:p>
            <a:pPr marL="342900" indent="-342900">
              <a:buFontTx/>
              <a:buAutoNum type="arabicPeriod"/>
            </a:pPr>
            <a:r>
              <a:rPr lang="es-ES" sz="1800" b="1" dirty="0">
                <a:latin typeface="Arial Nova Cond Light" panose="020B0306020202020204" pitchFamily="34" charset="0"/>
              </a:rPr>
              <a:t>Preparación de los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Metodología</a:t>
            </a:r>
          </a:p>
          <a:p>
            <a:pPr marL="342900" indent="-342900">
              <a:buFontTx/>
              <a:buAutoNum type="arabicPeriod"/>
            </a:pPr>
            <a:r>
              <a:rPr lang="es-ES" sz="1800" b="1" dirty="0">
                <a:latin typeface="Arial Nova Cond Light" panose="020B0306020202020204" pitchFamily="34" charset="0"/>
              </a:rPr>
              <a:t>Modelamiento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Funcionamiento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A1E51-A0F5-4EED-3DAB-B8A93C9B0D24}"/>
              </a:ext>
            </a:extLst>
          </p:cNvPr>
          <p:cNvSpPr txBox="1"/>
          <p:nvPr/>
        </p:nvSpPr>
        <p:spPr>
          <a:xfrm>
            <a:off x="5775959" y="2531064"/>
            <a:ext cx="94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ETAPA 1</a:t>
            </a:r>
          </a:p>
        </p:txBody>
      </p:sp>
      <p:sp>
        <p:nvSpPr>
          <p:cNvPr id="13" name="Rectangle: Rounded Corners 12">
            <a:hlinkClick r:id="rId6"/>
            <a:extLst>
              <a:ext uri="{FF2B5EF4-FFF2-40B4-BE49-F238E27FC236}">
                <a16:creationId xmlns:a16="http://schemas.microsoft.com/office/drawing/2014/main" id="{36649465-2ED9-295B-46A0-AEA4ECF8A971}"/>
              </a:ext>
            </a:extLst>
          </p:cNvPr>
          <p:cNvSpPr/>
          <p:nvPr/>
        </p:nvSpPr>
        <p:spPr>
          <a:xfrm>
            <a:off x="2446190" y="6104596"/>
            <a:ext cx="1930923" cy="3753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Nova Cond Light" panose="020B0306020202020204" pitchFamily="34" charset="0"/>
              </a:rPr>
              <a:t>Ver </a:t>
            </a:r>
            <a:r>
              <a:rPr lang="en-US" sz="1400" b="1" dirty="0" err="1">
                <a:latin typeface="Arial Nova Cond Light" panose="020B0306020202020204" pitchFamily="34" charset="0"/>
              </a:rPr>
              <a:t>prototipo</a:t>
            </a:r>
            <a:endParaRPr lang="en-US" sz="1400" b="1" dirty="0">
              <a:latin typeface="Arial Nova Cond Light" panose="020B03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3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7F05-1A1F-AC1C-15E2-C4329E31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4" descr="Ondas verdes y azules sobre fondo blanco. | Vector Premium">
            <a:extLst>
              <a:ext uri="{FF2B5EF4-FFF2-40B4-BE49-F238E27FC236}">
                <a16:creationId xmlns:a16="http://schemas.microsoft.com/office/drawing/2014/main" id="{C631947E-E434-B101-469C-F09C39002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5"/>
          <a:stretch/>
        </p:blipFill>
        <p:spPr bwMode="auto">
          <a:xfrm>
            <a:off x="0" y="-1"/>
            <a:ext cx="12192000" cy="18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246725-34A1-5B86-9E42-2DB817AF720B}"/>
              </a:ext>
            </a:extLst>
          </p:cNvPr>
          <p:cNvGrpSpPr/>
          <p:nvPr/>
        </p:nvGrpSpPr>
        <p:grpSpPr>
          <a:xfrm>
            <a:off x="10319332" y="954739"/>
            <a:ext cx="1542176" cy="1523465"/>
            <a:chOff x="10185107" y="4536226"/>
            <a:chExt cx="1542176" cy="1523465"/>
          </a:xfrm>
        </p:grpSpPr>
        <p:pic>
          <p:nvPicPr>
            <p:cNvPr id="6" name="Picture 2" descr="Ilustración de Icono De Línea De Color Eco Ciudad Pictograma Para Página  Web Aplicación Móvil y más Vectores Libres de Derechos de Arquitectura -  iStock">
              <a:extLst>
                <a:ext uri="{FF2B5EF4-FFF2-40B4-BE49-F238E27FC236}">
                  <a16:creationId xmlns:a16="http://schemas.microsoft.com/office/drawing/2014/main" id="{80F83A1C-C4BD-7AE7-5889-45D79BE74D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7939" r="21601" b="20031"/>
            <a:stretch/>
          </p:blipFill>
          <p:spPr bwMode="auto">
            <a:xfrm>
              <a:off x="10185107" y="4536226"/>
              <a:ext cx="1542176" cy="1523465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2110DF-4FD2-FC0E-0626-E058C0BDA353}"/>
                </a:ext>
              </a:extLst>
            </p:cNvPr>
            <p:cNvSpPr txBox="1"/>
            <p:nvPr/>
          </p:nvSpPr>
          <p:spPr>
            <a:xfrm>
              <a:off x="10185107" y="4664730"/>
              <a:ext cx="9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Love" panose="04090805081005020601" pitchFamily="82" charset="0"/>
                  <a:cs typeface="LilyUPC" panose="020B0502040204020203" pitchFamily="34" charset="-34"/>
                </a:rPr>
                <a:t>WarnCity</a:t>
              </a:r>
              <a:endParaRPr lang="es-419" sz="1400" dirty="0">
                <a:latin typeface="Modern Love" panose="04090805081005020601" pitchFamily="82" charset="0"/>
                <a:cs typeface="LilyUPC" panose="020B0502040204020203" pitchFamily="34" charset="-34"/>
              </a:endParaRPr>
            </a:p>
          </p:txBody>
        </p:sp>
      </p:grpSp>
      <p:pic>
        <p:nvPicPr>
          <p:cNvPr id="1026" name="Picture 2" descr="Person Thinking Images - Free Download on Freepik">
            <a:extLst>
              <a:ext uri="{FF2B5EF4-FFF2-40B4-BE49-F238E27FC236}">
                <a16:creationId xmlns:a16="http://schemas.microsoft.com/office/drawing/2014/main" id="{DDD78EF0-9D01-1720-1769-138E4E66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1330"/>
            <a:ext cx="2026667" cy="20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76A8D4C-87E5-0174-D20E-40BCAF50E429}"/>
              </a:ext>
            </a:extLst>
          </p:cNvPr>
          <p:cNvSpPr/>
          <p:nvPr/>
        </p:nvSpPr>
        <p:spPr>
          <a:xfrm>
            <a:off x="970902" y="2329111"/>
            <a:ext cx="2792950" cy="1553852"/>
          </a:xfrm>
          <a:prstGeom prst="cloudCallout">
            <a:avLst>
              <a:gd name="adj1" fmla="val -42813"/>
              <a:gd name="adj2" fmla="val 9192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latin typeface="Arial Nova Cond Light" panose="020B0306020202020204" pitchFamily="34" charset="0"/>
              </a:rPr>
              <a:t>Un lugar seguro para ir un fin de semana ?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39854645-7409-2783-EA6D-E99D123E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689217"/>
              </p:ext>
            </p:extLst>
          </p:nvPr>
        </p:nvGraphicFramePr>
        <p:xfrm>
          <a:off x="7795603" y="2593376"/>
          <a:ext cx="245158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7368">
                  <a:extLst>
                    <a:ext uri="{9D8B030D-6E8A-4147-A177-3AD203B41FA5}">
                      <a16:colId xmlns:a16="http://schemas.microsoft.com/office/drawing/2014/main" val="26630206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051804691"/>
                    </a:ext>
                  </a:extLst>
                </a:gridCol>
                <a:gridCol w="1230158">
                  <a:extLst>
                    <a:ext uri="{9D8B030D-6E8A-4147-A177-3AD203B41FA5}">
                      <a16:colId xmlns:a16="http://schemas.microsoft.com/office/drawing/2014/main" val="273057811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Valor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Color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 Nova Cond Light" panose="020B0306020202020204" pitchFamily="34" charset="0"/>
                        </a:rPr>
                        <a:t>Texto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78727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0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Gris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b="0" kern="1200" dirty="0">
                          <a:solidFill>
                            <a:schemeClr val="dk1"/>
                          </a:solidFill>
                          <a:effectLst/>
                          <a:latin typeface="Arial Nova Cond Light" panose="020B0306020202020204" pitchFamily="34" charset="0"/>
                        </a:rPr>
                        <a:t>NO CALIFICADO</a:t>
                      </a: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3336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1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Rojo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b="0" kern="1200" dirty="0">
                          <a:solidFill>
                            <a:schemeClr val="dk1"/>
                          </a:solidFill>
                          <a:effectLst/>
                          <a:latin typeface="Arial Nova Cond Light" panose="020B0306020202020204" pitchFamily="34" charset="0"/>
                        </a:rPr>
                        <a:t>INICIANDO</a:t>
                      </a: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5391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2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Amarillo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b="0" kern="1200" dirty="0">
                          <a:solidFill>
                            <a:schemeClr val="dk1"/>
                          </a:solidFill>
                          <a:effectLst/>
                          <a:latin typeface="Arial Nova Cond Light" panose="020B0306020202020204" pitchFamily="34" charset="0"/>
                        </a:rPr>
                        <a:t>SATISFACTORIO</a:t>
                      </a: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1994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3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Verde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b="0" kern="1200" dirty="0">
                          <a:solidFill>
                            <a:schemeClr val="dk1"/>
                          </a:solidFill>
                          <a:effectLst/>
                          <a:latin typeface="Arial Nova Cond Light" panose="020B0306020202020204" pitchFamily="34" charset="0"/>
                        </a:rPr>
                        <a:t>OPTIMO</a:t>
                      </a: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029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F4EE77-1BC4-0455-3BDB-E179ED28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01057"/>
              </p:ext>
            </p:extLst>
          </p:nvPr>
        </p:nvGraphicFramePr>
        <p:xfrm>
          <a:off x="7795603" y="3927748"/>
          <a:ext cx="4065905" cy="2346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359269551"/>
                    </a:ext>
                  </a:extLst>
                </a:gridCol>
                <a:gridCol w="2056130">
                  <a:extLst>
                    <a:ext uri="{9D8B030D-6E8A-4147-A177-3AD203B41FA5}">
                      <a16:colId xmlns:a16="http://schemas.microsoft.com/office/drawing/2014/main" val="3813789963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3118765043"/>
                    </a:ext>
                  </a:extLst>
                </a:gridCol>
              </a:tblGrid>
              <a:tr h="237506">
                <a:tc>
                  <a:txBody>
                    <a:bodyPr/>
                    <a:lstStyle/>
                    <a:p>
                      <a:pPr algn="ctr"/>
                      <a:r>
                        <a:rPr lang="es-419" sz="1000" b="1" dirty="0">
                          <a:effectLst/>
                          <a:latin typeface="Arial Nova Cond Light" panose="020B0306020202020204" pitchFamily="34" charset="0"/>
                        </a:rPr>
                        <a:t>Código</a:t>
                      </a:r>
                      <a:endParaRPr lang="es-419" sz="1000" b="1" dirty="0">
                        <a:latin typeface="Arial Nova Cond Light" panose="020B03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000" b="1" dirty="0">
                          <a:effectLst/>
                          <a:latin typeface="Arial Nova Cond Light" panose="020B0306020202020204" pitchFamily="34" charset="0"/>
                        </a:rPr>
                        <a:t>Componente</a:t>
                      </a:r>
                      <a:endParaRPr lang="es-419" sz="1000" b="1" dirty="0">
                        <a:latin typeface="Arial Nova Cond Light" panose="020B03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000" b="1" dirty="0">
                          <a:effectLst/>
                          <a:latin typeface="Arial Nova Cond Light" panose="020B0306020202020204" pitchFamily="34" charset="0"/>
                        </a:rPr>
                        <a:t># Indicadores</a:t>
                      </a:r>
                      <a:endParaRPr lang="es-419" sz="1000" b="1" dirty="0">
                        <a:latin typeface="Arial Nova Cond Light" panose="020B0306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057960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1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b="0" kern="1200" dirty="0">
                          <a:solidFill>
                            <a:schemeClr val="tx1"/>
                          </a:solidFill>
                          <a:latin typeface="Arial Nova Cond Light" panose="020B0306020202020204" pitchFamily="34" charset="0"/>
                          <a:ea typeface="+mn-ea"/>
                          <a:cs typeface="+mn-cs"/>
                        </a:rPr>
                        <a:t>Estar</a:t>
                      </a:r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 libre de contaminación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19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51863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algn="r"/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2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Generar espacios saludables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17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4294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3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Fomentar la movilidad saludable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9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953587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algn="r"/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4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Impulsar la economía solidaria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3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70819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algn="r"/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5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Incentivar prácticas saludables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9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15344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algn="r"/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6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Gestionar riesgos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5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49100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algn="r"/>
                      <a: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  <a:t>7</a:t>
                      </a: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Planificar de forma participativa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4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24559"/>
                  </a:ext>
                </a:extLst>
              </a:tr>
              <a:tr h="385948">
                <a:tc>
                  <a:txBody>
                    <a:bodyPr/>
                    <a:lstStyle/>
                    <a:p>
                      <a:pPr algn="r"/>
                      <a:br>
                        <a:rPr lang="es-419" sz="1000">
                          <a:effectLst/>
                          <a:latin typeface="Arial Nova Cond Light" panose="020B0306020202020204" pitchFamily="34" charset="0"/>
                        </a:rPr>
                      </a:br>
                      <a:endParaRPr lang="es-419" sz="100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b="1" dirty="0">
                          <a:effectLst/>
                          <a:latin typeface="Arial Nova Cond Light" panose="020B0306020202020204" pitchFamily="34" charset="0"/>
                        </a:rPr>
                        <a:t>Total</a:t>
                      </a:r>
                      <a:endParaRPr lang="es-419" sz="1000" b="1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419" sz="1000" dirty="0">
                          <a:effectLst/>
                          <a:latin typeface="Arial Nova Cond Light" panose="020B0306020202020204" pitchFamily="34" charset="0"/>
                        </a:rPr>
                        <a:t>66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5424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F22CC1F-23BC-19C7-C842-2AB379C1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0668"/>
              </p:ext>
            </p:extLst>
          </p:nvPr>
        </p:nvGraphicFramePr>
        <p:xfrm>
          <a:off x="2179067" y="4552916"/>
          <a:ext cx="4240750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843">
                  <a:extLst>
                    <a:ext uri="{9D8B030D-6E8A-4147-A177-3AD203B41FA5}">
                      <a16:colId xmlns:a16="http://schemas.microsoft.com/office/drawing/2014/main" val="2663020655"/>
                    </a:ext>
                  </a:extLst>
                </a:gridCol>
                <a:gridCol w="533717">
                  <a:extLst>
                    <a:ext uri="{9D8B030D-6E8A-4147-A177-3AD203B41FA5}">
                      <a16:colId xmlns:a16="http://schemas.microsoft.com/office/drawing/2014/main" val="1249331176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1051804691"/>
                    </a:ext>
                  </a:extLst>
                </a:gridCol>
                <a:gridCol w="1767772">
                  <a:extLst>
                    <a:ext uri="{9D8B030D-6E8A-4147-A177-3AD203B41FA5}">
                      <a16:colId xmlns:a16="http://schemas.microsoft.com/office/drawing/2014/main" val="273057811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C</a:t>
                      </a:r>
                      <a:r>
                        <a:rPr lang="es-419" sz="1000" dirty="0" err="1">
                          <a:latin typeface="Arial Nova Cond Light" panose="020B0306020202020204" pitchFamily="34" charset="0"/>
                        </a:rPr>
                        <a:t>ódigo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Cantón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ova Cond Light" panose="020B0306020202020204" pitchFamily="34" charset="0"/>
                        </a:rPr>
                        <a:t>Sitio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000" noProof="0" dirty="0">
                          <a:latin typeface="Arial Nova Cond Light" panose="020B0306020202020204" pitchFamily="34" charset="0"/>
                        </a:rPr>
                        <a:t>Valoración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78727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s-419" sz="1000" b="0" i="0" kern="1200" dirty="0">
                          <a:solidFill>
                            <a:schemeClr val="tx1"/>
                          </a:solidFill>
                          <a:effectLst/>
                          <a:latin typeface="Arial Nova Cond Light" panose="020B0306020202020204" pitchFamily="34" charset="0"/>
                          <a:ea typeface="+mn-ea"/>
                          <a:cs typeface="+mn-cs"/>
                        </a:rPr>
                        <a:t>1701010001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Parque Bicentenario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3336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s-419" sz="1000" b="0" i="0" kern="1200" dirty="0">
                          <a:solidFill>
                            <a:schemeClr val="tx1"/>
                          </a:solidFill>
                          <a:effectLst/>
                          <a:latin typeface="Arial Nova Cond Light" panose="020B0306020202020204" pitchFamily="34" charset="0"/>
                          <a:ea typeface="+mn-ea"/>
                          <a:cs typeface="+mn-cs"/>
                        </a:rPr>
                        <a:t>1701010002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Parque Ejido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5391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s-419" sz="1000" b="0" i="0" kern="1200" dirty="0">
                          <a:solidFill>
                            <a:schemeClr val="tx1"/>
                          </a:solidFill>
                          <a:effectLst/>
                          <a:latin typeface="Arial Nova Cond Light" panose="020B0306020202020204" pitchFamily="34" charset="0"/>
                          <a:ea typeface="+mn-ea"/>
                          <a:cs typeface="+mn-cs"/>
                        </a:rPr>
                        <a:t>1701010003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Parque Itchimbia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1994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s-419" sz="1000" b="0" i="0" kern="1200" dirty="0">
                          <a:solidFill>
                            <a:schemeClr val="tx1"/>
                          </a:solidFill>
                          <a:effectLst/>
                          <a:latin typeface="Arial Nova Cond Light" panose="020B0306020202020204" pitchFamily="34" charset="0"/>
                          <a:ea typeface="+mn-ea"/>
                          <a:cs typeface="+mn-cs"/>
                        </a:rPr>
                        <a:t>1701010004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Parque Metropolitano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0294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s-419" sz="1000" b="0" i="0" kern="1200" dirty="0">
                          <a:solidFill>
                            <a:schemeClr val="tx1"/>
                          </a:solidFill>
                          <a:effectLst/>
                          <a:latin typeface="Arial Nova Cond Light" panose="020B0306020202020204" pitchFamily="34" charset="0"/>
                          <a:ea typeface="+mn-ea"/>
                          <a:cs typeface="+mn-cs"/>
                        </a:rPr>
                        <a:t>1701010005</a:t>
                      </a:r>
                      <a:endParaRPr lang="es-419" sz="1000" dirty="0">
                        <a:latin typeface="Arial Nova Cond Light" panose="020B03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dirty="0">
                          <a:latin typeface="Arial Nova Cond Light" panose="020B0306020202020204" pitchFamily="34" charset="0"/>
                        </a:rPr>
                        <a:t>Parque La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000" b="0" kern="1200" dirty="0">
                        <a:solidFill>
                          <a:schemeClr val="dk1"/>
                        </a:solidFill>
                        <a:effectLst/>
                        <a:latin typeface="Arial Nova Cond Light" panose="020B0306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0561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035B959-CF15-556E-AC01-0B9521DB4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638" y="117177"/>
            <a:ext cx="1984620" cy="426462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BBD538-1E68-B06A-2202-79D973A28DDA}"/>
              </a:ext>
            </a:extLst>
          </p:cNvPr>
          <p:cNvSpPr/>
          <p:nvPr/>
        </p:nvSpPr>
        <p:spPr>
          <a:xfrm>
            <a:off x="5882640" y="1436741"/>
            <a:ext cx="647700" cy="299668"/>
          </a:xfrm>
          <a:prstGeom prst="roundRect">
            <a:avLst/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010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99F1-F734-B9DF-FD94-CE16527B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7484"/>
            <a:ext cx="12192000" cy="82127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1. Entendimiento del negocio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361D24-4AD0-9F83-C36D-164DFFFB9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24463" r="10143" b="26611"/>
          <a:stretch/>
        </p:blipFill>
        <p:spPr bwMode="auto">
          <a:xfrm>
            <a:off x="838200" y="2066926"/>
            <a:ext cx="2124075" cy="5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D1B7722-4434-CCCC-005A-D6FD28F09664}"/>
              </a:ext>
            </a:extLst>
          </p:cNvPr>
          <p:cNvSpPr/>
          <p:nvPr/>
        </p:nvSpPr>
        <p:spPr>
          <a:xfrm>
            <a:off x="3209925" y="2217650"/>
            <a:ext cx="600075" cy="2476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20793-A1FE-48F8-66DE-DCAE5752A0B8}"/>
              </a:ext>
            </a:extLst>
          </p:cNvPr>
          <p:cNvGrpSpPr/>
          <p:nvPr/>
        </p:nvGrpSpPr>
        <p:grpSpPr>
          <a:xfrm>
            <a:off x="3933825" y="1619675"/>
            <a:ext cx="1554159" cy="1282017"/>
            <a:chOff x="3697295" y="1447647"/>
            <a:chExt cx="1554159" cy="1282017"/>
          </a:xfrm>
        </p:grpSpPr>
        <p:pic>
          <p:nvPicPr>
            <p:cNvPr id="19" name="Picture 18" descr="A picture containing graphics, clipart, graphic design, painting&#10;&#10;Description automatically generated">
              <a:extLst>
                <a:ext uri="{FF2B5EF4-FFF2-40B4-BE49-F238E27FC236}">
                  <a16:creationId xmlns:a16="http://schemas.microsoft.com/office/drawing/2014/main" id="{D2E32562-8993-F5D5-190B-86CDBA5FD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547" y="1447647"/>
              <a:ext cx="803654" cy="86651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91FF03-D5D4-71C9-DB82-D0F21D678684}"/>
                </a:ext>
              </a:extLst>
            </p:cNvPr>
            <p:cNvSpPr txBox="1"/>
            <p:nvPr/>
          </p:nvSpPr>
          <p:spPr>
            <a:xfrm>
              <a:off x="3697295" y="2314166"/>
              <a:ext cx="155415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050" i="0" dirty="0">
                  <a:solidFill>
                    <a:srgbClr val="333333"/>
                  </a:solidFill>
                  <a:effectLst/>
                  <a:latin typeface="Arial Nova Cond Light" panose="020B0306020202020204" pitchFamily="34" charset="0"/>
                </a:rPr>
                <a:t>Programa Nacional Municipios Saludables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F8AFC7-9750-FFAF-C351-A9E5AA84766B}"/>
              </a:ext>
            </a:extLst>
          </p:cNvPr>
          <p:cNvSpPr txBox="1"/>
          <p:nvPr/>
        </p:nvSpPr>
        <p:spPr>
          <a:xfrm>
            <a:off x="7284242" y="3285650"/>
            <a:ext cx="368617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050" b="1" dirty="0">
                <a:solidFill>
                  <a:srgbClr val="17375E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de Certificación, basado en 7 componentes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D134161C-7D37-C893-848A-F458BC2EB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918954"/>
              </p:ext>
            </p:extLst>
          </p:nvPr>
        </p:nvGraphicFramePr>
        <p:xfrm>
          <a:off x="6534149" y="1484225"/>
          <a:ext cx="5186363" cy="171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50ED08BA-F95D-B101-E5BB-B1D69654827E}"/>
              </a:ext>
            </a:extLst>
          </p:cNvPr>
          <p:cNvSpPr/>
          <p:nvPr/>
        </p:nvSpPr>
        <p:spPr>
          <a:xfrm>
            <a:off x="5795962" y="2217650"/>
            <a:ext cx="600075" cy="2476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BD729F-2650-5517-2D5B-3CDB90DC87C3}"/>
              </a:ext>
            </a:extLst>
          </p:cNvPr>
          <p:cNvSpPr/>
          <p:nvPr/>
        </p:nvSpPr>
        <p:spPr>
          <a:xfrm>
            <a:off x="215306" y="5073126"/>
            <a:ext cx="2800350" cy="4406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latin typeface="Arial Nova Cond Light" panose="020B0306020202020204" pitchFamily="34" charset="0"/>
              </a:rPr>
              <a:t>GAD’s</a:t>
            </a:r>
            <a:r>
              <a:rPr lang="es-ES" sz="1100" b="1" dirty="0">
                <a:latin typeface="Arial Nova Cond Light" panose="020B0306020202020204" pitchFamily="34" charset="0"/>
              </a:rPr>
              <a:t>: </a:t>
            </a:r>
            <a:r>
              <a:rPr lang="es-ES" sz="1100" dirty="0">
                <a:latin typeface="Arial Nova Cond Light" panose="020B0306020202020204" pitchFamily="34" charset="0"/>
              </a:rPr>
              <a:t>Gobiernos autónomos descentralizados (Municipios)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6C979C8-5161-7948-2A69-95841F2DC7CB}"/>
              </a:ext>
            </a:extLst>
          </p:cNvPr>
          <p:cNvSpPr/>
          <p:nvPr/>
        </p:nvSpPr>
        <p:spPr>
          <a:xfrm>
            <a:off x="9748840" y="3945170"/>
            <a:ext cx="1581150" cy="39305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 Nova Cond Light" panose="020B0306020202020204" pitchFamily="34" charset="0"/>
              </a:rPr>
              <a:t>Componentes (7)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20961-F05A-DC9C-22C1-7F732ECBF83B}"/>
              </a:ext>
            </a:extLst>
          </p:cNvPr>
          <p:cNvSpPr/>
          <p:nvPr/>
        </p:nvSpPr>
        <p:spPr>
          <a:xfrm>
            <a:off x="9748840" y="4619149"/>
            <a:ext cx="1581150" cy="3930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 Nova Cond Light" panose="020B0306020202020204" pitchFamily="34" charset="0"/>
              </a:rPr>
              <a:t>Ejes (19)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9566DC-991A-78D4-B517-3BD4766084AC}"/>
              </a:ext>
            </a:extLst>
          </p:cNvPr>
          <p:cNvSpPr/>
          <p:nvPr/>
        </p:nvSpPr>
        <p:spPr>
          <a:xfrm>
            <a:off x="9748840" y="5257799"/>
            <a:ext cx="1581150" cy="3930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 Nova Cond Light" panose="020B0306020202020204" pitchFamily="34" charset="0"/>
              </a:rPr>
              <a:t>Indicadores (66)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2F73B69-41C3-4920-AEEE-C8C984DBB9F3}"/>
              </a:ext>
            </a:extLst>
          </p:cNvPr>
          <p:cNvCxnSpPr>
            <a:stCxn id="36" idx="3"/>
            <a:endCxn id="37" idx="3"/>
          </p:cNvCxnSpPr>
          <p:nvPr/>
        </p:nvCxnSpPr>
        <p:spPr>
          <a:xfrm>
            <a:off x="11329990" y="4141700"/>
            <a:ext cx="12700" cy="67397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8D73652-6ED6-1263-DD73-FFF0F142CF38}"/>
              </a:ext>
            </a:extLst>
          </p:cNvPr>
          <p:cNvCxnSpPr>
            <a:stCxn id="37" idx="1"/>
            <a:endCxn id="38" idx="1"/>
          </p:cNvCxnSpPr>
          <p:nvPr/>
        </p:nvCxnSpPr>
        <p:spPr>
          <a:xfrm rot="10800000" flipV="1">
            <a:off x="9748840" y="4815679"/>
            <a:ext cx="12700" cy="6386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9D251CF7-3FD7-D70B-C891-93C1D8287FCC}"/>
              </a:ext>
            </a:extLst>
          </p:cNvPr>
          <p:cNvSpPr/>
          <p:nvPr/>
        </p:nvSpPr>
        <p:spPr>
          <a:xfrm>
            <a:off x="8985250" y="3945170"/>
            <a:ext cx="387350" cy="17056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A7470E-472E-B383-2480-8FAF279A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30" y="4396459"/>
            <a:ext cx="4284660" cy="6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1C20A90-2CCA-EFDE-3D0D-52787B1AB49F}"/>
              </a:ext>
            </a:extLst>
          </p:cNvPr>
          <p:cNvSpPr txBox="1"/>
          <p:nvPr/>
        </p:nvSpPr>
        <p:spPr>
          <a:xfrm>
            <a:off x="3943350" y="5147559"/>
            <a:ext cx="4237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Valora la situación del municipio/ciudad con los colores del semáforo</a:t>
            </a:r>
            <a:endParaRPr lang="en-US" sz="1200" dirty="0">
              <a:latin typeface="Arial Nova Cond Light" panose="020B0306020202020204" pitchFamily="34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D5B3BE-6818-EA1B-2315-5BCA443E7D65}"/>
              </a:ext>
            </a:extLst>
          </p:cNvPr>
          <p:cNvSpPr/>
          <p:nvPr/>
        </p:nvSpPr>
        <p:spPr>
          <a:xfrm rot="10800000">
            <a:off x="8235159" y="4674189"/>
            <a:ext cx="600075" cy="2476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5FD6CAF-A674-E3A4-7045-3410114432B9}"/>
              </a:ext>
            </a:extLst>
          </p:cNvPr>
          <p:cNvSpPr/>
          <p:nvPr/>
        </p:nvSpPr>
        <p:spPr>
          <a:xfrm rot="10800000">
            <a:off x="3145639" y="4695298"/>
            <a:ext cx="600075" cy="2476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D46F1B-D154-E7CD-81FA-DB9E299C7DA8}"/>
              </a:ext>
            </a:extLst>
          </p:cNvPr>
          <p:cNvSpPr txBox="1"/>
          <p:nvPr/>
        </p:nvSpPr>
        <p:spPr>
          <a:xfrm>
            <a:off x="5127325" y="4014741"/>
            <a:ext cx="1821470" cy="2539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050" b="1" dirty="0">
                <a:solidFill>
                  <a:srgbClr val="17375E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Evaluación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1F1812-4445-C262-2A30-0026EEDADF3D}"/>
              </a:ext>
            </a:extLst>
          </p:cNvPr>
          <p:cNvSpPr txBox="1"/>
          <p:nvPr/>
        </p:nvSpPr>
        <p:spPr>
          <a:xfrm>
            <a:off x="138507" y="4539466"/>
            <a:ext cx="295394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800" b="1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Certificado 1 (35%):</a:t>
            </a:r>
            <a:r>
              <a:rPr lang="es-ES" sz="800" b="0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 Municipio Promotor de la Salud</a:t>
            </a:r>
            <a:br>
              <a:rPr lang="es-ES" sz="800" dirty="0">
                <a:latin typeface="Arial Nova Cond Light" panose="020B0306020202020204" pitchFamily="34" charset="0"/>
              </a:rPr>
            </a:br>
            <a:r>
              <a:rPr lang="es-ES" sz="800" b="1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Certificado 2 (60%):</a:t>
            </a:r>
            <a:r>
              <a:rPr lang="es-ES" sz="800" b="0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 Municipio Garante de la Salud</a:t>
            </a:r>
            <a:br>
              <a:rPr lang="es-ES" sz="800" dirty="0">
                <a:latin typeface="Arial Nova Cond Light" panose="020B0306020202020204" pitchFamily="34" charset="0"/>
              </a:rPr>
            </a:br>
            <a:r>
              <a:rPr lang="es-ES" sz="800" b="1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Certificado 3 (85%):</a:t>
            </a:r>
            <a:r>
              <a:rPr lang="es-ES" sz="800" b="0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 Municipio Saludable</a:t>
            </a:r>
            <a:endParaRPr lang="en-US" sz="800" dirty="0">
              <a:latin typeface="Arial Nova Cond Light" panose="020B0306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6496E0-80A7-9B08-669F-D13B2FB2894D}"/>
              </a:ext>
            </a:extLst>
          </p:cNvPr>
          <p:cNvSpPr txBox="1"/>
          <p:nvPr/>
        </p:nvSpPr>
        <p:spPr>
          <a:xfrm>
            <a:off x="723796" y="4016198"/>
            <a:ext cx="1821470" cy="2539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050" b="1" dirty="0">
                <a:solidFill>
                  <a:srgbClr val="17375E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Certificación</a:t>
            </a:r>
          </a:p>
        </p:txBody>
      </p:sp>
      <p:pic>
        <p:nvPicPr>
          <p:cNvPr id="4" name="Picture 3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2FCBC159-17A2-50E1-6A80-E623937CD0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D18D4-9C69-1EF8-8F43-37E9254F50A1}"/>
              </a:ext>
            </a:extLst>
          </p:cNvPr>
          <p:cNvSpPr txBox="1"/>
          <p:nvPr/>
        </p:nvSpPr>
        <p:spPr>
          <a:xfrm>
            <a:off x="559254" y="1215720"/>
            <a:ext cx="1470881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8231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539F46-2897-5D25-D496-DB3FF5E3CE2E}"/>
              </a:ext>
            </a:extLst>
          </p:cNvPr>
          <p:cNvSpPr txBox="1">
            <a:spLocks/>
          </p:cNvSpPr>
          <p:nvPr/>
        </p:nvSpPr>
        <p:spPr>
          <a:xfrm>
            <a:off x="6764587" y="4564893"/>
            <a:ext cx="5016178" cy="1828539"/>
          </a:xfrm>
          <a:prstGeom prst="roundRect">
            <a:avLst>
              <a:gd name="adj" fmla="val 52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sz="1600" b="1" dirty="0">
              <a:latin typeface="Arial Nova Cond Light" panose="020B0306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b="1" dirty="0">
                <a:latin typeface="Arial Nova Cond Light" panose="020B0306020202020204" pitchFamily="34" charset="0"/>
              </a:rPr>
              <a:t>Objetivo</a:t>
            </a:r>
          </a:p>
          <a:p>
            <a:pPr algn="just"/>
            <a:r>
              <a:rPr lang="es-ES" sz="1600" dirty="0">
                <a:latin typeface="Arial Nova Cond Light" panose="020B0306020202020204" pitchFamily="34" charset="0"/>
              </a:rPr>
              <a:t>Diseñar una Aplicación Móvil que ayude a un ciudadano común a encontrar y evaluar el estado actual de una ciudad en función de acciones programadas incluyendo aspectos de sensibilización y concientización.</a:t>
            </a:r>
          </a:p>
          <a:p>
            <a:pPr marL="0" indent="0" algn="just">
              <a:buNone/>
            </a:pPr>
            <a:endParaRPr lang="es-ES" sz="1600" dirty="0">
              <a:latin typeface="Arial Nova Cond Light" panose="020B03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D8AFC-5FF6-D4DA-FDF5-D78D738E6850}"/>
              </a:ext>
            </a:extLst>
          </p:cNvPr>
          <p:cNvSpPr txBox="1"/>
          <p:nvPr/>
        </p:nvSpPr>
        <p:spPr>
          <a:xfrm>
            <a:off x="378378" y="1758723"/>
            <a:ext cx="430268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sz="1400" b="1" i="0" dirty="0">
                <a:solidFill>
                  <a:srgbClr val="000000"/>
                </a:solidFill>
                <a:effectLst/>
                <a:latin typeface="Arial Nova Cond Light" panose="020B0306020202020204" pitchFamily="34" charset="0"/>
              </a:rPr>
              <a:t>¿A quién está dirigido esta Aplicación móvil?</a:t>
            </a:r>
          </a:p>
          <a:p>
            <a:endParaRPr lang="es-419" sz="1400" b="1" dirty="0">
              <a:solidFill>
                <a:srgbClr val="000000"/>
              </a:solidFill>
              <a:latin typeface="Arial Nova Cond Light" panose="020B0306020202020204" pitchFamily="34" charset="0"/>
            </a:endParaRPr>
          </a:p>
          <a:p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</a:rPr>
              <a:t>Autoridades</a:t>
            </a:r>
          </a:p>
          <a:p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</a:rPr>
              <a:t>Ciudadanos</a:t>
            </a:r>
          </a:p>
          <a:p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</a:rPr>
              <a:t>Profesionales de los </a:t>
            </a:r>
            <a:r>
              <a:rPr lang="es-419" sz="1400" dirty="0" err="1">
                <a:solidFill>
                  <a:srgbClr val="000000"/>
                </a:solidFill>
                <a:latin typeface="Arial Nova Cond Light" panose="020B0306020202020204" pitchFamily="34" charset="0"/>
              </a:rPr>
              <a:t>GAD’s</a:t>
            </a:r>
            <a:endParaRPr lang="es-419" sz="1400" dirty="0">
              <a:latin typeface="Arial Nova Cond Light" panose="020B0306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5D43A67-D8E4-B577-2619-B21D5175DD4B}"/>
              </a:ext>
            </a:extLst>
          </p:cNvPr>
          <p:cNvSpPr/>
          <p:nvPr/>
        </p:nvSpPr>
        <p:spPr>
          <a:xfrm>
            <a:off x="4890783" y="2550618"/>
            <a:ext cx="788565" cy="32717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latin typeface="Arial Nova Cond Light" panose="020B0306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43113-5A7F-A101-DAF7-0D16C82F439A}"/>
              </a:ext>
            </a:extLst>
          </p:cNvPr>
          <p:cNvSpPr txBox="1"/>
          <p:nvPr/>
        </p:nvSpPr>
        <p:spPr>
          <a:xfrm>
            <a:off x="5889073" y="1560041"/>
            <a:ext cx="6019185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419" sz="1400" b="1" i="0" dirty="0">
                <a:solidFill>
                  <a:srgbClr val="000000"/>
                </a:solidFill>
                <a:effectLst/>
                <a:latin typeface="Arial Nova Cond Light" panose="020B0306020202020204" pitchFamily="34" charset="0"/>
              </a:rPr>
              <a:t>¿Qué ayuda?</a:t>
            </a:r>
          </a:p>
          <a:p>
            <a:pPr algn="just"/>
            <a:endParaRPr lang="es-419" sz="1400" b="1" dirty="0">
              <a:solidFill>
                <a:srgbClr val="000000"/>
              </a:solidFill>
              <a:latin typeface="Arial Nova Cond Light" panose="020B0306020202020204" pitchFamily="34" charset="0"/>
            </a:endParaRPr>
          </a:p>
          <a:p>
            <a:pPr algn="just"/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</a:rPr>
              <a:t>Autoridades</a:t>
            </a:r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</a:rPr>
              <a:t> </a:t>
            </a:r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  <a:sym typeface="Wingdings" panose="05000000000000000000" pitchFamily="2" charset="2"/>
              </a:rPr>
              <a:t> priorizar acciones de alto impacto en la salud de la ciudadanía.</a:t>
            </a:r>
            <a:endParaRPr lang="es-419" sz="1400" dirty="0">
              <a:solidFill>
                <a:srgbClr val="000000"/>
              </a:solidFill>
              <a:latin typeface="Arial Nova Cond Light" panose="020B0306020202020204" pitchFamily="34" charset="0"/>
            </a:endParaRPr>
          </a:p>
          <a:p>
            <a:pPr algn="just"/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</a:rPr>
              <a:t>Ciudadanos </a:t>
            </a:r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  <a:sym typeface="Wingdings" panose="05000000000000000000" pitchFamily="2" charset="2"/>
              </a:rPr>
              <a:t> </a:t>
            </a:r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  <a:sym typeface="Wingdings" panose="05000000000000000000" pitchFamily="2" charset="2"/>
              </a:rPr>
              <a:t>aportar con datos para generar información que ayude a priorizar acciones de prevención. </a:t>
            </a:r>
            <a:endParaRPr lang="es-419" sz="1400" dirty="0">
              <a:solidFill>
                <a:srgbClr val="000000"/>
              </a:solidFill>
              <a:latin typeface="Arial Nova Cond Light" panose="020B0306020202020204" pitchFamily="34" charset="0"/>
            </a:endParaRPr>
          </a:p>
          <a:p>
            <a:pPr algn="just"/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</a:rPr>
              <a:t>Profesionales </a:t>
            </a:r>
            <a:r>
              <a:rPr lang="es-419" sz="1400" b="1" dirty="0" err="1">
                <a:solidFill>
                  <a:srgbClr val="000000"/>
                </a:solidFill>
                <a:latin typeface="Arial Nova Cond Light" panose="020B0306020202020204" pitchFamily="34" charset="0"/>
              </a:rPr>
              <a:t>GAD’s</a:t>
            </a:r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</a:rPr>
              <a:t> </a:t>
            </a:r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  <a:sym typeface="Wingdings" panose="05000000000000000000" pitchFamily="2" charset="2"/>
              </a:rPr>
              <a:t> establecer mecanismos y orientaciones para generar entornos más saludables y seguros.</a:t>
            </a:r>
            <a:endParaRPr lang="es-419" sz="1400" dirty="0">
              <a:latin typeface="Arial Nova Cond Light" panose="020B0306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0385E-4A3B-0B97-424B-008B7A2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7484"/>
            <a:ext cx="12192000" cy="82127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1. Entendimiento del negocio</a:t>
            </a:r>
          </a:p>
        </p:txBody>
      </p:sp>
      <p:pic>
        <p:nvPicPr>
          <p:cNvPr id="11" name="Picture 10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4B275CA7-718A-D094-8474-05486A44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EECDE-7E74-3695-F8D7-85BE92EAB299}"/>
              </a:ext>
            </a:extLst>
          </p:cNvPr>
          <p:cNvSpPr txBox="1"/>
          <p:nvPr/>
        </p:nvSpPr>
        <p:spPr>
          <a:xfrm>
            <a:off x="559254" y="1215720"/>
            <a:ext cx="1470881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</a:t>
            </a:r>
          </a:p>
        </p:txBody>
      </p:sp>
      <p:sp>
        <p:nvSpPr>
          <p:cNvPr id="14" name="Rectángulo 1">
            <a:extLst>
              <a:ext uri="{FF2B5EF4-FFF2-40B4-BE49-F238E27FC236}">
                <a16:creationId xmlns:a16="http://schemas.microsoft.com/office/drawing/2014/main" id="{788E8224-7313-05CF-35D3-48A84B1E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326" y="3567245"/>
            <a:ext cx="4849559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just">
              <a:lnSpc>
                <a:spcPct val="90000"/>
              </a:lnSpc>
              <a:defRPr/>
            </a:pPr>
            <a:endParaRPr lang="es-ES_tradnl" altLang="es-ES" sz="1400" dirty="0">
              <a:latin typeface="Arial Nova Cond Light" panose="020B0306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90000"/>
              </a:lnSpc>
              <a:defRPr/>
            </a:pPr>
            <a:r>
              <a:rPr lang="es-ES_tradnl" altLang="es-ES" sz="1400" dirty="0"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Brindar información del estado actual a los municipios/ciudades.</a:t>
            </a:r>
          </a:p>
          <a:p>
            <a:pPr marL="0" indent="0" algn="just">
              <a:lnSpc>
                <a:spcPct val="90000"/>
              </a:lnSpc>
              <a:defRPr/>
            </a:pPr>
            <a:endParaRPr lang="es-ES_tradnl" altLang="es-ES" sz="1400" dirty="0">
              <a:latin typeface="Arial Nova Cond Light" panose="020B0306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90000"/>
              </a:lnSpc>
              <a:defRPr/>
            </a:pPr>
            <a:r>
              <a:rPr lang="es-ES_tradnl" altLang="es-ES" sz="1400" dirty="0"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Impulsar mecanismos de participación ciudadana.</a:t>
            </a: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id="{8268BEBD-CA8C-7BF5-AD5D-BCECE83D7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79" y="3282787"/>
            <a:ext cx="2479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>
                <a:solidFill>
                  <a:schemeClr val="tx2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Líneas de acción: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AB58F7-6F17-1B8B-EA20-B51F1807EF4E}"/>
              </a:ext>
            </a:extLst>
          </p:cNvPr>
          <p:cNvSpPr/>
          <p:nvPr/>
        </p:nvSpPr>
        <p:spPr>
          <a:xfrm>
            <a:off x="5889073" y="3847080"/>
            <a:ext cx="269320" cy="1510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C18B-43B6-4271-5F4D-5C59DD2F5626}"/>
              </a:ext>
            </a:extLst>
          </p:cNvPr>
          <p:cNvSpPr/>
          <p:nvPr/>
        </p:nvSpPr>
        <p:spPr>
          <a:xfrm>
            <a:off x="5889073" y="4202416"/>
            <a:ext cx="269320" cy="1510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427F6-D5D9-1B63-EE19-5A4478337CA7}"/>
              </a:ext>
            </a:extLst>
          </p:cNvPr>
          <p:cNvGrpSpPr/>
          <p:nvPr/>
        </p:nvGrpSpPr>
        <p:grpSpPr>
          <a:xfrm>
            <a:off x="979487" y="3372294"/>
            <a:ext cx="3896687" cy="3176324"/>
            <a:chOff x="264253" y="1454400"/>
            <a:chExt cx="3896687" cy="317632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3F11D5-FACF-057E-CCDC-4633795CBCA8}"/>
                </a:ext>
              </a:extLst>
            </p:cNvPr>
            <p:cNvSpPr/>
            <p:nvPr/>
          </p:nvSpPr>
          <p:spPr>
            <a:xfrm>
              <a:off x="264253" y="1454400"/>
              <a:ext cx="3884102" cy="3176324"/>
            </a:xfrm>
            <a:prstGeom prst="roundRect">
              <a:avLst>
                <a:gd name="adj" fmla="val 2708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71DB45-3825-C906-22EA-79E3D0BA9BB8}"/>
                </a:ext>
              </a:extLst>
            </p:cNvPr>
            <p:cNvGrpSpPr/>
            <p:nvPr/>
          </p:nvGrpSpPr>
          <p:grpSpPr>
            <a:xfrm>
              <a:off x="558255" y="1595608"/>
              <a:ext cx="3602685" cy="2945764"/>
              <a:chOff x="197528" y="2082169"/>
              <a:chExt cx="3602685" cy="294576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22" name="Picture 2" descr="Aplicación de Banca Móvil | Banco Pichincha">
                <a:extLst>
                  <a:ext uri="{FF2B5EF4-FFF2-40B4-BE49-F238E27FC236}">
                    <a16:creationId xmlns:a16="http://schemas.microsoft.com/office/drawing/2014/main" id="{79F81368-2DBC-2DC3-F186-652A343B55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33" t="5450" r="7922"/>
              <a:stretch/>
            </p:blipFill>
            <p:spPr bwMode="auto">
              <a:xfrm>
                <a:off x="197528" y="2082169"/>
                <a:ext cx="3602685" cy="2945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5FD931C-6480-89C1-30F4-A7AAD7A5CDEB}"/>
                  </a:ext>
                </a:extLst>
              </p:cNvPr>
              <p:cNvSpPr/>
              <p:nvPr/>
            </p:nvSpPr>
            <p:spPr>
              <a:xfrm>
                <a:off x="865640" y="2441196"/>
                <a:ext cx="979937" cy="2055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24" name="Picture 23" descr="A logo of a city&#10;&#10;Description automatically generated with low confidence">
                <a:extLst>
                  <a:ext uri="{FF2B5EF4-FFF2-40B4-BE49-F238E27FC236}">
                    <a16:creationId xmlns:a16="http://schemas.microsoft.com/office/drawing/2014/main" id="{BD639575-E64D-3AF2-A1EF-FC29E31D5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30" y="2503233"/>
                <a:ext cx="254859" cy="265478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A80FC37-D548-EC84-4126-E7342AFB4EFD}"/>
                  </a:ext>
                </a:extLst>
              </p:cNvPr>
              <p:cNvSpPr/>
              <p:nvPr/>
            </p:nvSpPr>
            <p:spPr>
              <a:xfrm>
                <a:off x="1031985" y="3119862"/>
                <a:ext cx="599025" cy="18731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419" sz="800" dirty="0">
                    <a:latin typeface="Arial Nova Cond Light" panose="020B0306020202020204" pitchFamily="34" charset="0"/>
                  </a:rPr>
                  <a:t>Generar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FF0358E-6886-3FDC-523E-2AE1CD0290F0}"/>
                  </a:ext>
                </a:extLst>
              </p:cNvPr>
              <p:cNvCxnSpPr/>
              <p:nvPr/>
            </p:nvCxnSpPr>
            <p:spPr>
              <a:xfrm>
                <a:off x="865640" y="2815420"/>
                <a:ext cx="979937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4" descr="forms dropdown&quot; Icon - Download for free – Iconduck">
            <a:extLst>
              <a:ext uri="{FF2B5EF4-FFF2-40B4-BE49-F238E27FC236}">
                <a16:creationId xmlns:a16="http://schemas.microsoft.com/office/drawing/2014/main" id="{10492DCE-DE03-6F3A-4E57-DEAD64D2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78" y="4295860"/>
            <a:ext cx="862275" cy="18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178C3B-3623-14E7-C306-F82E4B65ED76}"/>
              </a:ext>
            </a:extLst>
          </p:cNvPr>
          <p:cNvSpPr txBox="1"/>
          <p:nvPr/>
        </p:nvSpPr>
        <p:spPr>
          <a:xfrm>
            <a:off x="1992722" y="4279082"/>
            <a:ext cx="533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Arial Nova Cond Light" panose="020B0306020202020204" pitchFamily="34" charset="0"/>
              </a:rPr>
              <a:t>Ciudad</a:t>
            </a:r>
            <a:endParaRPr lang="es-419" sz="800" dirty="0">
              <a:solidFill>
                <a:srgbClr val="0070C0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4BB1A1-79BB-47CC-7573-465F8517A4B9}"/>
              </a:ext>
            </a:extLst>
          </p:cNvPr>
          <p:cNvSpPr txBox="1"/>
          <p:nvPr/>
        </p:nvSpPr>
        <p:spPr>
          <a:xfrm>
            <a:off x="1370582" y="3155452"/>
            <a:ext cx="3163660" cy="374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Buscar destino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EE1E67D6-D15E-6A23-7AB8-08F278BEB6F5}"/>
              </a:ext>
            </a:extLst>
          </p:cNvPr>
          <p:cNvSpPr/>
          <p:nvPr/>
        </p:nvSpPr>
        <p:spPr>
          <a:xfrm rot="5400000">
            <a:off x="6158393" y="5033058"/>
            <a:ext cx="393409" cy="501474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A487F8C5-D8BB-74AD-4912-341ECB70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28241"/>
              </p:ext>
            </p:extLst>
          </p:nvPr>
        </p:nvGraphicFramePr>
        <p:xfrm>
          <a:off x="1942387" y="4884370"/>
          <a:ext cx="96237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91">
                  <a:extLst>
                    <a:ext uri="{9D8B030D-6E8A-4147-A177-3AD203B41FA5}">
                      <a16:colId xmlns:a16="http://schemas.microsoft.com/office/drawing/2014/main" val="3858766283"/>
                    </a:ext>
                  </a:extLst>
                </a:gridCol>
                <a:gridCol w="320791">
                  <a:extLst>
                    <a:ext uri="{9D8B030D-6E8A-4147-A177-3AD203B41FA5}">
                      <a16:colId xmlns:a16="http://schemas.microsoft.com/office/drawing/2014/main" val="1639778007"/>
                    </a:ext>
                  </a:extLst>
                </a:gridCol>
                <a:gridCol w="320791">
                  <a:extLst>
                    <a:ext uri="{9D8B030D-6E8A-4147-A177-3AD203B41FA5}">
                      <a16:colId xmlns:a16="http://schemas.microsoft.com/office/drawing/2014/main" val="1351705430"/>
                    </a:ext>
                  </a:extLst>
                </a:gridCol>
              </a:tblGrid>
              <a:tr h="134471">
                <a:tc>
                  <a:txBody>
                    <a:bodyPr/>
                    <a:lstStyle/>
                    <a:p>
                      <a:r>
                        <a:rPr lang="es-419" sz="4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400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400" dirty="0"/>
                        <a:t>Valoración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67103"/>
                  </a:ext>
                </a:extLst>
              </a:tr>
              <a:tr h="161365">
                <a:tc>
                  <a:txBody>
                    <a:bodyPr/>
                    <a:lstStyle/>
                    <a:p>
                      <a:r>
                        <a:rPr lang="es-419" sz="200" dirty="0"/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" noProof="0" dirty="0">
                          <a:latin typeface="Arial Nova Cond Light" panose="020B0306020202020204" pitchFamily="34" charset="0"/>
                        </a:rPr>
                        <a:t>1. Estar libre de contaminación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" dirty="0">
                          <a:latin typeface="Arial Nova Cond Light" panose="020B0306020202020204" pitchFamily="34" charset="0"/>
                        </a:rPr>
                        <a:t>Satisfactorio </a:t>
                      </a:r>
                      <a:r>
                        <a:rPr lang="es-419" sz="200" dirty="0">
                          <a:solidFill>
                            <a:srgbClr val="FFFF00"/>
                          </a:solidFill>
                          <a:highlight>
                            <a:srgbClr val="FFFF00"/>
                          </a:highlight>
                          <a:latin typeface="Arial Nova Cond Light" panose="020B0306020202020204" pitchFamily="34" charset="0"/>
                        </a:rPr>
                        <a:t>ddd</a:t>
                      </a:r>
                      <a:r>
                        <a:rPr lang="es-419" sz="200" dirty="0">
                          <a:highlight>
                            <a:srgbClr val="FFFF00"/>
                          </a:highlight>
                          <a:latin typeface="Arial Nova Cond Light" panose="020B0306020202020204" pitchFamily="34" charset="0"/>
                        </a:rPr>
                        <a:t> </a:t>
                      </a:r>
                      <a:endParaRPr lang="es-419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5968"/>
                  </a:ext>
                </a:extLst>
              </a:tr>
              <a:tr h="161365">
                <a:tc>
                  <a:txBody>
                    <a:bodyPr/>
                    <a:lstStyle/>
                    <a:p>
                      <a:r>
                        <a:rPr lang="es-419" sz="200" dirty="0"/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" noProof="0" dirty="0">
                          <a:latin typeface="Arial Nova Cond Light" panose="020B0306020202020204" pitchFamily="34" charset="0"/>
                        </a:rPr>
                        <a:t>2. Generar espacios saludables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200" dirty="0">
                          <a:latin typeface="Arial Nova Cond Light" panose="020B0306020202020204" pitchFamily="34" charset="0"/>
                        </a:rPr>
                        <a:t>Optimo </a:t>
                      </a:r>
                      <a:r>
                        <a:rPr lang="es-419" sz="200" dirty="0">
                          <a:solidFill>
                            <a:srgbClr val="00FF00"/>
                          </a:solidFill>
                          <a:highlight>
                            <a:srgbClr val="00FF00"/>
                          </a:highlight>
                          <a:latin typeface="Arial Nova Cond Light" panose="020B0306020202020204" pitchFamily="34" charset="0"/>
                        </a:rPr>
                        <a:t>ddd</a:t>
                      </a:r>
                      <a:r>
                        <a:rPr lang="es-419" sz="200" dirty="0">
                          <a:highlight>
                            <a:srgbClr val="FFFF00"/>
                          </a:highlight>
                          <a:latin typeface="Arial Nova Cond Light" panose="020B0306020202020204" pitchFamily="34" charset="0"/>
                        </a:rPr>
                        <a:t> </a:t>
                      </a:r>
                      <a:endParaRPr lang="es-419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2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3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791E2F-3332-CF7C-B278-4903BD0A3E9C}"/>
              </a:ext>
            </a:extLst>
          </p:cNvPr>
          <p:cNvSpPr/>
          <p:nvPr/>
        </p:nvSpPr>
        <p:spPr>
          <a:xfrm>
            <a:off x="3372376" y="6034192"/>
            <a:ext cx="8694664" cy="612648"/>
          </a:xfrm>
          <a:prstGeom prst="rect">
            <a:avLst/>
          </a:prstGeom>
          <a:solidFill>
            <a:srgbClr val="DDFF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DA1A5F-4D60-B547-1C9D-7A9474A0E995}"/>
              </a:ext>
            </a:extLst>
          </p:cNvPr>
          <p:cNvSpPr/>
          <p:nvPr/>
        </p:nvSpPr>
        <p:spPr>
          <a:xfrm>
            <a:off x="3342132" y="1753752"/>
            <a:ext cx="8694664" cy="609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829721-B55C-285B-6B8C-C4253B2588B0}"/>
              </a:ext>
            </a:extLst>
          </p:cNvPr>
          <p:cNvSpPr/>
          <p:nvPr/>
        </p:nvSpPr>
        <p:spPr>
          <a:xfrm>
            <a:off x="3344080" y="2457127"/>
            <a:ext cx="8694664" cy="609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481FA3-E7DC-CE6A-A94C-DF5E838AA372}"/>
              </a:ext>
            </a:extLst>
          </p:cNvPr>
          <p:cNvSpPr/>
          <p:nvPr/>
        </p:nvSpPr>
        <p:spPr>
          <a:xfrm>
            <a:off x="3344080" y="3177364"/>
            <a:ext cx="8694664" cy="609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A4CD7-C9CC-44EC-0C59-F76D4A5D0579}"/>
              </a:ext>
            </a:extLst>
          </p:cNvPr>
          <p:cNvSpPr/>
          <p:nvPr/>
        </p:nvSpPr>
        <p:spPr>
          <a:xfrm>
            <a:off x="3344080" y="3879656"/>
            <a:ext cx="8694664" cy="609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02912-B6C3-16B0-EAE8-FE60F6725F63}"/>
              </a:ext>
            </a:extLst>
          </p:cNvPr>
          <p:cNvSpPr/>
          <p:nvPr/>
        </p:nvSpPr>
        <p:spPr>
          <a:xfrm>
            <a:off x="3372376" y="4591157"/>
            <a:ext cx="8694664" cy="612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C3316-0E6B-C2F8-7066-8060FBB2426F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2. Entendimiento de los datos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7C8BCC58-6D0B-6412-9BB2-58B27E78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9B4329-B8B5-0F18-CD6C-43E839F9A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532510"/>
              </p:ext>
            </p:extLst>
          </p:nvPr>
        </p:nvGraphicFramePr>
        <p:xfrm>
          <a:off x="124960" y="1747296"/>
          <a:ext cx="2987356" cy="489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96F57D-CC07-5E53-05C6-C63CF0A8A46E}"/>
              </a:ext>
            </a:extLst>
          </p:cNvPr>
          <p:cNvSpPr txBox="1"/>
          <p:nvPr/>
        </p:nvSpPr>
        <p:spPr>
          <a:xfrm>
            <a:off x="559254" y="1215720"/>
            <a:ext cx="1470881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Fuentes de datos</a:t>
            </a:r>
          </a:p>
        </p:txBody>
      </p:sp>
      <p:pic>
        <p:nvPicPr>
          <p:cNvPr id="2052" name="Picture 4" descr="INEC Ecuador (podcast) - INEC Ecuador | Listen Notes">
            <a:extLst>
              <a:ext uri="{FF2B5EF4-FFF2-40B4-BE49-F238E27FC236}">
                <a16:creationId xmlns:a16="http://schemas.microsoft.com/office/drawing/2014/main" id="{D5D42327-5348-09EE-DADB-AEC3D500B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6" y="3212857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osofía organizacional – Agencia Nacional de Tránsito del Ecuador – ANT">
            <a:extLst>
              <a:ext uri="{FF2B5EF4-FFF2-40B4-BE49-F238E27FC236}">
                <a16:creationId xmlns:a16="http://schemas.microsoft.com/office/drawing/2014/main" id="{533C9C04-638A-211D-4C14-84D2FF9C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706" y="3150964"/>
            <a:ext cx="1580354" cy="65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NEC Ecuador (podcast) - INEC Ecuador | Listen Notes">
            <a:extLst>
              <a:ext uri="{FF2B5EF4-FFF2-40B4-BE49-F238E27FC236}">
                <a16:creationId xmlns:a16="http://schemas.microsoft.com/office/drawing/2014/main" id="{F9DCC4B7-409F-FA4C-88A5-C7272970E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6" y="2501191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50CDF-6576-4D37-9205-15C5F5BED772}"/>
              </a:ext>
            </a:extLst>
          </p:cNvPr>
          <p:cNvSpPr txBox="1"/>
          <p:nvPr/>
        </p:nvSpPr>
        <p:spPr>
          <a:xfrm>
            <a:off x="5374546" y="2591390"/>
            <a:ext cx="19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GADS MUNICIPALES</a:t>
            </a:r>
            <a:endParaRPr lang="es-419" b="1" dirty="0">
              <a:solidFill>
                <a:schemeClr val="bg1">
                  <a:lumMod val="50000"/>
                </a:schemeClr>
              </a:solidFill>
              <a:latin typeface="Arial Nova Cond Light" panose="020B0306020202020204" pitchFamily="34" charset="0"/>
            </a:endParaRPr>
          </a:p>
        </p:txBody>
      </p:sp>
      <p:pic>
        <p:nvPicPr>
          <p:cNvPr id="11" name="Picture 4" descr="INEC Ecuador (podcast) - INEC Ecuador | Listen Notes">
            <a:extLst>
              <a:ext uri="{FF2B5EF4-FFF2-40B4-BE49-F238E27FC236}">
                <a16:creationId xmlns:a16="http://schemas.microsoft.com/office/drawing/2014/main" id="{F84B8F12-A471-4676-5507-7136594A2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6" y="3912845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NEC Ecuador (podcast) - INEC Ecuador | Listen Notes">
            <a:extLst>
              <a:ext uri="{FF2B5EF4-FFF2-40B4-BE49-F238E27FC236}">
                <a16:creationId xmlns:a16="http://schemas.microsoft.com/office/drawing/2014/main" id="{D6F01B55-5624-3916-AA8F-8A3FBA309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5" y="6076844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A0B929-529C-ECBB-B2A9-B0D154324665}"/>
              </a:ext>
            </a:extLst>
          </p:cNvPr>
          <p:cNvSpPr txBox="1"/>
          <p:nvPr/>
        </p:nvSpPr>
        <p:spPr>
          <a:xfrm>
            <a:off x="5661169" y="6116709"/>
            <a:ext cx="333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INSTITUCIONES PÚBLICAS ECUADOR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62CC73AC-C82D-7B52-D6B2-F448BA285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053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18" name="Picture 17" descr="A picture containing clipart, graphics, drawing, illustration&#10;&#10;Description automatically generated">
            <a:extLst>
              <a:ext uri="{FF2B5EF4-FFF2-40B4-BE49-F238E27FC236}">
                <a16:creationId xmlns:a16="http://schemas.microsoft.com/office/drawing/2014/main" id="{390262F0-65D3-9A0D-1581-1E86AC5E2C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085233"/>
            <a:ext cx="433207" cy="477802"/>
          </a:xfrm>
          <a:prstGeom prst="rect">
            <a:avLst/>
          </a:prstGeom>
        </p:spPr>
      </p:pic>
      <p:pic>
        <p:nvPicPr>
          <p:cNvPr id="19" name="Picture 4" descr="INEC Ecuador (podcast) - INEC Ecuador | Listen Notes">
            <a:extLst>
              <a:ext uri="{FF2B5EF4-FFF2-40B4-BE49-F238E27FC236}">
                <a16:creationId xmlns:a16="http://schemas.microsoft.com/office/drawing/2014/main" id="{B87CD2EA-D118-CD92-5C30-179624B99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4" y="1796836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E52DA0-4779-CD72-443D-C40FBE857977}"/>
              </a:ext>
            </a:extLst>
          </p:cNvPr>
          <p:cNvSpPr txBox="1"/>
          <p:nvPr/>
        </p:nvSpPr>
        <p:spPr>
          <a:xfrm>
            <a:off x="5382935" y="1893890"/>
            <a:ext cx="19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GADS MUNICIPALES</a:t>
            </a:r>
            <a:endParaRPr lang="es-419" b="1" dirty="0">
              <a:solidFill>
                <a:schemeClr val="bg1">
                  <a:lumMod val="50000"/>
                </a:schemeClr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71899-CF7E-8DEA-8757-C98D834B60DA}"/>
              </a:ext>
            </a:extLst>
          </p:cNvPr>
          <p:cNvSpPr txBox="1"/>
          <p:nvPr/>
        </p:nvSpPr>
        <p:spPr>
          <a:xfrm>
            <a:off x="7293458" y="1894976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FUENTES EXTERNAS</a:t>
            </a:r>
            <a:endParaRPr lang="es-419" b="1" dirty="0">
              <a:solidFill>
                <a:schemeClr val="bg1">
                  <a:lumMod val="50000"/>
                </a:schemeClr>
              </a:solidFill>
              <a:latin typeface="Arial Nova Cond Light" panose="020B0306020202020204" pitchFamily="34" charset="0"/>
            </a:endParaRPr>
          </a:p>
        </p:txBody>
      </p:sp>
      <p:pic>
        <p:nvPicPr>
          <p:cNvPr id="22" name="Picture 4" descr="INEC Ecuador (podcast) - INEC Ecuador | Listen Notes">
            <a:extLst>
              <a:ext uri="{FF2B5EF4-FFF2-40B4-BE49-F238E27FC236}">
                <a16:creationId xmlns:a16="http://schemas.microsoft.com/office/drawing/2014/main" id="{97F1E339-846F-6D3C-4329-94F69D4C2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4" y="4630153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14794F4B-6BBB-6B59-A854-9052E479C0F5}"/>
              </a:ext>
            </a:extLst>
          </p:cNvPr>
          <p:cNvSpPr/>
          <p:nvPr/>
        </p:nvSpPr>
        <p:spPr>
          <a:xfrm>
            <a:off x="9230985" y="4801218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76CEF-F57B-66C2-20D5-C399D7B67E5A}"/>
              </a:ext>
            </a:extLst>
          </p:cNvPr>
          <p:cNvSpPr txBox="1"/>
          <p:nvPr/>
        </p:nvSpPr>
        <p:spPr>
          <a:xfrm>
            <a:off x="9719747" y="4652859"/>
            <a:ext cx="963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>
                <a:latin typeface="Arial Nova Cond Light" panose="020B0306020202020204" pitchFamily="34" charset="0"/>
              </a:rPr>
              <a:t>Atenciones</a:t>
            </a:r>
          </a:p>
          <a:p>
            <a:r>
              <a:rPr lang="es-419" sz="1400" dirty="0">
                <a:latin typeface="Arial Nova Cond Light" panose="020B0306020202020204" pitchFamily="34" charset="0"/>
              </a:rPr>
              <a:t>Defunciones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52BCBF3-B534-4D7D-46A6-59E1C724C217}"/>
              </a:ext>
            </a:extLst>
          </p:cNvPr>
          <p:cNvSpPr/>
          <p:nvPr/>
        </p:nvSpPr>
        <p:spPr>
          <a:xfrm>
            <a:off x="9230985" y="4031084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D6034-8014-2A76-FD9D-F70857876DFC}"/>
              </a:ext>
            </a:extLst>
          </p:cNvPr>
          <p:cNvSpPr txBox="1"/>
          <p:nvPr/>
        </p:nvSpPr>
        <p:spPr>
          <a:xfrm>
            <a:off x="9719747" y="3882725"/>
            <a:ext cx="1916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Variables socioeconómicas </a:t>
            </a:r>
          </a:p>
          <a:p>
            <a:r>
              <a:rPr lang="es-419" sz="1400" dirty="0">
                <a:latin typeface="Arial Nova Cond Light" panose="020B0306020202020204" pitchFamily="34" charset="0"/>
              </a:rPr>
              <a:t>Índices, censo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CD4B788-A270-30B9-0DCD-1C4D41A59EC1}"/>
              </a:ext>
            </a:extLst>
          </p:cNvPr>
          <p:cNvSpPr/>
          <p:nvPr/>
        </p:nvSpPr>
        <p:spPr>
          <a:xfrm>
            <a:off x="9202691" y="3336890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2AEED-B97C-049A-6DDE-2E7F2429AC3B}"/>
              </a:ext>
            </a:extLst>
          </p:cNvPr>
          <p:cNvSpPr txBox="1"/>
          <p:nvPr/>
        </p:nvSpPr>
        <p:spPr>
          <a:xfrm>
            <a:off x="9691453" y="3230476"/>
            <a:ext cx="234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Vehículos matriculados, Siniestros de tránsito, defunciones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13D3EC0-EF6F-4C3D-BE26-B2B514CF9CD3}"/>
              </a:ext>
            </a:extLst>
          </p:cNvPr>
          <p:cNvSpPr/>
          <p:nvPr/>
        </p:nvSpPr>
        <p:spPr>
          <a:xfrm>
            <a:off x="9202691" y="2616653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E4794-BB74-4993-2A4A-A8D352F989D2}"/>
              </a:ext>
            </a:extLst>
          </p:cNvPr>
          <p:cNvSpPr txBox="1"/>
          <p:nvPr/>
        </p:nvSpPr>
        <p:spPr>
          <a:xfrm>
            <a:off x="9691453" y="2510239"/>
            <a:ext cx="234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Áreas verdes, uso de suelo, fauna urbana, etc.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F745328-C84D-97B6-2F92-7E3BEFA99921}"/>
              </a:ext>
            </a:extLst>
          </p:cNvPr>
          <p:cNvSpPr/>
          <p:nvPr/>
        </p:nvSpPr>
        <p:spPr>
          <a:xfrm>
            <a:off x="9200743" y="1913278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2EA0F-C3A6-D740-7EAF-18B2FCCF238F}"/>
              </a:ext>
            </a:extLst>
          </p:cNvPr>
          <p:cNvSpPr txBox="1"/>
          <p:nvPr/>
        </p:nvSpPr>
        <p:spPr>
          <a:xfrm>
            <a:off x="9689505" y="1806864"/>
            <a:ext cx="234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Alcantarillado, Agua potable, Calidad de aire, etc.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FFE794-F2C8-D634-A4B8-EE0D56095F37}"/>
              </a:ext>
            </a:extLst>
          </p:cNvPr>
          <p:cNvSpPr/>
          <p:nvPr/>
        </p:nvSpPr>
        <p:spPr>
          <a:xfrm>
            <a:off x="3372376" y="5305159"/>
            <a:ext cx="8694664" cy="612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1F5C3E-A3FC-0861-F220-096C7CAD2AF1}"/>
              </a:ext>
            </a:extLst>
          </p:cNvPr>
          <p:cNvSpPr txBox="1"/>
          <p:nvPr/>
        </p:nvSpPr>
        <p:spPr>
          <a:xfrm>
            <a:off x="3607264" y="5439529"/>
            <a:ext cx="334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EVALUAR LOS DATOS A CONSIDERAR</a:t>
            </a:r>
            <a:endParaRPr lang="es-419" b="1" dirty="0">
              <a:solidFill>
                <a:schemeClr val="bg1">
                  <a:lumMod val="50000"/>
                </a:schemeClr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096E1E0-D80B-1C91-7BFF-6D0E3EAB2535}"/>
              </a:ext>
            </a:extLst>
          </p:cNvPr>
          <p:cNvSpPr/>
          <p:nvPr/>
        </p:nvSpPr>
        <p:spPr>
          <a:xfrm>
            <a:off x="9230985" y="6244253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164520-E48E-E263-482B-DCBD184415EC}"/>
              </a:ext>
            </a:extLst>
          </p:cNvPr>
          <p:cNvSpPr txBox="1"/>
          <p:nvPr/>
        </p:nvSpPr>
        <p:spPr>
          <a:xfrm>
            <a:off x="9719747" y="6095894"/>
            <a:ext cx="226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Gobernanza, Gestión pública, etc.</a:t>
            </a:r>
          </a:p>
        </p:txBody>
      </p:sp>
    </p:spTree>
    <p:extLst>
      <p:ext uri="{BB962C8B-B14F-4D97-AF65-F5344CB8AC3E}">
        <p14:creationId xmlns:p14="http://schemas.microsoft.com/office/powerpoint/2010/main" val="425957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BF7BFA-2273-EB98-35B0-85484BB46ED8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2. Entendimiento de los datos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F7A4E79C-4611-AC02-882C-2CEFE8AA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91749-0356-09B8-8E3A-D21BCEF5DEDA}"/>
              </a:ext>
            </a:extLst>
          </p:cNvPr>
          <p:cNvSpPr txBox="1"/>
          <p:nvPr/>
        </p:nvSpPr>
        <p:spPr>
          <a:xfrm>
            <a:off x="533374" y="1221783"/>
            <a:ext cx="3779833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Procesamiento </a:t>
            </a:r>
            <a:r>
              <a:rPr lang="es-ES" altLang="es-EC" sz="1600" b="1" dirty="0" err="1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</a:t>
            </a: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s-ES" altLang="es-EC" sz="1600" b="1" dirty="0">
                <a:solidFill>
                  <a:srgbClr val="FF0000"/>
                </a:solidFill>
                <a:highlight>
                  <a:srgbClr val="00FF00"/>
                </a:highlight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definir temporalidad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A3E83643-831F-5337-AB01-A28040962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4" y="1863188"/>
            <a:ext cx="8986409" cy="4627784"/>
          </a:xfrm>
          <a:prstGeom prst="rect">
            <a:avLst/>
          </a:prstGeom>
        </p:spPr>
      </p:pic>
      <p:pic>
        <p:nvPicPr>
          <p:cNvPr id="23" name="Picture 22" descr="A blue and white gear with arrows on top of a stack of blue squares&#10;&#10;Description automatically generated">
            <a:extLst>
              <a:ext uri="{FF2B5EF4-FFF2-40B4-BE49-F238E27FC236}">
                <a16:creationId xmlns:a16="http://schemas.microsoft.com/office/drawing/2014/main" id="{3D06F45C-C7B3-AC76-43C0-C16197309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13" y="1730672"/>
            <a:ext cx="569981" cy="5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B9C0A4-86FD-BBD8-56F7-879663C69798}"/>
              </a:ext>
            </a:extLst>
          </p:cNvPr>
          <p:cNvSpPr/>
          <p:nvPr/>
        </p:nvSpPr>
        <p:spPr>
          <a:xfrm>
            <a:off x="905774" y="1747296"/>
            <a:ext cx="5511825" cy="497228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53A1B6-0327-CB7F-4CA7-9AF2FAAEEB7E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3. Preparación de los datos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C793C95A-DCBE-8CC6-B6D4-28AE72901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CB2CB-BD6B-FDC6-516D-D517114FCA4F}"/>
              </a:ext>
            </a:extLst>
          </p:cNvPr>
          <p:cNvSpPr txBox="1"/>
          <p:nvPr/>
        </p:nvSpPr>
        <p:spPr>
          <a:xfrm>
            <a:off x="559254" y="1215720"/>
            <a:ext cx="3163660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Estructuración de los datos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1A632-EC8C-5648-C374-D5DFB4D9F34B}"/>
              </a:ext>
            </a:extLst>
          </p:cNvPr>
          <p:cNvSpPr/>
          <p:nvPr/>
        </p:nvSpPr>
        <p:spPr>
          <a:xfrm>
            <a:off x="4270691" y="1453182"/>
            <a:ext cx="1930923" cy="6251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Almacenamiento inicial</a:t>
            </a:r>
          </a:p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(Universo)</a:t>
            </a:r>
          </a:p>
        </p:txBody>
      </p:sp>
      <p:pic>
        <p:nvPicPr>
          <p:cNvPr id="4098" name="Picture 2" descr="Base de datos - Iconos gratis de tecnología">
            <a:extLst>
              <a:ext uri="{FF2B5EF4-FFF2-40B4-BE49-F238E27FC236}">
                <a16:creationId xmlns:a16="http://schemas.microsoft.com/office/drawing/2014/main" id="{4D468DFD-2060-8FA1-7019-52B14CE5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2923392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CD40C-5560-93E1-FD7E-1721A1DA8FBB}"/>
              </a:ext>
            </a:extLst>
          </p:cNvPr>
          <p:cNvSpPr txBox="1"/>
          <p:nvPr/>
        </p:nvSpPr>
        <p:spPr>
          <a:xfrm>
            <a:off x="4816391" y="3013833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Contaminación</a:t>
            </a:r>
          </a:p>
        </p:txBody>
      </p:sp>
      <p:pic>
        <p:nvPicPr>
          <p:cNvPr id="9" name="Picture 2" descr="Base de datos - Iconos gratis de tecnología">
            <a:extLst>
              <a:ext uri="{FF2B5EF4-FFF2-40B4-BE49-F238E27FC236}">
                <a16:creationId xmlns:a16="http://schemas.microsoft.com/office/drawing/2014/main" id="{932EA77A-196F-45E8-84E5-6A2992A8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3544350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8EFB5D-5CDA-0C5A-7B6A-18B9F6101AE9}"/>
              </a:ext>
            </a:extLst>
          </p:cNvPr>
          <p:cNvSpPr txBox="1"/>
          <p:nvPr/>
        </p:nvSpPr>
        <p:spPr>
          <a:xfrm>
            <a:off x="4816391" y="3634791"/>
            <a:ext cx="143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Espacios saludables</a:t>
            </a:r>
          </a:p>
        </p:txBody>
      </p:sp>
      <p:pic>
        <p:nvPicPr>
          <p:cNvPr id="11" name="Picture 2" descr="Base de datos - Iconos gratis de tecnología">
            <a:extLst>
              <a:ext uri="{FF2B5EF4-FFF2-40B4-BE49-F238E27FC236}">
                <a16:creationId xmlns:a16="http://schemas.microsoft.com/office/drawing/2014/main" id="{58512BDB-1036-2C71-ED3D-0024113B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4156943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128E3B-3CAA-1405-EECE-C96F40936781}"/>
              </a:ext>
            </a:extLst>
          </p:cNvPr>
          <p:cNvSpPr txBox="1"/>
          <p:nvPr/>
        </p:nvSpPr>
        <p:spPr>
          <a:xfrm>
            <a:off x="4816391" y="424738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Movilidad</a:t>
            </a:r>
          </a:p>
        </p:txBody>
      </p:sp>
      <p:pic>
        <p:nvPicPr>
          <p:cNvPr id="13" name="Picture 2" descr="Base de datos - Iconos gratis de tecnología">
            <a:extLst>
              <a:ext uri="{FF2B5EF4-FFF2-40B4-BE49-F238E27FC236}">
                <a16:creationId xmlns:a16="http://schemas.microsoft.com/office/drawing/2014/main" id="{29B33907-3CE2-0404-C7FA-F2198F1E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4801193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034F8-8231-670B-59B9-485C58CAB8AC}"/>
              </a:ext>
            </a:extLst>
          </p:cNvPr>
          <p:cNvSpPr txBox="1"/>
          <p:nvPr/>
        </p:nvSpPr>
        <p:spPr>
          <a:xfrm>
            <a:off x="4816391" y="4891634"/>
            <a:ext cx="83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Economía </a:t>
            </a:r>
          </a:p>
        </p:txBody>
      </p:sp>
      <p:pic>
        <p:nvPicPr>
          <p:cNvPr id="15" name="Picture 2" descr="Base de datos - Iconos gratis de tecnología">
            <a:extLst>
              <a:ext uri="{FF2B5EF4-FFF2-40B4-BE49-F238E27FC236}">
                <a16:creationId xmlns:a16="http://schemas.microsoft.com/office/drawing/2014/main" id="{8B49D7CE-9A4B-9EE1-C709-698A326B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5445443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276A66-9B24-F867-1C56-B8D594F1EE2F}"/>
              </a:ext>
            </a:extLst>
          </p:cNvPr>
          <p:cNvSpPr txBox="1"/>
          <p:nvPr/>
        </p:nvSpPr>
        <p:spPr>
          <a:xfrm>
            <a:off x="4816391" y="5535884"/>
            <a:ext cx="1488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Practicas saludables </a:t>
            </a:r>
          </a:p>
        </p:txBody>
      </p:sp>
      <p:pic>
        <p:nvPicPr>
          <p:cNvPr id="17" name="Picture 2" descr="Base de datos - Iconos gratis de tecnología">
            <a:extLst>
              <a:ext uri="{FF2B5EF4-FFF2-40B4-BE49-F238E27FC236}">
                <a16:creationId xmlns:a16="http://schemas.microsoft.com/office/drawing/2014/main" id="{158EE137-7F44-A971-D293-146D6214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6119844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3907DF-2857-07A9-3217-BC4706151476}"/>
              </a:ext>
            </a:extLst>
          </p:cNvPr>
          <p:cNvSpPr txBox="1"/>
          <p:nvPr/>
        </p:nvSpPr>
        <p:spPr>
          <a:xfrm>
            <a:off x="4816391" y="621028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Gobernanza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31D863-6947-7CD6-3BD4-D8DAAD7D4E46}"/>
              </a:ext>
            </a:extLst>
          </p:cNvPr>
          <p:cNvSpPr/>
          <p:nvPr/>
        </p:nvSpPr>
        <p:spPr>
          <a:xfrm>
            <a:off x="6803566" y="2562014"/>
            <a:ext cx="2189527" cy="12949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i="1" dirty="0" err="1">
                <a:latin typeface="Arial Nova Cond Light" panose="020B0306020202020204" pitchFamily="34" charset="0"/>
              </a:rPr>
              <a:t>Streaming</a:t>
            </a:r>
            <a:r>
              <a:rPr lang="es-419" sz="1600" i="1" dirty="0">
                <a:latin typeface="Arial Nova Cond Light" panose="020B0306020202020204" pitchFamily="34" charset="0"/>
              </a:rPr>
              <a:t> - </a:t>
            </a:r>
            <a:r>
              <a:rPr lang="es-419" sz="1600" dirty="0">
                <a:latin typeface="Arial Nova Cond Light" panose="020B0306020202020204" pitchFamily="34" charset="0"/>
              </a:rPr>
              <a:t>Ciudadano</a:t>
            </a:r>
            <a:endParaRPr lang="es-419" sz="1600" i="1" dirty="0">
              <a:latin typeface="Arial Nova Cond Light" panose="020B0306020202020204" pitchFamily="34" charset="0"/>
            </a:endParaRPr>
          </a:p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(Fuentes heterogéneas)</a:t>
            </a:r>
          </a:p>
        </p:txBody>
      </p:sp>
      <p:pic>
        <p:nvPicPr>
          <p:cNvPr id="4102" name="Picture 6" descr="сън игра Да се ​​грижи data stream icon взаимно бензин гниене">
            <a:extLst>
              <a:ext uri="{FF2B5EF4-FFF2-40B4-BE49-F238E27FC236}">
                <a16:creationId xmlns:a16="http://schemas.microsoft.com/office/drawing/2014/main" id="{F7DDE62D-00FC-AC2E-69B4-2FE718FE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05" y="2621995"/>
            <a:ext cx="402342" cy="3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22DCFBC-FF00-0CCB-D683-4445A7EE3424}"/>
              </a:ext>
            </a:extLst>
          </p:cNvPr>
          <p:cNvSpPr/>
          <p:nvPr/>
        </p:nvSpPr>
        <p:spPr>
          <a:xfrm>
            <a:off x="6867070" y="4305779"/>
            <a:ext cx="2268636" cy="39821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Limpieza</a:t>
            </a:r>
            <a:r>
              <a:rPr lang="es-419" sz="1600">
                <a:latin typeface="Arial Nova Cond Light" panose="020B0306020202020204" pitchFamily="34" charset="0"/>
              </a:rPr>
              <a:t>/Depuración</a:t>
            </a:r>
            <a:endParaRPr lang="es-419" sz="1600" dirty="0">
              <a:latin typeface="Arial Nova Cond Light" panose="020B0306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69C06A-4B8A-222A-A64B-034997052AE7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6417599" y="4233439"/>
            <a:ext cx="449471" cy="2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8B78B9-B6B0-C817-00EE-C70CBDCFDB1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7898330" y="3856926"/>
            <a:ext cx="3504" cy="44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3585BD9-D09A-E59E-DEDD-9CC93BB8685C}"/>
              </a:ext>
            </a:extLst>
          </p:cNvPr>
          <p:cNvSpPr/>
          <p:nvPr/>
        </p:nvSpPr>
        <p:spPr>
          <a:xfrm>
            <a:off x="9581673" y="1747296"/>
            <a:ext cx="2221233" cy="49722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E151735-97E5-9F35-4255-1B76EBB17250}"/>
              </a:ext>
            </a:extLst>
          </p:cNvPr>
          <p:cNvSpPr/>
          <p:nvPr/>
        </p:nvSpPr>
        <p:spPr>
          <a:xfrm>
            <a:off x="9752067" y="1583946"/>
            <a:ext cx="1930923" cy="326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Universo final</a:t>
            </a:r>
          </a:p>
        </p:txBody>
      </p:sp>
      <p:pic>
        <p:nvPicPr>
          <p:cNvPr id="41" name="Picture 2" descr="Base de datos - Iconos gratis de tecnología">
            <a:extLst>
              <a:ext uri="{FF2B5EF4-FFF2-40B4-BE49-F238E27FC236}">
                <a16:creationId xmlns:a16="http://schemas.microsoft.com/office/drawing/2014/main" id="{6D9C33FB-F2B1-5867-D51F-34E8D13E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2769503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0E312F9-82AC-5EC2-05A1-A886BED8C22D}"/>
              </a:ext>
            </a:extLst>
          </p:cNvPr>
          <p:cNvSpPr txBox="1"/>
          <p:nvPr/>
        </p:nvSpPr>
        <p:spPr>
          <a:xfrm>
            <a:off x="10280217" y="285994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Contaminación</a:t>
            </a:r>
          </a:p>
        </p:txBody>
      </p:sp>
      <p:pic>
        <p:nvPicPr>
          <p:cNvPr id="43" name="Picture 2" descr="Base de datos - Iconos gratis de tecnología">
            <a:extLst>
              <a:ext uri="{FF2B5EF4-FFF2-40B4-BE49-F238E27FC236}">
                <a16:creationId xmlns:a16="http://schemas.microsoft.com/office/drawing/2014/main" id="{F76FEC1B-AA58-1E25-21FC-0835BD44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3390461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9BC5430-ECD2-0DDD-92F3-78278F0694FF}"/>
              </a:ext>
            </a:extLst>
          </p:cNvPr>
          <p:cNvSpPr txBox="1"/>
          <p:nvPr/>
        </p:nvSpPr>
        <p:spPr>
          <a:xfrm>
            <a:off x="10280217" y="3480902"/>
            <a:ext cx="143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Espacios saludables</a:t>
            </a:r>
          </a:p>
        </p:txBody>
      </p:sp>
      <p:pic>
        <p:nvPicPr>
          <p:cNvPr id="45" name="Picture 2" descr="Base de datos - Iconos gratis de tecnología">
            <a:extLst>
              <a:ext uri="{FF2B5EF4-FFF2-40B4-BE49-F238E27FC236}">
                <a16:creationId xmlns:a16="http://schemas.microsoft.com/office/drawing/2014/main" id="{870F2529-DDAD-9859-537F-0AD4F778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4003054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C501493-5D2C-6F13-D95C-FFC0B1FB02EB}"/>
              </a:ext>
            </a:extLst>
          </p:cNvPr>
          <p:cNvSpPr txBox="1"/>
          <p:nvPr/>
        </p:nvSpPr>
        <p:spPr>
          <a:xfrm>
            <a:off x="10280217" y="4093495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Movilidad</a:t>
            </a:r>
          </a:p>
        </p:txBody>
      </p:sp>
      <p:pic>
        <p:nvPicPr>
          <p:cNvPr id="47" name="Picture 2" descr="Base de datos - Iconos gratis de tecnología">
            <a:extLst>
              <a:ext uri="{FF2B5EF4-FFF2-40B4-BE49-F238E27FC236}">
                <a16:creationId xmlns:a16="http://schemas.microsoft.com/office/drawing/2014/main" id="{00D5934A-9D7C-8053-320A-A8918B34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4647304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B6220A-94F4-A9A6-4450-6B2B531D2660}"/>
              </a:ext>
            </a:extLst>
          </p:cNvPr>
          <p:cNvSpPr txBox="1"/>
          <p:nvPr/>
        </p:nvSpPr>
        <p:spPr>
          <a:xfrm>
            <a:off x="10280217" y="4737745"/>
            <a:ext cx="83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Economía </a:t>
            </a:r>
          </a:p>
        </p:txBody>
      </p:sp>
      <p:pic>
        <p:nvPicPr>
          <p:cNvPr id="49" name="Picture 2" descr="Base de datos - Iconos gratis de tecnología">
            <a:extLst>
              <a:ext uri="{FF2B5EF4-FFF2-40B4-BE49-F238E27FC236}">
                <a16:creationId xmlns:a16="http://schemas.microsoft.com/office/drawing/2014/main" id="{003A6F9C-CF96-B86D-3D2A-4055DD4C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5291554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B93583-DD22-B049-C837-6A0BB00E1CA1}"/>
              </a:ext>
            </a:extLst>
          </p:cNvPr>
          <p:cNvSpPr txBox="1"/>
          <p:nvPr/>
        </p:nvSpPr>
        <p:spPr>
          <a:xfrm>
            <a:off x="10280217" y="5381995"/>
            <a:ext cx="1488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Practicas saludables </a:t>
            </a:r>
          </a:p>
        </p:txBody>
      </p:sp>
      <p:pic>
        <p:nvPicPr>
          <p:cNvPr id="51" name="Picture 2" descr="Base de datos - Iconos gratis de tecnología">
            <a:extLst>
              <a:ext uri="{FF2B5EF4-FFF2-40B4-BE49-F238E27FC236}">
                <a16:creationId xmlns:a16="http://schemas.microsoft.com/office/drawing/2014/main" id="{DA2E7273-35BF-2079-0266-05A564D2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5965955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621F2E-0E0B-C95B-D493-921C1276C000}"/>
              </a:ext>
            </a:extLst>
          </p:cNvPr>
          <p:cNvSpPr txBox="1"/>
          <p:nvPr/>
        </p:nvSpPr>
        <p:spPr>
          <a:xfrm>
            <a:off x="10280217" y="6056396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Gobernanza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88AAED3-121D-98F9-EFBB-87514625E4B3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9135706" y="4233439"/>
            <a:ext cx="445967" cy="2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Base de datos - Iconos gratis de tecnología">
            <a:extLst>
              <a:ext uri="{FF2B5EF4-FFF2-40B4-BE49-F238E27FC236}">
                <a16:creationId xmlns:a16="http://schemas.microsoft.com/office/drawing/2014/main" id="{CEEA23FB-D2CD-B564-3EA0-86D23862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2148545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9C82E50-17CB-099B-7B04-9D1652C26FE2}"/>
              </a:ext>
            </a:extLst>
          </p:cNvPr>
          <p:cNvSpPr txBox="1"/>
          <p:nvPr/>
        </p:nvSpPr>
        <p:spPr>
          <a:xfrm>
            <a:off x="10280217" y="2238986"/>
            <a:ext cx="90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Otros datos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FA09315-551F-8047-9188-9803A2835BE4}"/>
              </a:ext>
            </a:extLst>
          </p:cNvPr>
          <p:cNvSpPr/>
          <p:nvPr/>
        </p:nvSpPr>
        <p:spPr>
          <a:xfrm>
            <a:off x="6803566" y="5357031"/>
            <a:ext cx="2189527" cy="9335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Indicadores/Calificación</a:t>
            </a:r>
          </a:p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(Fuentes heterogéneas – retroalimentación)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B4A2AF-B57D-5D2A-C39C-EF44BBE78F94}"/>
              </a:ext>
            </a:extLst>
          </p:cNvPr>
          <p:cNvCxnSpPr>
            <a:stCxn id="58" idx="0"/>
            <a:endCxn id="25" idx="2"/>
          </p:cNvCxnSpPr>
          <p:nvPr/>
        </p:nvCxnSpPr>
        <p:spPr>
          <a:xfrm flipV="1">
            <a:off x="7898330" y="4703997"/>
            <a:ext cx="3504" cy="65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Base de datos - Iconos gratis de tecnología">
            <a:extLst>
              <a:ext uri="{FF2B5EF4-FFF2-40B4-BE49-F238E27FC236}">
                <a16:creationId xmlns:a16="http://schemas.microsoft.com/office/drawing/2014/main" id="{D9C39AAE-7D8E-CA32-5BDF-6E19FC5F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00" y="2297437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81591-784E-7DA8-5605-64F44C8812E3}"/>
              </a:ext>
            </a:extLst>
          </p:cNvPr>
          <p:cNvSpPr txBox="1"/>
          <p:nvPr/>
        </p:nvSpPr>
        <p:spPr>
          <a:xfrm>
            <a:off x="4834043" y="2387878"/>
            <a:ext cx="73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>
                <a:latin typeface="Arial Nova Cond Light" panose="020B0306020202020204" pitchFamily="34" charset="0"/>
              </a:rPr>
              <a:t>GeoBase</a:t>
            </a:r>
            <a:endParaRPr lang="es-419" sz="1400" dirty="0">
              <a:latin typeface="Arial Nova Cond Light" panose="020B0306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5FE6EC-117E-DD60-C897-3DA356F2F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161" y="1482268"/>
            <a:ext cx="566977" cy="566977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40FACA29-9926-B672-FDF1-B95544721F3B}"/>
              </a:ext>
            </a:extLst>
          </p:cNvPr>
          <p:cNvSpPr/>
          <p:nvPr/>
        </p:nvSpPr>
        <p:spPr>
          <a:xfrm>
            <a:off x="3453079" y="2475782"/>
            <a:ext cx="778059" cy="3888392"/>
          </a:xfrm>
          <a:prstGeom prst="leftBrace">
            <a:avLst>
              <a:gd name="adj1" fmla="val 123829"/>
              <a:gd name="adj2" fmla="val 50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C428B6-082D-7D93-323F-B526F5F7EC56}"/>
              </a:ext>
            </a:extLst>
          </p:cNvPr>
          <p:cNvSpPr txBox="1"/>
          <p:nvPr/>
        </p:nvSpPr>
        <p:spPr>
          <a:xfrm>
            <a:off x="954093" y="4209773"/>
            <a:ext cx="2484394" cy="420410"/>
          </a:xfrm>
          <a:prstGeom prst="roundRect">
            <a:avLst>
              <a:gd name="adj" fmla="val 33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 Nova Cond Light" panose="020B0306020202020204" pitchFamily="34" charset="0"/>
              </a:rPr>
              <a:t>Clasificación de variables</a:t>
            </a:r>
            <a:endParaRPr lang="en-US" sz="1600" dirty="0">
              <a:latin typeface="Arial Nova Cond Light" panose="020B03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3A8FB8-2CF6-A4C1-56A2-DA84FEA58B36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3. Preparación de los datos</a:t>
            </a:r>
          </a:p>
        </p:txBody>
      </p:sp>
      <p:pic>
        <p:nvPicPr>
          <p:cNvPr id="7" name="Picture 6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4966ED78-A204-BDCD-61EA-4C96F1CC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E1186-7114-EDF6-CDBD-C67308B26761}"/>
              </a:ext>
            </a:extLst>
          </p:cNvPr>
          <p:cNvSpPr txBox="1"/>
          <p:nvPr/>
        </p:nvSpPr>
        <p:spPr>
          <a:xfrm>
            <a:off x="559254" y="1215720"/>
            <a:ext cx="3163660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Estructuración de los datos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EC18337-A25C-303A-8C92-93A88688B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19" y="1747296"/>
            <a:ext cx="6055076" cy="4817943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6F2B59F-963E-88E9-8CC0-ACA50C2FB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1747295"/>
            <a:ext cx="5313866" cy="48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1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75CC37-7389-0C66-D338-C59190D1C06D}"/>
              </a:ext>
            </a:extLst>
          </p:cNvPr>
          <p:cNvSpPr/>
          <p:nvPr/>
        </p:nvSpPr>
        <p:spPr>
          <a:xfrm>
            <a:off x="264253" y="1706070"/>
            <a:ext cx="3884102" cy="3176324"/>
          </a:xfrm>
          <a:prstGeom prst="roundRect">
            <a:avLst>
              <a:gd name="adj" fmla="val 2708"/>
            </a:avLst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89CA7-52EA-AB2A-C234-223623688637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4. Modelamiento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1BECEE98-5650-FC1D-C7F8-28BBD531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E38F4-7B48-B957-5EB8-592081E70B00}"/>
              </a:ext>
            </a:extLst>
          </p:cNvPr>
          <p:cNvSpPr txBox="1"/>
          <p:nvPr/>
        </p:nvSpPr>
        <p:spPr>
          <a:xfrm>
            <a:off x="8938470" y="1747296"/>
            <a:ext cx="2810312" cy="2129552"/>
          </a:xfrm>
          <a:prstGeom prst="roundRect">
            <a:avLst>
              <a:gd name="adj" fmla="val 8887"/>
            </a:avLst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419" b="1" dirty="0">
              <a:latin typeface="Arial Nova Cond Light" panose="020B0306020202020204" pitchFamily="34" charset="0"/>
            </a:endParaRPr>
          </a:p>
          <a:p>
            <a:r>
              <a:rPr lang="es-419" b="1" dirty="0">
                <a:latin typeface="Arial Nova Cond Light" panose="020B0306020202020204" pitchFamily="34" charset="0"/>
              </a:rPr>
              <a:t>Output/</a:t>
            </a:r>
            <a:r>
              <a:rPr lang="es-419" b="1" dirty="0" err="1">
                <a:latin typeface="Arial Nova Cond Light" panose="020B0306020202020204" pitchFamily="34" charset="0"/>
              </a:rPr>
              <a:t>Example</a:t>
            </a:r>
            <a:r>
              <a:rPr lang="es-419" b="1" dirty="0">
                <a:latin typeface="Arial Nova Cond Light" panose="020B0306020202020204" pitchFamily="34" charset="0"/>
              </a:rPr>
              <a:t>:</a:t>
            </a:r>
          </a:p>
          <a:p>
            <a:endParaRPr lang="es-419" b="1" dirty="0">
              <a:latin typeface="Arial Nova Cond Light" panose="020B0306020202020204" pitchFamily="34" charset="0"/>
            </a:endParaRPr>
          </a:p>
          <a:p>
            <a:r>
              <a:rPr lang="es-419" b="1" dirty="0">
                <a:latin typeface="Arial Nova Cond Light" panose="020B0306020202020204" pitchFamily="34" charset="0"/>
              </a:rPr>
              <a:t>Ciudad: </a:t>
            </a:r>
            <a:r>
              <a:rPr lang="es-419" dirty="0">
                <a:latin typeface="Arial Nova Cond Light" panose="020B0306020202020204" pitchFamily="34" charset="0"/>
              </a:rPr>
              <a:t>Quito</a:t>
            </a:r>
          </a:p>
          <a:p>
            <a:r>
              <a:rPr lang="es-419" b="1" dirty="0">
                <a:latin typeface="Arial Nova Cond Light" panose="020B0306020202020204" pitchFamily="34" charset="0"/>
              </a:rPr>
              <a:t>Componente: </a:t>
            </a:r>
            <a:r>
              <a:rPr lang="es-419" dirty="0">
                <a:latin typeface="Arial Nova Cond Light" panose="020B0306020202020204" pitchFamily="34" charset="0"/>
              </a:rPr>
              <a:t>Contaminación</a:t>
            </a:r>
            <a:r>
              <a:rPr lang="es-419" b="1" dirty="0">
                <a:latin typeface="Arial Nova Cond Light" panose="020B0306020202020204" pitchFamily="34" charset="0"/>
              </a:rPr>
              <a:t> </a:t>
            </a:r>
          </a:p>
          <a:p>
            <a:r>
              <a:rPr lang="es-419" b="1" dirty="0">
                <a:latin typeface="Arial Nova Cond Light" panose="020B0306020202020204" pitchFamily="34" charset="0"/>
              </a:rPr>
              <a:t>Evaluar: </a:t>
            </a:r>
            <a:r>
              <a:rPr lang="es-419" dirty="0">
                <a:latin typeface="Arial Nova Cond Light" panose="020B0306020202020204" pitchFamily="34" charset="0"/>
              </a:rPr>
              <a:t>Satisfactorio </a:t>
            </a:r>
            <a:r>
              <a:rPr lang="es-419" dirty="0">
                <a:solidFill>
                  <a:srgbClr val="FFFF00"/>
                </a:solidFill>
                <a:highlight>
                  <a:srgbClr val="FFFF00"/>
                </a:highlight>
                <a:latin typeface="Arial Nova Cond Light" panose="020B0306020202020204" pitchFamily="34" charset="0"/>
              </a:rPr>
              <a:t>ddd</a:t>
            </a:r>
            <a:r>
              <a:rPr lang="es-419" dirty="0">
                <a:highlight>
                  <a:srgbClr val="FFFF00"/>
                </a:highlight>
                <a:latin typeface="Arial Nova Cond Light" panose="020B0306020202020204" pitchFamily="34" charset="0"/>
              </a:rPr>
              <a:t>   </a:t>
            </a:r>
          </a:p>
          <a:p>
            <a:r>
              <a:rPr lang="es-419" b="1" dirty="0">
                <a:latin typeface="Arial Nova Cond Light" panose="020B0306020202020204" pitchFamily="34" charset="0"/>
              </a:rPr>
              <a:t> 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2AC973E-7F8E-DFBA-B3A5-363411939240}"/>
              </a:ext>
            </a:extLst>
          </p:cNvPr>
          <p:cNvSpPr/>
          <p:nvPr/>
        </p:nvSpPr>
        <p:spPr>
          <a:xfrm>
            <a:off x="5612235" y="3825381"/>
            <a:ext cx="2919369" cy="54528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latin typeface="Arial Nova Cond Light" panose="020B0306020202020204" pitchFamily="34" charset="0"/>
              </a:rPr>
              <a:t>Modelos predictivos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151D9-51F9-6A78-4EFC-7FDB7C6DD1F6}"/>
              </a:ext>
            </a:extLst>
          </p:cNvPr>
          <p:cNvSpPr/>
          <p:nvPr/>
        </p:nvSpPr>
        <p:spPr>
          <a:xfrm>
            <a:off x="3133058" y="5137135"/>
            <a:ext cx="1930923" cy="54330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Universo final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2BB5D89-7552-F3FA-A653-AACEC33E5821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5400000" flipH="1" flipV="1">
            <a:off x="7157737" y="2589933"/>
            <a:ext cx="1558593" cy="2002871"/>
          </a:xfrm>
          <a:prstGeom prst="bentConnector4">
            <a:avLst>
              <a:gd name="adj1" fmla="val -14667"/>
              <a:gd name="adj2" fmla="val 89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62F92DB-0C0D-CBD8-47D3-FEFE7D3144B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063981" y="4098023"/>
            <a:ext cx="548254" cy="131076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486531-1021-8AC3-7191-E26587C06911}"/>
              </a:ext>
            </a:extLst>
          </p:cNvPr>
          <p:cNvGrpSpPr/>
          <p:nvPr/>
        </p:nvGrpSpPr>
        <p:grpSpPr>
          <a:xfrm>
            <a:off x="558255" y="1847278"/>
            <a:ext cx="3602685" cy="2945764"/>
            <a:chOff x="197528" y="2082169"/>
            <a:chExt cx="3602685" cy="29457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6146" name="Picture 2" descr="Aplicación de Banca Móvil | Banco Pichincha">
              <a:extLst>
                <a:ext uri="{FF2B5EF4-FFF2-40B4-BE49-F238E27FC236}">
                  <a16:creationId xmlns:a16="http://schemas.microsoft.com/office/drawing/2014/main" id="{1C13D28F-56D5-E494-54FD-98864150ED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33" t="5450" r="7922"/>
            <a:stretch/>
          </p:blipFill>
          <p:spPr bwMode="auto">
            <a:xfrm>
              <a:off x="197528" y="2082169"/>
              <a:ext cx="3602685" cy="294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D11546-C2D2-5299-65DF-892CA93B626A}"/>
                </a:ext>
              </a:extLst>
            </p:cNvPr>
            <p:cNvSpPr/>
            <p:nvPr/>
          </p:nvSpPr>
          <p:spPr>
            <a:xfrm>
              <a:off x="865640" y="2441196"/>
              <a:ext cx="979937" cy="2055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6" name="Picture 15" descr="A logo of a city&#10;&#10;Description automatically generated with low confidence">
              <a:extLst>
                <a:ext uri="{FF2B5EF4-FFF2-40B4-BE49-F238E27FC236}">
                  <a16:creationId xmlns:a16="http://schemas.microsoft.com/office/drawing/2014/main" id="{F47334C3-387E-423C-D95B-9284133EC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892" y="2512959"/>
              <a:ext cx="451432" cy="47024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2DAB4B5-B4AE-ABF5-88E3-8C787F869376}"/>
                </a:ext>
              </a:extLst>
            </p:cNvPr>
            <p:cNvSpPr/>
            <p:nvPr/>
          </p:nvSpPr>
          <p:spPr>
            <a:xfrm>
              <a:off x="1056094" y="3694533"/>
              <a:ext cx="599025" cy="1873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800" dirty="0">
                  <a:latin typeface="Arial Nova Cond Light" panose="020B0306020202020204" pitchFamily="34" charset="0"/>
                </a:rPr>
                <a:t>Verificar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2E16F2-5011-69E6-F2A4-D9B915501711}"/>
                </a:ext>
              </a:extLst>
            </p:cNvPr>
            <p:cNvCxnSpPr/>
            <p:nvPr/>
          </p:nvCxnSpPr>
          <p:spPr>
            <a:xfrm>
              <a:off x="865640" y="3016756"/>
              <a:ext cx="97993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0D7C-E948-BF4C-D4F0-BDF07C354919}"/>
                </a:ext>
              </a:extLst>
            </p:cNvPr>
            <p:cNvSpPr txBox="1"/>
            <p:nvPr/>
          </p:nvSpPr>
          <p:spPr>
            <a:xfrm>
              <a:off x="915273" y="4028530"/>
              <a:ext cx="863193" cy="3231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419" sz="500" b="1" dirty="0">
                  <a:latin typeface="Arial Nova Cond Light" panose="020B0306020202020204" pitchFamily="34" charset="0"/>
                </a:rPr>
                <a:t>Ciudad: </a:t>
              </a:r>
              <a:r>
                <a:rPr lang="es-419" sz="500" dirty="0">
                  <a:latin typeface="Arial Nova Cond Light" panose="020B0306020202020204" pitchFamily="34" charset="0"/>
                </a:rPr>
                <a:t>Quito</a:t>
              </a:r>
            </a:p>
            <a:p>
              <a:r>
                <a:rPr lang="es-419" sz="500" b="1" dirty="0">
                  <a:latin typeface="Arial Nova Cond Light" panose="020B0306020202020204" pitchFamily="34" charset="0"/>
                </a:rPr>
                <a:t>Componente: </a:t>
              </a:r>
              <a:r>
                <a:rPr lang="es-419" sz="500" dirty="0">
                  <a:latin typeface="Arial Nova Cond Light" panose="020B0306020202020204" pitchFamily="34" charset="0"/>
                </a:rPr>
                <a:t>Contaminación</a:t>
              </a:r>
              <a:r>
                <a:rPr lang="es-419" sz="500" b="1" dirty="0">
                  <a:latin typeface="Arial Nova Cond Light" panose="020B0306020202020204" pitchFamily="34" charset="0"/>
                </a:rPr>
                <a:t> </a:t>
              </a:r>
            </a:p>
            <a:p>
              <a:r>
                <a:rPr lang="es-419" sz="500" b="1" dirty="0">
                  <a:latin typeface="Arial Nova Cond Light" panose="020B0306020202020204" pitchFamily="34" charset="0"/>
                </a:rPr>
                <a:t>Evaluar: </a:t>
              </a:r>
              <a:r>
                <a:rPr lang="es-419" sz="500" dirty="0">
                  <a:latin typeface="Arial Nova Cond Light" panose="020B0306020202020204" pitchFamily="34" charset="0"/>
                </a:rPr>
                <a:t>Satisfactorio </a:t>
              </a:r>
              <a:r>
                <a:rPr lang="es-419" sz="500" dirty="0">
                  <a:solidFill>
                    <a:srgbClr val="FFFF00"/>
                  </a:solidFill>
                  <a:highlight>
                    <a:srgbClr val="FFFF00"/>
                  </a:highlight>
                  <a:latin typeface="Arial Nova Cond Light" panose="020B0306020202020204" pitchFamily="34" charset="0"/>
                </a:rPr>
                <a:t>ddd</a:t>
              </a:r>
              <a:r>
                <a:rPr lang="es-419" sz="500" dirty="0">
                  <a:highlight>
                    <a:srgbClr val="FFFF00"/>
                  </a:highlight>
                  <a:latin typeface="Arial Nova Cond Light" panose="020B0306020202020204" pitchFamily="34" charset="0"/>
                </a:rPr>
                <a:t>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236487-3B4B-428B-9F2B-7DE92B3EE96E}"/>
                </a:ext>
              </a:extLst>
            </p:cNvPr>
            <p:cNvGrpSpPr/>
            <p:nvPr/>
          </p:nvGrpSpPr>
          <p:grpSpPr>
            <a:xfrm>
              <a:off x="916190" y="3134890"/>
              <a:ext cx="862275" cy="215444"/>
              <a:chOff x="4781725" y="6117307"/>
              <a:chExt cx="713064" cy="300904"/>
            </a:xfrm>
          </p:grpSpPr>
          <p:pic>
            <p:nvPicPr>
              <p:cNvPr id="35" name="Picture 4" descr="forms dropdown&quot; Icon - Download for free – Iconduck">
                <a:extLst>
                  <a:ext uri="{FF2B5EF4-FFF2-40B4-BE49-F238E27FC236}">
                    <a16:creationId xmlns:a16="http://schemas.microsoft.com/office/drawing/2014/main" id="{97AF73D1-DBBD-F123-E891-9A549A191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725" y="6140741"/>
                <a:ext cx="713064" cy="251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32F697-A642-6CC5-1D90-B6E23FC1945F}"/>
                  </a:ext>
                </a:extLst>
              </p:cNvPr>
              <p:cNvSpPr txBox="1"/>
              <p:nvPr/>
            </p:nvSpPr>
            <p:spPr>
              <a:xfrm>
                <a:off x="4790114" y="6117307"/>
                <a:ext cx="441146" cy="300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0070C0"/>
                    </a:solidFill>
                    <a:latin typeface="Arial Nova Cond Light" panose="020B0306020202020204" pitchFamily="34" charset="0"/>
                  </a:rPr>
                  <a:t>Ciudad</a:t>
                </a:r>
                <a:endParaRPr lang="es-419" sz="800" dirty="0">
                  <a:solidFill>
                    <a:srgbClr val="0070C0"/>
                  </a:solidFill>
                  <a:latin typeface="Arial Nova Cond Light" panose="020B0306020202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3C1FC79-D652-1496-4530-F27E27804351}"/>
                </a:ext>
              </a:extLst>
            </p:cNvPr>
            <p:cNvGrpSpPr/>
            <p:nvPr/>
          </p:nvGrpSpPr>
          <p:grpSpPr>
            <a:xfrm>
              <a:off x="899418" y="3378148"/>
              <a:ext cx="879052" cy="215444"/>
              <a:chOff x="4758152" y="6117307"/>
              <a:chExt cx="736637" cy="300904"/>
            </a:xfrm>
          </p:grpSpPr>
          <p:pic>
            <p:nvPicPr>
              <p:cNvPr id="38" name="Picture 4" descr="forms dropdown&quot; Icon - Download for free – Iconduck">
                <a:extLst>
                  <a:ext uri="{FF2B5EF4-FFF2-40B4-BE49-F238E27FC236}">
                    <a16:creationId xmlns:a16="http://schemas.microsoft.com/office/drawing/2014/main" id="{3F2492B1-B4C9-B06F-7232-1E04CE37BC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725" y="6140741"/>
                <a:ext cx="713064" cy="251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2C108C-BCEE-0E58-A812-ED0662B93250}"/>
                  </a:ext>
                </a:extLst>
              </p:cNvPr>
              <p:cNvSpPr txBox="1"/>
              <p:nvPr/>
            </p:nvSpPr>
            <p:spPr>
              <a:xfrm>
                <a:off x="4758152" y="6117307"/>
                <a:ext cx="647934" cy="300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419" sz="800" dirty="0">
                    <a:solidFill>
                      <a:srgbClr val="0070C0"/>
                    </a:solidFill>
                    <a:latin typeface="Arial Nova Cond Light" panose="020B0306020202020204" pitchFamily="34" charset="0"/>
                  </a:rPr>
                  <a:t>Componente</a:t>
                </a:r>
              </a:p>
            </p:txBody>
          </p:sp>
        </p:grp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F00E110-E539-4841-2FC9-F4F901AD4D5E}"/>
              </a:ext>
            </a:extLst>
          </p:cNvPr>
          <p:cNvCxnSpPr>
            <a:cxnSpLocks/>
            <a:stCxn id="6146" idx="3"/>
            <a:endCxn id="7" idx="0"/>
          </p:cNvCxnSpPr>
          <p:nvPr/>
        </p:nvCxnSpPr>
        <p:spPr>
          <a:xfrm>
            <a:off x="4160940" y="3320160"/>
            <a:ext cx="2774659" cy="505221"/>
          </a:xfrm>
          <a:prstGeom prst="bentConnector2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B5B89A-6DF1-6DD8-9D64-F5C13FBD0CD8}"/>
              </a:ext>
            </a:extLst>
          </p:cNvPr>
          <p:cNvSpPr txBox="1"/>
          <p:nvPr/>
        </p:nvSpPr>
        <p:spPr>
          <a:xfrm>
            <a:off x="6058480" y="4890157"/>
            <a:ext cx="2708189" cy="140553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b="1" i="0" dirty="0">
                <a:solidFill>
                  <a:srgbClr val="646262"/>
                </a:solidFill>
                <a:effectLst/>
                <a:latin typeface="Arial Nova Cond Light" panose="020B0306020202020204" pitchFamily="34" charset="0"/>
              </a:rPr>
              <a:t>Árboles de Clasificación y Regresión</a:t>
            </a:r>
          </a:p>
        </p:txBody>
      </p:sp>
      <p:pic>
        <p:nvPicPr>
          <p:cNvPr id="6150" name="Picture 6" descr="Árboles de decisión (Práctica). Artículo práctico árboles de decisiones |  by Bootcamp AI | Medium">
            <a:extLst>
              <a:ext uri="{FF2B5EF4-FFF2-40B4-BE49-F238E27FC236}">
                <a16:creationId xmlns:a16="http://schemas.microsoft.com/office/drawing/2014/main" id="{238508E8-B082-8D40-2E93-D4B973081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09" b="2515"/>
          <a:stretch/>
        </p:blipFill>
        <p:spPr bwMode="auto">
          <a:xfrm>
            <a:off x="7781305" y="5023544"/>
            <a:ext cx="624464" cy="95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D58E8C9-18D0-D0C7-7525-7B978ADD230C}"/>
              </a:ext>
            </a:extLst>
          </p:cNvPr>
          <p:cNvSpPr txBox="1"/>
          <p:nvPr/>
        </p:nvSpPr>
        <p:spPr>
          <a:xfrm>
            <a:off x="624474" y="1469109"/>
            <a:ext cx="3163660" cy="374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Verificar valoración</a:t>
            </a:r>
          </a:p>
        </p:txBody>
      </p:sp>
    </p:spTree>
    <p:extLst>
      <p:ext uri="{BB962C8B-B14F-4D97-AF65-F5344CB8AC3E}">
        <p14:creationId xmlns:p14="http://schemas.microsoft.com/office/powerpoint/2010/main" val="31413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7AFDD4-5C36-C3F7-67A8-251CC39E4954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4. Modelamiento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D18A0284-9E98-535B-A56D-367EFBE3E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F8A08-A950-A9E3-D9CE-7E317633E2B1}"/>
              </a:ext>
            </a:extLst>
          </p:cNvPr>
          <p:cNvSpPr txBox="1"/>
          <p:nvPr/>
        </p:nvSpPr>
        <p:spPr>
          <a:xfrm>
            <a:off x="559254" y="1215720"/>
            <a:ext cx="3163660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Arquitectura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630C693-1166-12DE-B9C5-ECD2CFF91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5" y="2194241"/>
            <a:ext cx="10406431" cy="34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5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644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Cond Light</vt:lpstr>
      <vt:lpstr>Calibri</vt:lpstr>
      <vt:lpstr>Calibri Light</vt:lpstr>
      <vt:lpstr>Modern Love</vt:lpstr>
      <vt:lpstr>Office Theme</vt:lpstr>
      <vt:lpstr>PowerPoint Presentation</vt:lpstr>
      <vt:lpstr>1. Entendimiento del negocio</vt:lpstr>
      <vt:lpstr>1. Entendimiento del negocio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Andres Cuasapaz Heredia</dc:creator>
  <cp:lastModifiedBy>Diego Andres Cuasapaz Heredia</cp:lastModifiedBy>
  <cp:revision>10</cp:revision>
  <dcterms:created xsi:type="dcterms:W3CDTF">2023-06-21T01:09:32Z</dcterms:created>
  <dcterms:modified xsi:type="dcterms:W3CDTF">2023-08-15T06:02:55Z</dcterms:modified>
</cp:coreProperties>
</file>