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BDFEF-B26D-48AE-988D-896785C9DD7B}" type="datetimeFigureOut">
              <a:rPr lang="es-CO" smtClean="0"/>
              <a:t>11/05/2019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0507-F9CE-4377-BFBE-F4AA1AE6C7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707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BDFEF-B26D-48AE-988D-896785C9DD7B}" type="datetimeFigureOut">
              <a:rPr lang="es-CO" smtClean="0"/>
              <a:t>11/05/2019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0507-F9CE-4377-BFBE-F4AA1AE6C7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9577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BDFEF-B26D-48AE-988D-896785C9DD7B}" type="datetimeFigureOut">
              <a:rPr lang="es-CO" smtClean="0"/>
              <a:t>11/05/2019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0507-F9CE-4377-BFBE-F4AA1AE6C7C2}" type="slidenum">
              <a:rPr lang="es-CO" smtClean="0"/>
              <a:t>‹Nº›</a:t>
            </a:fld>
            <a:endParaRPr lang="es-C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1188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BDFEF-B26D-48AE-988D-896785C9DD7B}" type="datetimeFigureOut">
              <a:rPr lang="es-CO" smtClean="0"/>
              <a:t>11/05/2019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0507-F9CE-4377-BFBE-F4AA1AE6C7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6511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BDFEF-B26D-48AE-988D-896785C9DD7B}" type="datetimeFigureOut">
              <a:rPr lang="es-CO" smtClean="0"/>
              <a:t>11/05/2019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0507-F9CE-4377-BFBE-F4AA1AE6C7C2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8421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BDFEF-B26D-48AE-988D-896785C9DD7B}" type="datetimeFigureOut">
              <a:rPr lang="es-CO" smtClean="0"/>
              <a:t>11/05/2019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0507-F9CE-4377-BFBE-F4AA1AE6C7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6492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BDFEF-B26D-48AE-988D-896785C9DD7B}" type="datetimeFigureOut">
              <a:rPr lang="es-CO" smtClean="0"/>
              <a:t>11/05/2019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0507-F9CE-4377-BFBE-F4AA1AE6C7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1608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BDFEF-B26D-48AE-988D-896785C9DD7B}" type="datetimeFigureOut">
              <a:rPr lang="es-CO" smtClean="0"/>
              <a:t>11/05/2019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0507-F9CE-4377-BFBE-F4AA1AE6C7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348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BDFEF-B26D-48AE-988D-896785C9DD7B}" type="datetimeFigureOut">
              <a:rPr lang="es-CO" smtClean="0"/>
              <a:t>11/05/2019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0507-F9CE-4377-BFBE-F4AA1AE6C7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1533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BDFEF-B26D-48AE-988D-896785C9DD7B}" type="datetimeFigureOut">
              <a:rPr lang="es-CO" smtClean="0"/>
              <a:t>11/05/2019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0507-F9CE-4377-BFBE-F4AA1AE6C7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0104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BDFEF-B26D-48AE-988D-896785C9DD7B}" type="datetimeFigureOut">
              <a:rPr lang="es-CO" smtClean="0"/>
              <a:t>11/05/2019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0507-F9CE-4377-BFBE-F4AA1AE6C7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493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BDFEF-B26D-48AE-988D-896785C9DD7B}" type="datetimeFigureOut">
              <a:rPr lang="es-CO" smtClean="0"/>
              <a:t>11/05/2019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0507-F9CE-4377-BFBE-F4AA1AE6C7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0756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BDFEF-B26D-48AE-988D-896785C9DD7B}" type="datetimeFigureOut">
              <a:rPr lang="es-CO" smtClean="0"/>
              <a:t>11/05/2019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0507-F9CE-4377-BFBE-F4AA1AE6C7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6940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BDFEF-B26D-48AE-988D-896785C9DD7B}" type="datetimeFigureOut">
              <a:rPr lang="es-CO" smtClean="0"/>
              <a:t>11/05/2019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0507-F9CE-4377-BFBE-F4AA1AE6C7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8035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BDFEF-B26D-48AE-988D-896785C9DD7B}" type="datetimeFigureOut">
              <a:rPr lang="es-CO" smtClean="0"/>
              <a:t>11/05/2019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0507-F9CE-4377-BFBE-F4AA1AE6C7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3419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BDFEF-B26D-48AE-988D-896785C9DD7B}" type="datetimeFigureOut">
              <a:rPr lang="es-CO" smtClean="0"/>
              <a:t>11/05/2019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0507-F9CE-4377-BFBE-F4AA1AE6C7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4241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BDFEF-B26D-48AE-988D-896785C9DD7B}" type="datetimeFigureOut">
              <a:rPr lang="es-CO" smtClean="0"/>
              <a:t>11/05/2019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A9A0507-F9CE-4377-BFBE-F4AA1AE6C7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0229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MaPark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Aplicación móvil para inventario de parques con geolocalización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735" y="422969"/>
            <a:ext cx="1687126" cy="227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1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Alcance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Diseño, desarrollo de implementación de aplicación en sistema operativo Android a partir de la versión 6.0.0 que permite visualizar los parques de Bogotá y documentar su respectivo inventario implementado el sistema de geolocalización de google </a:t>
            </a:r>
            <a:r>
              <a:rPr lang="es-CO" dirty="0" err="1"/>
              <a:t>maps</a:t>
            </a:r>
            <a:r>
              <a:rPr lang="es-CO" dirty="0"/>
              <a:t>. </a:t>
            </a:r>
          </a:p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168" y="3765550"/>
            <a:ext cx="5715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81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</a:t>
            </a:r>
            <a:endParaRPr lang="es-CO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9013" y="1257300"/>
            <a:ext cx="5830887" cy="478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4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App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306" y="1231899"/>
            <a:ext cx="2611382" cy="551291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209" y="1159218"/>
            <a:ext cx="2645810" cy="55856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31900"/>
            <a:ext cx="2576954" cy="544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50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App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47" y="0"/>
            <a:ext cx="3248526" cy="6858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205" y="0"/>
            <a:ext cx="3248526" cy="6858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363" y="0"/>
            <a:ext cx="32485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1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37" y="0"/>
            <a:ext cx="3248526" cy="6858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806" y="12700"/>
            <a:ext cx="3248526" cy="68580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019" y="0"/>
            <a:ext cx="32485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89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37" y="0"/>
            <a:ext cx="3248526" cy="6858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137" y="0"/>
            <a:ext cx="3248526" cy="6858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387" y="0"/>
            <a:ext cx="32485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 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718" y="1466056"/>
            <a:ext cx="3431381" cy="4159250"/>
          </a:xfrm>
        </p:spPr>
      </p:pic>
    </p:spTree>
    <p:extLst>
      <p:ext uri="{BB962C8B-B14F-4D97-AF65-F5344CB8AC3E}">
        <p14:creationId xmlns:p14="http://schemas.microsoft.com/office/powerpoint/2010/main" val="415562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Gracias…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5015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</TotalTime>
  <Words>54</Words>
  <Application>Microsoft Office PowerPoint</Application>
  <PresentationFormat>Panorámica</PresentationFormat>
  <Paragraphs>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Faceta</vt:lpstr>
      <vt:lpstr>MaPark</vt:lpstr>
      <vt:lpstr>Alcance</vt:lpstr>
      <vt:lpstr>Diagrama</vt:lpstr>
      <vt:lpstr>App</vt:lpstr>
      <vt:lpstr>App</vt:lpstr>
      <vt:lpstr>Presentación de PowerPoint</vt:lpstr>
      <vt:lpstr>Presentación de PowerPoint</vt:lpstr>
      <vt:lpstr>Conclusiones </vt:lpstr>
      <vt:lpstr>Gracias…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MaPark</dc:title>
  <dc:creator>Everth David Cubides Enciso</dc:creator>
  <cp:lastModifiedBy>Everth David Cubides Enciso</cp:lastModifiedBy>
  <cp:revision>2</cp:revision>
  <dcterms:created xsi:type="dcterms:W3CDTF">2019-05-12T01:43:25Z</dcterms:created>
  <dcterms:modified xsi:type="dcterms:W3CDTF">2019-05-12T02:02:31Z</dcterms:modified>
</cp:coreProperties>
</file>