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B1C9-8A57-436A-772C-EBEEBAA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42867-BB0E-43CB-0A45-17D84E445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90086-0091-1F49-759C-3AC90BF4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A41B-76FB-D3CA-C315-E845148A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615-E80A-F9EC-B4BC-167D76A0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D8E9-B655-2BEA-9B79-E4065E2B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E0979-984A-54EA-0328-B719522D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D262-78A5-0630-3F11-D1037291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9DBB-3531-0631-75D7-3F03E6E2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322F-D488-3F50-2A47-7AE130A6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ABC4-7D5B-9D82-A220-A81B82904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63E9D-6FC5-8555-FC7A-C24B2ADD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DB6A-4ABA-B56A-5A27-85CCF540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FA4C-4F10-BBA3-89D8-BC0D6DF0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66B4-1939-AC6C-84E3-225697D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103-A501-3367-8122-34879E1C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9B0F-F481-9721-0C33-F0965677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3242-D39F-E006-628C-2D38BEC6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7FFF-B867-24BE-F252-2FEFC3A8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43F3-7EDD-498D-D871-B33DF0D2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6CA3-975A-632C-A001-187D5A02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3F44-5E9A-FAAC-AC99-6298ED89C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2DE9-F9D3-01B0-9EDC-6D569385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4AF8-C03F-A5EE-24BF-34D18F92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3245-BBE1-C55B-CB0A-AC372B2B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53B4-5C3F-9EC5-ABB5-B5DFBED2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7D70-7A25-A2BB-0E9E-EE1994400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479D-B675-938B-C1A0-2C41B6DA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0702-25A7-D90D-A33E-7B3254B2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7F12B-92B5-5F4A-501E-DE072B02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85DC-DA53-8379-D819-6DBA7142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FCCE-F79B-A3AF-64A0-17C2AA65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490F-262D-D40F-D910-50F96DFD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3CA2A-4F55-F452-89AB-FDB9CCFE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7D818-5A09-A1E0-703D-995EDCD68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99F3E-1BE5-4DCE-61B4-9992B01B6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842E0-312E-B7D0-F748-717D7C51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73D5C-1C5C-37E0-ECBB-DF2C85FE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DB4B0-5719-A2B4-8FB6-5DFFC287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1F1B-4929-4933-E3E3-FF63D19A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F89A7-612F-C5B5-0AA1-8221EB5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1F94D-51B4-B3C2-6F46-80B56155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355CE-4224-7897-3177-6A2A68E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908F3-9ADB-A6DE-0E24-155D95D0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BA5D-C2AA-FDFA-ABA2-50E0FFB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C6A9-3ED7-EA7A-AAE9-9E6F11C0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2A3-43A3-64C4-60C5-E9B74F17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B6E9-B428-BDA3-2072-F1F0EF24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795E9-A877-F72F-2B52-1E9C3072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47B1-5FF3-F1DD-C218-F7A1D2A3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5327-7228-BF10-FB9B-24EE5E98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14F-7756-214F-C5C3-222988B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763-D20B-0DB1-66F6-30632786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C09B3-5AD5-DAAB-3017-A728E1E58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8463-667E-AAEE-782A-4B8DC393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86394-170A-04A3-F3FD-99AA32F3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33B5-EB7D-D754-0CC8-2710AACD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7C8F-4D74-5E83-B353-99FE1709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967F5-068B-E5EE-F5DC-3525F05B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D8BC-E947-0501-05BE-3B4AE7D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DE86-1637-F378-BB28-D542F6837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3FCB-407B-4ACA-96EC-C063D1DC25F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1B28-6B69-6784-32A8-CEBA6DE3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BE44-102B-CE84-C074-542DE38D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EBD3-C49D-4C5A-B6F2-8789D47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81D276-6139-64EF-337B-F9F4DC839774}"/>
              </a:ext>
            </a:extLst>
          </p:cNvPr>
          <p:cNvCxnSpPr/>
          <p:nvPr/>
        </p:nvCxnSpPr>
        <p:spPr>
          <a:xfrm>
            <a:off x="2805887" y="2774550"/>
            <a:ext cx="87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BB2724-DD5B-AC4D-DCE7-8B4E0A2232A5}"/>
              </a:ext>
            </a:extLst>
          </p:cNvPr>
          <p:cNvCxnSpPr/>
          <p:nvPr/>
        </p:nvCxnSpPr>
        <p:spPr>
          <a:xfrm>
            <a:off x="2805887" y="2867684"/>
            <a:ext cx="87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0E58E3-2B00-EF64-5135-66B9FEFF6947}"/>
              </a:ext>
            </a:extLst>
          </p:cNvPr>
          <p:cNvSpPr txBox="1"/>
          <p:nvPr/>
        </p:nvSpPr>
        <p:spPr>
          <a:xfrm>
            <a:off x="2756474" y="232850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(SDA/SCL)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6A4C56-389C-FA9E-0111-C7C153064A74}"/>
              </a:ext>
            </a:extLst>
          </p:cNvPr>
          <p:cNvCxnSpPr/>
          <p:nvPr/>
        </p:nvCxnSpPr>
        <p:spPr>
          <a:xfrm>
            <a:off x="4783742" y="2747434"/>
            <a:ext cx="87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FE72C6-0B7D-A3E2-CB78-F638C8C2C0B4}"/>
              </a:ext>
            </a:extLst>
          </p:cNvPr>
          <p:cNvCxnSpPr/>
          <p:nvPr/>
        </p:nvCxnSpPr>
        <p:spPr>
          <a:xfrm>
            <a:off x="4783742" y="2840568"/>
            <a:ext cx="87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38EC3-D89F-A7AC-42F5-23D931EAEE9B}"/>
              </a:ext>
            </a:extLst>
          </p:cNvPr>
          <p:cNvCxnSpPr/>
          <p:nvPr/>
        </p:nvCxnSpPr>
        <p:spPr>
          <a:xfrm>
            <a:off x="4787899" y="1993900"/>
            <a:ext cx="876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A91238-9017-3F70-7AFA-4F308A051E5E}"/>
              </a:ext>
            </a:extLst>
          </p:cNvPr>
          <p:cNvCxnSpPr/>
          <p:nvPr/>
        </p:nvCxnSpPr>
        <p:spPr>
          <a:xfrm>
            <a:off x="4754034" y="2129367"/>
            <a:ext cx="8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085717-FB5E-7393-FEC6-7B787BA3F9A1}"/>
              </a:ext>
            </a:extLst>
          </p:cNvPr>
          <p:cNvSpPr/>
          <p:nvPr/>
        </p:nvSpPr>
        <p:spPr>
          <a:xfrm>
            <a:off x="5586720" y="1921931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6-DOF</a:t>
            </a:r>
            <a:br>
              <a:rPr lang="en-US" dirty="0"/>
            </a:br>
            <a:r>
              <a:rPr lang="en-US" dirty="0"/>
              <a:t>IMU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F8F8-5D04-15B7-F76F-9D66BE53B049}"/>
              </a:ext>
            </a:extLst>
          </p:cNvPr>
          <p:cNvSpPr txBox="1"/>
          <p:nvPr/>
        </p:nvSpPr>
        <p:spPr>
          <a:xfrm>
            <a:off x="4739720" y="166934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Power/GND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50451-DE30-CA6C-4227-400D05FC15B4}"/>
              </a:ext>
            </a:extLst>
          </p:cNvPr>
          <p:cNvSpPr txBox="1"/>
          <p:nvPr/>
        </p:nvSpPr>
        <p:spPr>
          <a:xfrm>
            <a:off x="4515164" y="3042325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(SCK/WS/SD)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D86685-1200-279C-1A26-050EEA46CC9B}"/>
              </a:ext>
            </a:extLst>
          </p:cNvPr>
          <p:cNvCxnSpPr/>
          <p:nvPr/>
        </p:nvCxnSpPr>
        <p:spPr>
          <a:xfrm>
            <a:off x="2798231" y="2048933"/>
            <a:ext cx="876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7AD248-E825-E502-E709-C2C8A2079E3B}"/>
              </a:ext>
            </a:extLst>
          </p:cNvPr>
          <p:cNvCxnSpPr/>
          <p:nvPr/>
        </p:nvCxnSpPr>
        <p:spPr>
          <a:xfrm>
            <a:off x="2764366" y="2184400"/>
            <a:ext cx="8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627E0-580F-3118-5FB7-FCEA0709956B}"/>
              </a:ext>
            </a:extLst>
          </p:cNvPr>
          <p:cNvSpPr/>
          <p:nvPr/>
        </p:nvSpPr>
        <p:spPr>
          <a:xfrm>
            <a:off x="1622970" y="1921931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AB0A3-E085-1EBB-8D51-1FCE964DF691}"/>
              </a:ext>
            </a:extLst>
          </p:cNvPr>
          <p:cNvSpPr txBox="1"/>
          <p:nvPr/>
        </p:nvSpPr>
        <p:spPr>
          <a:xfrm>
            <a:off x="2712764" y="1683151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Power/GND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8CDF3-5C0C-5FE3-24C6-F89F3176F79A}"/>
              </a:ext>
            </a:extLst>
          </p:cNvPr>
          <p:cNvCxnSpPr>
            <a:cxnSpLocks/>
          </p:cNvCxnSpPr>
          <p:nvPr/>
        </p:nvCxnSpPr>
        <p:spPr>
          <a:xfrm>
            <a:off x="4180416" y="1231899"/>
            <a:ext cx="0" cy="72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6DB765-26A8-5ECE-DBEF-4C144430193A}"/>
              </a:ext>
            </a:extLst>
          </p:cNvPr>
          <p:cNvCxnSpPr>
            <a:cxnSpLocks/>
          </p:cNvCxnSpPr>
          <p:nvPr/>
        </p:nvCxnSpPr>
        <p:spPr>
          <a:xfrm>
            <a:off x="4320117" y="1238651"/>
            <a:ext cx="0" cy="770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DE2E50-6925-A144-259D-B10D30A635D9}"/>
              </a:ext>
            </a:extLst>
          </p:cNvPr>
          <p:cNvSpPr/>
          <p:nvPr/>
        </p:nvSpPr>
        <p:spPr>
          <a:xfrm>
            <a:off x="3652417" y="334435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58EDF6-4618-EB77-A56F-8433E2331BDA}"/>
              </a:ext>
            </a:extLst>
          </p:cNvPr>
          <p:cNvCxnSpPr/>
          <p:nvPr/>
        </p:nvCxnSpPr>
        <p:spPr>
          <a:xfrm>
            <a:off x="7708900" y="414867"/>
            <a:ext cx="0" cy="54906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7EF58B-C8DD-A05B-C666-67F678EC80F9}"/>
              </a:ext>
            </a:extLst>
          </p:cNvPr>
          <p:cNvSpPr/>
          <p:nvPr/>
        </p:nvSpPr>
        <p:spPr>
          <a:xfrm>
            <a:off x="8048025" y="1611240"/>
            <a:ext cx="3946898" cy="278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 with User Interface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B1D38B-458E-E952-7D00-3EE92423DD70}"/>
              </a:ext>
            </a:extLst>
          </p:cNvPr>
          <p:cNvCxnSpPr>
            <a:cxnSpLocks/>
          </p:cNvCxnSpPr>
          <p:nvPr/>
        </p:nvCxnSpPr>
        <p:spPr>
          <a:xfrm>
            <a:off x="3981449" y="2946515"/>
            <a:ext cx="0" cy="777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5E3E28-A4F1-EB80-14CB-25DB031C901D}"/>
              </a:ext>
            </a:extLst>
          </p:cNvPr>
          <p:cNvCxnSpPr>
            <a:cxnSpLocks/>
          </p:cNvCxnSpPr>
          <p:nvPr/>
        </p:nvCxnSpPr>
        <p:spPr>
          <a:xfrm>
            <a:off x="4121150" y="2953267"/>
            <a:ext cx="0" cy="770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FE28B6-8AAF-04A2-9048-F56B041D2E22}"/>
              </a:ext>
            </a:extLst>
          </p:cNvPr>
          <p:cNvCxnSpPr>
            <a:cxnSpLocks/>
          </p:cNvCxnSpPr>
          <p:nvPr/>
        </p:nvCxnSpPr>
        <p:spPr>
          <a:xfrm>
            <a:off x="4362450" y="2902349"/>
            <a:ext cx="0" cy="821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02C856-6B1E-B70C-A371-1F0B9B391E86}"/>
              </a:ext>
            </a:extLst>
          </p:cNvPr>
          <p:cNvCxnSpPr>
            <a:cxnSpLocks/>
          </p:cNvCxnSpPr>
          <p:nvPr/>
        </p:nvCxnSpPr>
        <p:spPr>
          <a:xfrm>
            <a:off x="4464051" y="2888560"/>
            <a:ext cx="0" cy="821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F36E6-6A5E-EE0B-BA06-82C3B725F736}"/>
              </a:ext>
            </a:extLst>
          </p:cNvPr>
          <p:cNvCxnSpPr>
            <a:cxnSpLocks/>
          </p:cNvCxnSpPr>
          <p:nvPr/>
        </p:nvCxnSpPr>
        <p:spPr>
          <a:xfrm>
            <a:off x="4565651" y="2875745"/>
            <a:ext cx="0" cy="821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B44BEB6-44B3-DA46-2D8C-B25CFB737631}"/>
              </a:ext>
            </a:extLst>
          </p:cNvPr>
          <p:cNvSpPr/>
          <p:nvPr/>
        </p:nvSpPr>
        <p:spPr>
          <a:xfrm>
            <a:off x="3643409" y="1933034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4EBA2-A8ED-70D3-3E62-39D47C82059C}"/>
              </a:ext>
            </a:extLst>
          </p:cNvPr>
          <p:cNvSpPr txBox="1"/>
          <p:nvPr/>
        </p:nvSpPr>
        <p:spPr>
          <a:xfrm>
            <a:off x="4739720" y="229486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(SDA/SCL)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0DDDCB-3F4A-4250-C05B-799C1D82A854}"/>
              </a:ext>
            </a:extLst>
          </p:cNvPr>
          <p:cNvSpPr txBox="1"/>
          <p:nvPr/>
        </p:nvSpPr>
        <p:spPr>
          <a:xfrm>
            <a:off x="4323515" y="137350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Power/GND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71386-59D4-2720-D6CE-DCC8535B2BB8}"/>
              </a:ext>
            </a:extLst>
          </p:cNvPr>
          <p:cNvSpPr txBox="1"/>
          <p:nvPr/>
        </p:nvSpPr>
        <p:spPr>
          <a:xfrm>
            <a:off x="3030574" y="3183120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Power/GND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F5B0A0-8B94-47FE-4105-F5CA906EF4E6}"/>
              </a:ext>
            </a:extLst>
          </p:cNvPr>
          <p:cNvCxnSpPr>
            <a:cxnSpLocks/>
          </p:cNvCxnSpPr>
          <p:nvPr/>
        </p:nvCxnSpPr>
        <p:spPr>
          <a:xfrm>
            <a:off x="4180416" y="4432415"/>
            <a:ext cx="0" cy="777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F057B8-9F24-3221-7B54-19D1D6D60FFC}"/>
              </a:ext>
            </a:extLst>
          </p:cNvPr>
          <p:cNvCxnSpPr>
            <a:cxnSpLocks/>
          </p:cNvCxnSpPr>
          <p:nvPr/>
        </p:nvCxnSpPr>
        <p:spPr>
          <a:xfrm>
            <a:off x="4320117" y="4439167"/>
            <a:ext cx="0" cy="770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510D3-FFA8-23FA-A030-8221473FB4BC}"/>
              </a:ext>
            </a:extLst>
          </p:cNvPr>
          <p:cNvSpPr/>
          <p:nvPr/>
        </p:nvSpPr>
        <p:spPr>
          <a:xfrm>
            <a:off x="3661906" y="4974379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E90813-43CD-05FD-11E0-E87ABEA21921}"/>
              </a:ext>
            </a:extLst>
          </p:cNvPr>
          <p:cNvSpPr/>
          <p:nvPr/>
        </p:nvSpPr>
        <p:spPr>
          <a:xfrm>
            <a:off x="3652555" y="3575449"/>
            <a:ext cx="1193800" cy="102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</p:spTree>
    <p:extLst>
      <p:ext uri="{BB962C8B-B14F-4D97-AF65-F5344CB8AC3E}">
        <p14:creationId xmlns:p14="http://schemas.microsoft.com/office/powerpoint/2010/main" val="332713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Cuccia</dc:creator>
  <cp:lastModifiedBy>David Cuccia</cp:lastModifiedBy>
  <cp:revision>1</cp:revision>
  <dcterms:created xsi:type="dcterms:W3CDTF">2023-03-26T23:32:33Z</dcterms:created>
  <dcterms:modified xsi:type="dcterms:W3CDTF">2023-03-26T23:43:19Z</dcterms:modified>
</cp:coreProperties>
</file>