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6FBADDF1-2948-4ECD-A258-3F2B1363B8C8}">
          <p14:sldIdLst>
            <p14:sldId id="256"/>
            <p14:sldId id="257"/>
            <p14:sldId id="262"/>
            <p14:sldId id="259"/>
            <p14:sldId id="260"/>
            <p14:sldId id="263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A923C-CC5C-4FCF-A613-D9961A369E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AE62B-E81B-4F66-A2DE-D93BA11D0DF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É uma aplicação e-commerce.</a:t>
          </a:r>
          <a:endParaRPr lang="en-US" dirty="0"/>
        </a:p>
      </dgm:t>
    </dgm:pt>
    <dgm:pt modelId="{9CD1F56B-3E57-435D-A9CE-77E816FE9423}" type="parTrans" cxnId="{5EC6A75A-96FB-491F-80D5-72D3259DA957}">
      <dgm:prSet/>
      <dgm:spPr/>
      <dgm:t>
        <a:bodyPr/>
        <a:lstStyle/>
        <a:p>
          <a:endParaRPr lang="en-US"/>
        </a:p>
      </dgm:t>
    </dgm:pt>
    <dgm:pt modelId="{14C8491F-6428-4E66-82BD-A6A382CAC4D7}" type="sibTrans" cxnId="{5EC6A75A-96FB-491F-80D5-72D3259DA957}">
      <dgm:prSet/>
      <dgm:spPr/>
      <dgm:t>
        <a:bodyPr/>
        <a:lstStyle/>
        <a:p>
          <a:endParaRPr lang="en-US"/>
        </a:p>
      </dgm:t>
    </dgm:pt>
    <dgm:pt modelId="{1E794430-9FE8-4C98-BB2E-22E1723911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Comunidade</a:t>
          </a:r>
          <a:endParaRPr lang="en-US" dirty="0"/>
        </a:p>
      </dgm:t>
    </dgm:pt>
    <dgm:pt modelId="{4ADF5408-2330-4D0D-B5D7-B1C4150044B3}" type="parTrans" cxnId="{2A48F844-56D0-4053-BFF9-EE7E2582A830}">
      <dgm:prSet/>
      <dgm:spPr/>
      <dgm:t>
        <a:bodyPr/>
        <a:lstStyle/>
        <a:p>
          <a:endParaRPr lang="en-US"/>
        </a:p>
      </dgm:t>
    </dgm:pt>
    <dgm:pt modelId="{C55A2F17-C23D-44A5-A512-841AB5FFE029}" type="sibTrans" cxnId="{2A48F844-56D0-4053-BFF9-EE7E2582A830}">
      <dgm:prSet/>
      <dgm:spPr/>
      <dgm:t>
        <a:bodyPr/>
        <a:lstStyle/>
        <a:p>
          <a:endParaRPr lang="en-US"/>
        </a:p>
      </dgm:t>
    </dgm:pt>
    <dgm:pt modelId="{BF223BEC-7AB1-4265-BDE7-90279F9B664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Produtos e Serviços </a:t>
          </a:r>
          <a:endParaRPr lang="en-US"/>
        </a:p>
      </dgm:t>
    </dgm:pt>
    <dgm:pt modelId="{52F482AA-89BA-48AF-94FA-91B8C3D34791}" type="parTrans" cxnId="{52D3B937-A036-43E5-87BB-F4D79AB2365E}">
      <dgm:prSet/>
      <dgm:spPr/>
      <dgm:t>
        <a:bodyPr/>
        <a:lstStyle/>
        <a:p>
          <a:endParaRPr lang="en-US"/>
        </a:p>
      </dgm:t>
    </dgm:pt>
    <dgm:pt modelId="{6FFE0821-CDCA-4859-9B56-71867D239A74}" type="sibTrans" cxnId="{52D3B937-A036-43E5-87BB-F4D79AB2365E}">
      <dgm:prSet/>
      <dgm:spPr/>
      <dgm:t>
        <a:bodyPr/>
        <a:lstStyle/>
        <a:p>
          <a:endParaRPr lang="en-US"/>
        </a:p>
      </dgm:t>
    </dgm:pt>
    <dgm:pt modelId="{ACFE84D7-6493-4ED7-A414-6311A3E7EC6C}" type="pres">
      <dgm:prSet presAssocID="{1A4A923C-CC5C-4FCF-A613-D9961A369EDE}" presName="root" presStyleCnt="0">
        <dgm:presLayoutVars>
          <dgm:dir/>
          <dgm:resizeHandles val="exact"/>
        </dgm:presLayoutVars>
      </dgm:prSet>
      <dgm:spPr/>
    </dgm:pt>
    <dgm:pt modelId="{C079315D-3613-41FB-BCBB-1067A72F95B8}" type="pres">
      <dgm:prSet presAssocID="{F5DAE62B-E81B-4F66-A2DE-D93BA11D0DFB}" presName="compNode" presStyleCnt="0"/>
      <dgm:spPr/>
    </dgm:pt>
    <dgm:pt modelId="{15CCEAC8-0EA7-4CEC-9596-5194F20E1FB4}" type="pres">
      <dgm:prSet presAssocID="{F5DAE62B-E81B-4F66-A2DE-D93BA11D0DFB}" presName="bgRect" presStyleLbl="bgShp" presStyleIdx="0" presStyleCnt="3"/>
      <dgm:spPr/>
    </dgm:pt>
    <dgm:pt modelId="{11FB3469-0873-40E6-972B-4798E6DE73DA}" type="pres">
      <dgm:prSet presAssocID="{F5DAE62B-E81B-4F66-A2DE-D93BA11D0D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76F5321-363D-4985-BD6C-E7AD523398A7}" type="pres">
      <dgm:prSet presAssocID="{F5DAE62B-E81B-4F66-A2DE-D93BA11D0DFB}" presName="spaceRect" presStyleCnt="0"/>
      <dgm:spPr/>
    </dgm:pt>
    <dgm:pt modelId="{E2F8243D-51C0-4CCE-A6C5-CDE2DD683384}" type="pres">
      <dgm:prSet presAssocID="{F5DAE62B-E81B-4F66-A2DE-D93BA11D0DFB}" presName="parTx" presStyleLbl="revTx" presStyleIdx="0" presStyleCnt="3">
        <dgm:presLayoutVars>
          <dgm:chMax val="0"/>
          <dgm:chPref val="0"/>
        </dgm:presLayoutVars>
      </dgm:prSet>
      <dgm:spPr/>
    </dgm:pt>
    <dgm:pt modelId="{3575F353-9BFD-413B-8902-3375487CFC19}" type="pres">
      <dgm:prSet presAssocID="{14C8491F-6428-4E66-82BD-A6A382CAC4D7}" presName="sibTrans" presStyleCnt="0"/>
      <dgm:spPr/>
    </dgm:pt>
    <dgm:pt modelId="{0F9F4791-63A9-4D57-BD83-C453A1352147}" type="pres">
      <dgm:prSet presAssocID="{1E794430-9FE8-4C98-BB2E-22E172391196}" presName="compNode" presStyleCnt="0"/>
      <dgm:spPr/>
    </dgm:pt>
    <dgm:pt modelId="{C74C9B9A-D934-4369-800E-73F0BC04AE3C}" type="pres">
      <dgm:prSet presAssocID="{1E794430-9FE8-4C98-BB2E-22E172391196}" presName="bgRect" presStyleLbl="bgShp" presStyleIdx="1" presStyleCnt="3"/>
      <dgm:spPr/>
    </dgm:pt>
    <dgm:pt modelId="{4BD64DAB-4D42-4FD0-AA38-348194AE2B98}" type="pres">
      <dgm:prSet presAssocID="{1E794430-9FE8-4C98-BB2E-22E1723911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8C284581-3A49-4F9D-A6F8-CF9C6632D085}" type="pres">
      <dgm:prSet presAssocID="{1E794430-9FE8-4C98-BB2E-22E172391196}" presName="spaceRect" presStyleCnt="0"/>
      <dgm:spPr/>
    </dgm:pt>
    <dgm:pt modelId="{01D28011-E557-45DB-BDA6-8563FBD41B4E}" type="pres">
      <dgm:prSet presAssocID="{1E794430-9FE8-4C98-BB2E-22E172391196}" presName="parTx" presStyleLbl="revTx" presStyleIdx="1" presStyleCnt="3">
        <dgm:presLayoutVars>
          <dgm:chMax val="0"/>
          <dgm:chPref val="0"/>
        </dgm:presLayoutVars>
      </dgm:prSet>
      <dgm:spPr/>
    </dgm:pt>
    <dgm:pt modelId="{69EC2D6E-B69C-426F-8CE5-BB73F5E437F3}" type="pres">
      <dgm:prSet presAssocID="{C55A2F17-C23D-44A5-A512-841AB5FFE029}" presName="sibTrans" presStyleCnt="0"/>
      <dgm:spPr/>
    </dgm:pt>
    <dgm:pt modelId="{DB1C96FE-3D45-465C-9BBD-78F43A67B0C5}" type="pres">
      <dgm:prSet presAssocID="{BF223BEC-7AB1-4265-BDE7-90279F9B6640}" presName="compNode" presStyleCnt="0"/>
      <dgm:spPr/>
    </dgm:pt>
    <dgm:pt modelId="{B43A31E6-580E-4E1D-8D1F-F5D8C858698A}" type="pres">
      <dgm:prSet presAssocID="{BF223BEC-7AB1-4265-BDE7-90279F9B6640}" presName="bgRect" presStyleLbl="bgShp" presStyleIdx="2" presStyleCnt="3"/>
      <dgm:spPr/>
    </dgm:pt>
    <dgm:pt modelId="{9BAD510A-A115-41CB-8596-AC2DCBBD197C}" type="pres">
      <dgm:prSet presAssocID="{BF223BEC-7AB1-4265-BDE7-90279F9B6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879B4CE-7913-45EA-894B-01C530FC0707}" type="pres">
      <dgm:prSet presAssocID="{BF223BEC-7AB1-4265-BDE7-90279F9B6640}" presName="spaceRect" presStyleCnt="0"/>
      <dgm:spPr/>
    </dgm:pt>
    <dgm:pt modelId="{E4E613B0-4723-4509-A807-4E6746079ED8}" type="pres">
      <dgm:prSet presAssocID="{BF223BEC-7AB1-4265-BDE7-90279F9B66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33552D-F3CC-4059-B33E-4F0344531B82}" type="presOf" srcId="{1A4A923C-CC5C-4FCF-A613-D9961A369EDE}" destId="{ACFE84D7-6493-4ED7-A414-6311A3E7EC6C}" srcOrd="0" destOrd="0" presId="urn:microsoft.com/office/officeart/2018/2/layout/IconVerticalSolidList"/>
    <dgm:cxn modelId="{52D3B937-A036-43E5-87BB-F4D79AB2365E}" srcId="{1A4A923C-CC5C-4FCF-A613-D9961A369EDE}" destId="{BF223BEC-7AB1-4265-BDE7-90279F9B6640}" srcOrd="2" destOrd="0" parTransId="{52F482AA-89BA-48AF-94FA-91B8C3D34791}" sibTransId="{6FFE0821-CDCA-4859-9B56-71867D239A74}"/>
    <dgm:cxn modelId="{2A48F844-56D0-4053-BFF9-EE7E2582A830}" srcId="{1A4A923C-CC5C-4FCF-A613-D9961A369EDE}" destId="{1E794430-9FE8-4C98-BB2E-22E172391196}" srcOrd="1" destOrd="0" parTransId="{4ADF5408-2330-4D0D-B5D7-B1C4150044B3}" sibTransId="{C55A2F17-C23D-44A5-A512-841AB5FFE029}"/>
    <dgm:cxn modelId="{5EC6A75A-96FB-491F-80D5-72D3259DA957}" srcId="{1A4A923C-CC5C-4FCF-A613-D9961A369EDE}" destId="{F5DAE62B-E81B-4F66-A2DE-D93BA11D0DFB}" srcOrd="0" destOrd="0" parTransId="{9CD1F56B-3E57-435D-A9CE-77E816FE9423}" sibTransId="{14C8491F-6428-4E66-82BD-A6A382CAC4D7}"/>
    <dgm:cxn modelId="{D19A788E-87B9-4E5D-843D-65E0404CD34B}" type="presOf" srcId="{BF223BEC-7AB1-4265-BDE7-90279F9B6640}" destId="{E4E613B0-4723-4509-A807-4E6746079ED8}" srcOrd="0" destOrd="0" presId="urn:microsoft.com/office/officeart/2018/2/layout/IconVerticalSolidList"/>
    <dgm:cxn modelId="{D2C84497-4D3F-4674-838C-2E601692B456}" type="presOf" srcId="{1E794430-9FE8-4C98-BB2E-22E172391196}" destId="{01D28011-E557-45DB-BDA6-8563FBD41B4E}" srcOrd="0" destOrd="0" presId="urn:microsoft.com/office/officeart/2018/2/layout/IconVerticalSolidList"/>
    <dgm:cxn modelId="{77BD0CD0-9FE9-4929-9AA4-4E0693D61613}" type="presOf" srcId="{F5DAE62B-E81B-4F66-A2DE-D93BA11D0DFB}" destId="{E2F8243D-51C0-4CCE-A6C5-CDE2DD683384}" srcOrd="0" destOrd="0" presId="urn:microsoft.com/office/officeart/2018/2/layout/IconVerticalSolidList"/>
    <dgm:cxn modelId="{81564334-898F-40D6-AFF8-495A833886C0}" type="presParOf" srcId="{ACFE84D7-6493-4ED7-A414-6311A3E7EC6C}" destId="{C079315D-3613-41FB-BCBB-1067A72F95B8}" srcOrd="0" destOrd="0" presId="urn:microsoft.com/office/officeart/2018/2/layout/IconVerticalSolidList"/>
    <dgm:cxn modelId="{70393260-524B-42E7-A4F3-226502127689}" type="presParOf" srcId="{C079315D-3613-41FB-BCBB-1067A72F95B8}" destId="{15CCEAC8-0EA7-4CEC-9596-5194F20E1FB4}" srcOrd="0" destOrd="0" presId="urn:microsoft.com/office/officeart/2018/2/layout/IconVerticalSolidList"/>
    <dgm:cxn modelId="{9BE6375F-A0F5-419C-82D6-B103A561C982}" type="presParOf" srcId="{C079315D-3613-41FB-BCBB-1067A72F95B8}" destId="{11FB3469-0873-40E6-972B-4798E6DE73DA}" srcOrd="1" destOrd="0" presId="urn:microsoft.com/office/officeart/2018/2/layout/IconVerticalSolidList"/>
    <dgm:cxn modelId="{D5A28CB8-45C8-485D-94AB-3AAC5AB7883F}" type="presParOf" srcId="{C079315D-3613-41FB-BCBB-1067A72F95B8}" destId="{176F5321-363D-4985-BD6C-E7AD523398A7}" srcOrd="2" destOrd="0" presId="urn:microsoft.com/office/officeart/2018/2/layout/IconVerticalSolidList"/>
    <dgm:cxn modelId="{DC7986C9-02D6-4D69-ADA3-6F001008C185}" type="presParOf" srcId="{C079315D-3613-41FB-BCBB-1067A72F95B8}" destId="{E2F8243D-51C0-4CCE-A6C5-CDE2DD683384}" srcOrd="3" destOrd="0" presId="urn:microsoft.com/office/officeart/2018/2/layout/IconVerticalSolidList"/>
    <dgm:cxn modelId="{6A3AAEF4-A1C8-4EEC-A184-BFF70C2D27F3}" type="presParOf" srcId="{ACFE84D7-6493-4ED7-A414-6311A3E7EC6C}" destId="{3575F353-9BFD-413B-8902-3375487CFC19}" srcOrd="1" destOrd="0" presId="urn:microsoft.com/office/officeart/2018/2/layout/IconVerticalSolidList"/>
    <dgm:cxn modelId="{713CDCC1-8DD0-43D1-9280-ECC84B6128A0}" type="presParOf" srcId="{ACFE84D7-6493-4ED7-A414-6311A3E7EC6C}" destId="{0F9F4791-63A9-4D57-BD83-C453A1352147}" srcOrd="2" destOrd="0" presId="urn:microsoft.com/office/officeart/2018/2/layout/IconVerticalSolidList"/>
    <dgm:cxn modelId="{EF8A4B77-1F9E-426A-A48B-9F20AD0CE2CF}" type="presParOf" srcId="{0F9F4791-63A9-4D57-BD83-C453A1352147}" destId="{C74C9B9A-D934-4369-800E-73F0BC04AE3C}" srcOrd="0" destOrd="0" presId="urn:microsoft.com/office/officeart/2018/2/layout/IconVerticalSolidList"/>
    <dgm:cxn modelId="{8A158F0E-6539-489C-8DAC-92AAA903F020}" type="presParOf" srcId="{0F9F4791-63A9-4D57-BD83-C453A1352147}" destId="{4BD64DAB-4D42-4FD0-AA38-348194AE2B98}" srcOrd="1" destOrd="0" presId="urn:microsoft.com/office/officeart/2018/2/layout/IconVerticalSolidList"/>
    <dgm:cxn modelId="{25755855-1475-4C24-BDF4-4961AA43352F}" type="presParOf" srcId="{0F9F4791-63A9-4D57-BD83-C453A1352147}" destId="{8C284581-3A49-4F9D-A6F8-CF9C6632D085}" srcOrd="2" destOrd="0" presId="urn:microsoft.com/office/officeart/2018/2/layout/IconVerticalSolidList"/>
    <dgm:cxn modelId="{7AB983FB-19FD-4AF8-BEB6-692116DE2F8F}" type="presParOf" srcId="{0F9F4791-63A9-4D57-BD83-C453A1352147}" destId="{01D28011-E557-45DB-BDA6-8563FBD41B4E}" srcOrd="3" destOrd="0" presId="urn:microsoft.com/office/officeart/2018/2/layout/IconVerticalSolidList"/>
    <dgm:cxn modelId="{36D66DD4-3B3D-417D-AFA5-8239BD85498D}" type="presParOf" srcId="{ACFE84D7-6493-4ED7-A414-6311A3E7EC6C}" destId="{69EC2D6E-B69C-426F-8CE5-BB73F5E437F3}" srcOrd="3" destOrd="0" presId="urn:microsoft.com/office/officeart/2018/2/layout/IconVerticalSolidList"/>
    <dgm:cxn modelId="{21CBC1BA-1091-4D79-91A6-0D7DCA00C39E}" type="presParOf" srcId="{ACFE84D7-6493-4ED7-A414-6311A3E7EC6C}" destId="{DB1C96FE-3D45-465C-9BBD-78F43A67B0C5}" srcOrd="4" destOrd="0" presId="urn:microsoft.com/office/officeart/2018/2/layout/IconVerticalSolidList"/>
    <dgm:cxn modelId="{BA5FA543-D05D-4D2A-8E71-22990D3B99B8}" type="presParOf" srcId="{DB1C96FE-3D45-465C-9BBD-78F43A67B0C5}" destId="{B43A31E6-580E-4E1D-8D1F-F5D8C858698A}" srcOrd="0" destOrd="0" presId="urn:microsoft.com/office/officeart/2018/2/layout/IconVerticalSolidList"/>
    <dgm:cxn modelId="{A1C60383-F1DA-4B43-8FA8-37761E8FA068}" type="presParOf" srcId="{DB1C96FE-3D45-465C-9BBD-78F43A67B0C5}" destId="{9BAD510A-A115-41CB-8596-AC2DCBBD197C}" srcOrd="1" destOrd="0" presId="urn:microsoft.com/office/officeart/2018/2/layout/IconVerticalSolidList"/>
    <dgm:cxn modelId="{9DA9082B-00CC-4525-A6B1-FD7E7772786D}" type="presParOf" srcId="{DB1C96FE-3D45-465C-9BBD-78F43A67B0C5}" destId="{4879B4CE-7913-45EA-894B-01C530FC0707}" srcOrd="2" destOrd="0" presId="urn:microsoft.com/office/officeart/2018/2/layout/IconVerticalSolidList"/>
    <dgm:cxn modelId="{097B5637-09DE-41CE-A556-C0DB15FEC06A}" type="presParOf" srcId="{DB1C96FE-3D45-465C-9BBD-78F43A67B0C5}" destId="{E4E613B0-4723-4509-A807-4E6746079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CEAC8-0EA7-4CEC-9596-5194F20E1FB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3469-0873-40E6-972B-4798E6DE73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8243D-51C0-4CCE-A6C5-CDE2DD68338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É uma aplicação e-commerce.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C74C9B9A-D934-4369-800E-73F0BC04AE3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64DAB-4D42-4FD0-AA38-348194AE2B9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8011-E557-45DB-BDA6-8563FBD41B4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Comunidade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43A31E6-580E-4E1D-8D1F-F5D8C858698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510A-A115-41CB-8596-AC2DCBBD19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613B0-4723-4509-A807-4E6746079ED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Produtos e Serviços 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2E7D4-790D-4FBC-9347-DB0B08D3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82A6A-F0A4-4A5D-BADA-14C62788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8EE303-C024-4FAA-B266-A341E01E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077A41-2EA9-4E8A-AF23-2E966DD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46769-8692-47BB-9861-385CB56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8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7CAB3-8C1A-4143-8BC1-F2020A54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D3F857-3D48-4097-ADE3-78513E61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4391F2-0284-40AC-832F-F34015D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4D568B-A63F-4301-A44D-CAB0BA1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FB8561-1B74-4B55-B3ED-AFB2CBC7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1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E0574B-72A5-4C60-B626-19DC3114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D6862B-4466-41E0-B094-E51949A8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487EE-4AF0-41C4-80A8-B10A25A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7BF8E7-46A8-46C1-9D73-FF744E66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F02C77-FC9E-4AB5-AD77-CCE0956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9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6F51-EE8E-45AB-B886-99B1E29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86B76-D04F-45DC-A3BF-77870849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A70CD5-3F44-4FE8-984B-2954BB75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B97E1C-AD12-4933-B9C3-3E077F3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733F7-89B4-4108-81B9-3928245C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7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542-B836-49C0-8C68-9AA1B86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6BEDDB-9352-4F7B-BB3C-2E917988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1821EB-AC56-4206-BA71-4E36DFD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E6EF20-EA4A-4457-96E6-432FF30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D5389D-9EC9-4168-B888-79161CF4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916A-B891-465D-89F8-B6DFA844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9847C0-57E8-4478-BEE2-0FBD2557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7C9CD3-DECE-4F31-B14A-0F9F8614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227FA9-B6BC-4E97-9F7C-3CC94E9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4F748B-B078-47D2-86F3-CFC03F8F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FB1E2D-9293-4A29-B56C-E8F1C9B7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0DB4-C374-4DFF-BB11-82686312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1BD3EE-A2DA-4C5A-917A-0525CEFA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020A10-9137-4803-8593-B37A2653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9FF8F0-701C-4D26-8004-28F4D40F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E3E733A-5A26-42E7-ADEA-B8FDF11E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B0F922-10C2-4815-A5C4-7A6B28A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864511-D1C8-4D07-A9F7-FC01F391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102731C-7072-4C34-B65C-3A7E50A5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1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23AA-E09E-4FE3-92F5-8A03E340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628ABF6-729C-4EF0-9A59-D864D2D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C89A9A-352E-4302-A92E-7F74496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4CAC19-5632-4277-A7A2-8B39912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2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E2A015-A26D-42BE-9538-AF2AE30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C32268-573F-4F72-A2F7-77619085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A295EE-E6EE-46EA-AF9D-0AC6148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0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822BC-01F3-414A-A396-A48A56C4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EFE580-C70C-438A-95BB-2ABEFC79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7387CD-13CC-4D34-9A56-2D828869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C6330C-2A4A-4869-BCDF-FCF91E7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470E72-1B39-48CE-9A96-9854A528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8B772D-E50B-4CCA-A60F-37ECB7A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31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66F0-9171-4B54-90CF-FFBFB99C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DECB5C1-CE9A-4BEA-904D-F471A5D1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311BE2-08D4-4FAF-9381-80CE7066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324441-2245-47FB-AED3-30B3032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69472-1E81-4B18-8F03-FCC2E37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11F82D-D63E-439B-86F0-74354A8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2CD1634-A028-438A-9B99-910154D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65DAC9-E43C-4119-8D8D-48B123C9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15E781-D34E-4B8D-A7F1-0190F3C1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EB3D-24EE-408B-ADF7-3AA9D9988E88}" type="datetimeFigureOut">
              <a:rPr lang="pt-PT" smtClean="0"/>
              <a:t>20/12/2020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9A9019-9425-4404-A4C1-2DB1ACA0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6876AF-5D8C-4287-9F73-C2D28C2C1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2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imagem com relva, céu, exterior, campo&#10;&#10;Descrição gerada automaticamente">
            <a:extLst>
              <a:ext uri="{FF2B5EF4-FFF2-40B4-BE49-F238E27FC236}">
                <a16:creationId xmlns:a16="http://schemas.microsoft.com/office/drawing/2014/main" id="{4CE3C0F9-6FED-42B0-A7E1-1C7C8ED63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8" y="1427241"/>
            <a:ext cx="9955481" cy="4672940"/>
          </a:xfrm>
          <a:prstGeom prst="rect">
            <a:avLst/>
          </a:prstGeom>
        </p:spPr>
      </p:pic>
      <p:pic>
        <p:nvPicPr>
          <p:cNvPr id="11" name="Imagem 10" descr="Uma imagem com pessoa, homem, chapéu&#10;&#10;Descrição gerada automaticamente">
            <a:extLst>
              <a:ext uri="{FF2B5EF4-FFF2-40B4-BE49-F238E27FC236}">
                <a16:creationId xmlns:a16="http://schemas.microsoft.com/office/drawing/2014/main" id="{0CD721D4-6D85-4A94-9FF6-8519F0C5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8" y="808492"/>
            <a:ext cx="3524742" cy="550621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0B24B-7D43-4AE2-A285-FEEE3311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85" y="816990"/>
            <a:ext cx="3800475" cy="1990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E52D90C-1FEE-4165-A595-7ABD7A56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86" y="4323985"/>
            <a:ext cx="3800474" cy="1990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49237B20-6A27-46DD-B224-71D30457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978"/>
            <a:ext cx="3631302" cy="1834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2CB0D7DB-2156-439C-A300-495CF616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1180"/>
            <a:ext cx="3631302" cy="20335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168DF-988C-4F07-9AF2-78D61044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AgriArea</a:t>
            </a: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74E007F3-5EB2-4B23-8A35-D257980AB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35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0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A2354-74A1-4D7F-A529-B7502F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Informação de Arquitectura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159ED29C-6CE6-406C-AD33-F540EA50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" r="643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21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28BC6-354E-497F-BF50-CCBD5DA9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 e Usabilidade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ECC9C3-8030-4FDB-BFAD-1F6A485F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2604072"/>
            <a:ext cx="6109762" cy="5252835"/>
          </a:xfrm>
        </p:spPr>
        <p:txBody>
          <a:bodyPr>
            <a:normAutofit/>
          </a:bodyPr>
          <a:lstStyle/>
          <a:p>
            <a:r>
              <a:rPr lang="pt-PT" sz="2200" dirty="0"/>
              <a:t>Compreender os fatores humanos que condicionam a utilização de um qualquer sistema. </a:t>
            </a:r>
          </a:p>
          <a:p>
            <a:pPr marL="0" indent="0">
              <a:buNone/>
            </a:pPr>
            <a:r>
              <a:rPr lang="pt-PT" sz="2200" dirty="0"/>
              <a:t>• Compreender os conceitos de acessibilidade e usabilidade </a:t>
            </a:r>
          </a:p>
          <a:p>
            <a:pPr marL="0" indent="0">
              <a:buNone/>
            </a:pPr>
            <a:r>
              <a:rPr lang="pt-PT" sz="2200" dirty="0"/>
              <a:t>• Desenhar e testar uma interface para uma qualquer aplicação, tendo em atenção os tipos de utilizador-alvo. </a:t>
            </a:r>
          </a:p>
        </p:txBody>
      </p:sp>
    </p:spTree>
    <p:extLst>
      <p:ext uri="{BB962C8B-B14F-4D97-AF65-F5344CB8AC3E}">
        <p14:creationId xmlns:p14="http://schemas.microsoft.com/office/powerpoint/2010/main" val="20162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CB3-0C72-46F3-A566-39579F5C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/>
              <a:t>Sistemas de Informação Geográficos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EB1D7-CFF7-43A8-ACA7-36635AA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PT" sz="2200" dirty="0">
                <a:solidFill>
                  <a:schemeClr val="bg1"/>
                </a:solidFill>
              </a:rPr>
              <a:t>Criações de funcionalidades que vão permitir o calculo de áreas e rotas em terrenos ou em sítios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96379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F8BF-3B3F-4906-89CA-A3AB984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/>
              <a:t>Análise de Sistemas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6604D-0233-4E86-A85D-F659ED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Melhorar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processos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organizacionais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pt-PT" sz="2200" dirty="0">
                <a:solidFill>
                  <a:schemeClr val="bg1"/>
                </a:solidFill>
              </a:rPr>
              <a:t>Compreender e abordar a informação de requisitos;</a:t>
            </a:r>
          </a:p>
          <a:p>
            <a:r>
              <a:rPr lang="pt-PT" sz="2200" dirty="0">
                <a:solidFill>
                  <a:schemeClr val="bg1"/>
                </a:solidFill>
              </a:rPr>
              <a:t>Conceção e gestão de arquitetura empresarial;</a:t>
            </a:r>
          </a:p>
          <a:p>
            <a:r>
              <a:rPr lang="pt-PT" sz="2200" dirty="0">
                <a:solidFill>
                  <a:schemeClr val="bg1"/>
                </a:solidFill>
              </a:rPr>
              <a:t>Identificação e avaliação da solução.</a:t>
            </a:r>
          </a:p>
        </p:txBody>
      </p:sp>
    </p:spTree>
    <p:extLst>
      <p:ext uri="{BB962C8B-B14F-4D97-AF65-F5344CB8AC3E}">
        <p14:creationId xmlns:p14="http://schemas.microsoft.com/office/powerpoint/2010/main" val="191305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F8BF-3B3F-4906-89CA-A3AB984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 dirty="0"/>
              <a:t>Programação Web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6604D-0233-4E86-A85D-F659ED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Compreender os elementos e ferramentas de um projeto web.</a:t>
            </a:r>
          </a:p>
          <a:p>
            <a:r>
              <a:rPr lang="pt-PT" sz="2400" dirty="0">
                <a:solidFill>
                  <a:schemeClr val="bg1"/>
                </a:solidFill>
              </a:rPr>
              <a:t>Server-</a:t>
            </a:r>
            <a:r>
              <a:rPr lang="pt-PT" sz="2400" dirty="0" err="1">
                <a:solidFill>
                  <a:schemeClr val="bg1"/>
                </a:solidFill>
              </a:rPr>
              <a:t>side</a:t>
            </a:r>
            <a:r>
              <a:rPr lang="pt-PT" sz="2400" dirty="0">
                <a:solidFill>
                  <a:schemeClr val="bg1"/>
                </a:solidFill>
              </a:rPr>
              <a:t> (node.js + express.js);</a:t>
            </a:r>
          </a:p>
          <a:p>
            <a:r>
              <a:rPr lang="pt-PT" sz="2400" dirty="0" err="1">
                <a:solidFill>
                  <a:schemeClr val="bg1"/>
                </a:solidFill>
              </a:rPr>
              <a:t>Client-side</a:t>
            </a:r>
            <a:r>
              <a:rPr lang="pt-PT" sz="2400" dirty="0">
                <a:solidFill>
                  <a:schemeClr val="bg1"/>
                </a:solidFill>
              </a:rPr>
              <a:t>(</a:t>
            </a:r>
            <a:r>
              <a:rPr lang="pt-PT" sz="2400" dirty="0" err="1">
                <a:solidFill>
                  <a:schemeClr val="bg1"/>
                </a:solidFill>
              </a:rPr>
              <a:t>HTML+CSS+Javascript</a:t>
            </a:r>
            <a:r>
              <a:rPr lang="pt-PT" sz="2400" dirty="0">
                <a:solidFill>
                  <a:schemeClr val="bg1"/>
                </a:solidFill>
              </a:rPr>
              <a:t>)</a:t>
            </a:r>
          </a:p>
          <a:p>
            <a:r>
              <a:rPr lang="pt-PT" sz="2400" dirty="0">
                <a:solidFill>
                  <a:schemeClr val="bg1"/>
                </a:solidFill>
              </a:rPr>
              <a:t>Criar um servidor </a:t>
            </a:r>
            <a:r>
              <a:rPr lang="pt-PT" sz="2400" dirty="0" err="1">
                <a:solidFill>
                  <a:schemeClr val="bg1"/>
                </a:solidFill>
              </a:rPr>
              <a:t>rest</a:t>
            </a:r>
            <a:r>
              <a:rPr lang="pt-PT" sz="2400" dirty="0">
                <a:solidFill>
                  <a:schemeClr val="bg1"/>
                </a:solidFill>
              </a:rPr>
              <a:t>;</a:t>
            </a:r>
          </a:p>
          <a:p>
            <a:r>
              <a:rPr lang="pt-PT" sz="2400" dirty="0">
                <a:solidFill>
                  <a:schemeClr val="bg1"/>
                </a:solidFill>
              </a:rPr>
              <a:t>Comunicar com uma 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190410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C10DB01-A72D-4848-AC8C-D68DCB91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964" y="643467"/>
            <a:ext cx="97900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2E03FB-28D6-4D41-9FCA-B4E67C4B2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6" r="22383" b="-2"/>
          <a:stretch/>
        </p:blipFill>
        <p:spPr>
          <a:xfrm>
            <a:off x="6462522" y="643467"/>
            <a:ext cx="5129784" cy="5571066"/>
          </a:xfrm>
          <a:prstGeom prst="rect">
            <a:avLst/>
          </a:prstGeom>
        </p:spPr>
      </p:pic>
      <p:pic>
        <p:nvPicPr>
          <p:cNvPr id="15" name="Marcador de Posição de Conteúdo 3">
            <a:extLst>
              <a:ext uri="{FF2B5EF4-FFF2-40B4-BE49-F238E27FC236}">
                <a16:creationId xmlns:a16="http://schemas.microsoft.com/office/drawing/2014/main" id="{0339AD7A-9CC0-4D79-BBA0-810B9508430F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0" r="-1" b="7956"/>
          <a:stretch/>
        </p:blipFill>
        <p:spPr bwMode="auto">
          <a:xfrm>
            <a:off x="641180" y="643467"/>
            <a:ext cx="5129784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3912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Ecrã Panorâmico</PresentationFormat>
  <Paragraphs>22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AgriArea</vt:lpstr>
      <vt:lpstr>Informação de Arquitectura </vt:lpstr>
      <vt:lpstr>Interface e Usabilidade</vt:lpstr>
      <vt:lpstr>Sistemas de Informação Geográficos</vt:lpstr>
      <vt:lpstr>Análise de Sistemas</vt:lpstr>
      <vt:lpstr>Programação Web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Duarte Manuel Rodrigues Cunha</dc:creator>
  <cp:lastModifiedBy>Duarte Manuel Rodrigues Cunha</cp:lastModifiedBy>
  <cp:revision>1</cp:revision>
  <dcterms:created xsi:type="dcterms:W3CDTF">2020-12-20T23:19:19Z</dcterms:created>
  <dcterms:modified xsi:type="dcterms:W3CDTF">2020-12-20T23:20:02Z</dcterms:modified>
</cp:coreProperties>
</file>