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4590174495187946E-2"/>
          <c:y val="9.5804391708976838E-2"/>
          <c:w val="0.92105645339477027"/>
          <c:h val="0.90419560829102319"/>
        </c:manualLayout>
      </c:layout>
      <c:pie3D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Cores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31E6-4F28-96DE-287199BF30FE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31E6-4F28-96DE-287199BF30FE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31E6-4F28-96DE-287199BF30F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cat>
            <c:numRef>
              <c:f>Folha1!$A$2:$A$5</c:f>
              <c:numCache>
                <c:formatCode>General</c:formatCode>
                <c:ptCount val="4"/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E6-4F28-96DE-287199BF3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B8E0B-DF4C-44F6-9897-03B2A748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EC1A29-AFDA-40D7-BC08-BE24BE34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21A7BC-64B5-4A7D-B27E-620A2E23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ABF1D6-7B4C-4424-B2B2-FC291ABC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54EFFD-1CA8-4B9C-9379-277C907F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83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39D6-E299-4822-8782-4816C2D3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1AF59F7-E601-49D8-AC62-BD285E6DE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09D6A2-0C3B-4C2E-84FE-E422F5A6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0F50C1-9DE2-408F-9603-A9AB0378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2EE2DD-EEED-4536-9C07-A04E108B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91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6A08AD-9FCB-4377-A8E2-04CA02BBE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480B863-2208-4890-AB83-EA584CE8B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55492F-0334-42BA-A9E2-EDA93884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798BD0-0B7C-4862-8F99-DAE967A2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582A7F-5C80-40E3-91AE-66AC487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876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D24B-7D25-4EA5-8178-8B0DFEED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C9359-38AA-496D-A53F-992B072C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DEAEDA-4F78-493E-8692-DBB87B4F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90C7C2-E4ED-4F58-BE53-DABA7574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862640-3C25-4C24-9AE8-356200BC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81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9758A-9126-4F94-9FBE-32530491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17C07B-82F7-481E-8CBD-1DAB2AE8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72FCC9-FC5E-4A4F-8DCD-BC777B4B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495A2B-3B66-4193-884F-692ABE68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E2E4B5-FA0E-49F5-A266-244D3680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37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FCCBC-C4EB-4E45-A2FE-646F48E4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AAA993-7389-43E4-A086-FB5E7CB99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11829B-600D-429B-A7A6-5B76100B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BA0975-69C5-42F7-AE33-C7222E04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633D469-1973-42AE-8ABC-F71F21CB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9E2733-9637-4FE1-BEF4-50459A3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09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DF9C9-0EE0-448B-B4D3-995AD04B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92471B-FDAF-4405-A609-26CCB931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CA774F-3EBD-4EC2-BE6E-EF2BD06C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CEDA0C7-CEF7-4B01-AAC1-35A96D697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B0EF118-C5D1-42B3-9F65-D73D0C1C6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E0AB999-6551-4AA1-B87B-A6659EAB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C2A0A38-60E9-4961-8CF2-56C5BFDB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8C6FB9E-284A-458A-8535-79BE687F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02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266F0-798B-40C2-994E-FFB507B4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2414E9-0206-49E5-8EFD-E68F49DD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C4DC2C4-915B-4DEC-9AEB-91BE465D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325AA0F-6BE5-48C1-A519-8CE7DBCB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75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3903F54-AE6D-480A-A49E-DEF4011A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5BF434-D7D5-43D8-B000-487EFFB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36C43B-3CC2-43D2-BE23-73B9DA15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5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9153B-33A6-41E7-8C3E-E99A6C70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0D760C-BB06-4496-B3FA-AA510D3B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ED08ECD-048A-4757-B608-2FDE01C61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FD1AB3-0FDB-4697-9DCB-35C6EFC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A294037-9E57-41CA-B165-31167910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68B0A17-FC28-4BF1-8824-400FD8B8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1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332DB-8EEF-4A29-B732-2A50ADB7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B43C840-081D-4BDA-97C4-513F99F56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B078A9E-5BCC-4EE7-8A11-118D68B8D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F8CC912-5ACF-434B-A14F-D1963C70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A1521C4-2493-4E6A-94BE-72BF2B14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84CA66-C9F8-458E-ABDA-8ADD0F17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805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4861B0C-7011-43DC-ADB4-7907A6A0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FFC5DA-AB6C-41BF-A944-3416E0CDE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688827-3CF8-42AD-8C6A-741F6FD92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E59F-DAC2-4B5A-A2C5-38B62F2C7675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4E3F8D-ABA0-4BD0-AA5E-FC9B3A10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96FC9C-8F42-4E3F-98B9-63F0E7FB0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C479-1509-46D9-9829-767B9CBD7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39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relva, céu, exterior, campo&#10;&#10;Descrição gerada automaticamente">
            <a:extLst>
              <a:ext uri="{FF2B5EF4-FFF2-40B4-BE49-F238E27FC236}">
                <a16:creationId xmlns:a16="http://schemas.microsoft.com/office/drawing/2014/main" id="{9E17DB75-ED96-4F1B-A43B-6612706B2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F9E234-3A1D-4040-81B8-52DCA1923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1679424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sz="5200" b="1" dirty="0">
                <a:solidFill>
                  <a:schemeClr val="bg1"/>
                </a:solidFill>
              </a:rPr>
              <a:t>AgriArea</a:t>
            </a:r>
          </a:p>
          <a:p>
            <a:endParaRPr lang="pt-PT" dirty="0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12D671E-530B-464D-B14B-C34AC00C8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359" y="5697901"/>
            <a:ext cx="848567" cy="7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2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07B9C-4ACE-453A-ABA1-1439E02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7D4746-D3B8-40E9-877F-25108CED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59" y="1862792"/>
            <a:ext cx="2782824" cy="1813687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	</a:t>
            </a:r>
            <a:r>
              <a:rPr lang="pt-PT" b="1" dirty="0">
                <a:solidFill>
                  <a:schemeClr val="bg1"/>
                </a:solidFill>
              </a:rPr>
              <a:t>Logo</a:t>
            </a:r>
            <a:r>
              <a:rPr lang="pt-PT" dirty="0">
                <a:solidFill>
                  <a:schemeClr val="bg1"/>
                </a:solidFill>
              </a:rPr>
              <a:t>						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015C67-6E07-4DBF-9530-A9F79C010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09" y="2383986"/>
            <a:ext cx="1759923" cy="7712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8928DF-C882-4088-B3C6-5BD24EB582CA}"/>
              </a:ext>
            </a:extLst>
          </p:cNvPr>
          <p:cNvSpPr txBox="1"/>
          <p:nvPr/>
        </p:nvSpPr>
        <p:spPr>
          <a:xfrm>
            <a:off x="8205219" y="1862791"/>
            <a:ext cx="31485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Tipos</a:t>
            </a:r>
            <a:r>
              <a:rPr lang="pt-PT" sz="2800" b="1" dirty="0">
                <a:solidFill>
                  <a:schemeClr val="bg1"/>
                </a:solidFill>
              </a:rPr>
              <a:t> </a:t>
            </a:r>
            <a:r>
              <a:rPr lang="pt-PT" sz="2800" dirty="0">
                <a:solidFill>
                  <a:schemeClr val="bg1"/>
                </a:solidFill>
              </a:rPr>
              <a:t>de</a:t>
            </a:r>
            <a:r>
              <a:rPr lang="pt-PT" sz="2800" b="1" dirty="0">
                <a:solidFill>
                  <a:schemeClr val="bg1"/>
                </a:solidFill>
              </a:rPr>
              <a:t> Letra</a:t>
            </a:r>
          </a:p>
          <a:p>
            <a:endParaRPr lang="pt-PT" sz="2800" dirty="0">
              <a:solidFill>
                <a:schemeClr val="bg1"/>
              </a:solidFill>
            </a:endParaRPr>
          </a:p>
          <a:p>
            <a:pPr algn="ctr"/>
            <a:r>
              <a:rPr lang="pt-PT" sz="2800" dirty="0">
                <a:solidFill>
                  <a:schemeClr val="bg1"/>
                </a:solidFill>
              </a:rPr>
              <a:t>Calibri</a:t>
            </a:r>
          </a:p>
          <a:p>
            <a:pPr algn="ctr"/>
            <a:endParaRPr lang="pt-PT" sz="28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034D6A-43CF-4C27-9731-42F7951F7476}"/>
              </a:ext>
            </a:extLst>
          </p:cNvPr>
          <p:cNvSpPr txBox="1"/>
          <p:nvPr/>
        </p:nvSpPr>
        <p:spPr>
          <a:xfrm>
            <a:off x="4966454" y="1860766"/>
            <a:ext cx="261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Cores </a:t>
            </a:r>
            <a:r>
              <a:rPr lang="pt-PT" sz="2800" b="1" dirty="0">
                <a:solidFill>
                  <a:schemeClr val="bg1"/>
                </a:solidFill>
              </a:rPr>
              <a:t>Utilizadas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8CB234D-A6AE-46D9-8FFE-336FA1276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983414"/>
              </p:ext>
            </p:extLst>
          </p:nvPr>
        </p:nvGraphicFramePr>
        <p:xfrm>
          <a:off x="4430764" y="1970820"/>
          <a:ext cx="3539238" cy="291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06EB6D9F-6307-4B8F-85D4-90D4E8ABA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79" y="3431333"/>
            <a:ext cx="1803153" cy="15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9E45E-7101-4491-BEC2-6C71FCFD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89" y="2445204"/>
            <a:ext cx="5135880" cy="5225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000" dirty="0">
                <a:solidFill>
                  <a:schemeClr val="bg1"/>
                </a:solidFill>
              </a:rPr>
              <a:t>Sendo especialistas em agricultura queremos mostrar ao nosso utilizador segurança e confiança nas nossas capacidades enquanto vendedores de produtos e serviços.</a:t>
            </a:r>
          </a:p>
          <a:p>
            <a:pPr marL="0" indent="0" algn="ctr">
              <a:buNone/>
            </a:pPr>
            <a:r>
              <a:rPr lang="pt-PT" sz="2000" dirty="0">
                <a:solidFill>
                  <a:schemeClr val="bg1"/>
                </a:solidFill>
              </a:rPr>
              <a:t>O nosso logo foi utilizado através da junção de duas palavras (Agricultura e Área) de modo os nossos clientes perceberem de maneira breve a funcionalidade da nossa aplicação.</a:t>
            </a:r>
          </a:p>
          <a:p>
            <a:pPr marL="0" indent="0" algn="ctr">
              <a:buNone/>
            </a:pPr>
            <a:r>
              <a:rPr lang="pt-PT" sz="2000" dirty="0">
                <a:solidFill>
                  <a:schemeClr val="bg1"/>
                </a:solidFill>
              </a:rPr>
              <a:t>A presença de mapas de desenho de terrenos é constante, para uma finalidade resumida em poucas palavras, </a:t>
            </a:r>
          </a:p>
          <a:p>
            <a:pPr marL="0" indent="0" algn="ctr">
              <a:buNone/>
            </a:pPr>
            <a:r>
              <a:rPr lang="pt-PT" sz="2000" dirty="0">
                <a:solidFill>
                  <a:schemeClr val="bg1"/>
                </a:solidFill>
              </a:rPr>
              <a:t>“Aproximação ao cliente”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ACAD52-1CB3-4E86-850E-97E23AAD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79" y="241590"/>
            <a:ext cx="2141500" cy="18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6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14A22-F6CC-4A8E-BAD4-57467D7E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Wireframe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456345-AA3D-4C0F-A11C-06D91A62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t="1385" r="5747" b="16190"/>
          <a:stretch/>
        </p:blipFill>
        <p:spPr>
          <a:xfrm>
            <a:off x="6954982" y="1690688"/>
            <a:ext cx="4398818" cy="35794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7C6F85-57F3-46F0-ACCC-6DC486DAC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384" r="5893" b="15763"/>
          <a:stretch/>
        </p:blipFill>
        <p:spPr>
          <a:xfrm>
            <a:off x="576944" y="1690688"/>
            <a:ext cx="4398818" cy="35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3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DA906-372B-4C44-9A7A-799F92F2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Wireframe</a:t>
            </a:r>
            <a:endParaRPr lang="pt-PT" b="1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0346A43-E894-4318-A287-9044E2C7B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1164" r="5601" b="15871"/>
          <a:stretch/>
        </p:blipFill>
        <p:spPr>
          <a:xfrm>
            <a:off x="1005444" y="1773815"/>
            <a:ext cx="4429496" cy="361009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D30F62-0030-41C5-8042-E83A95B64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r="4891" b="16696"/>
          <a:stretch/>
        </p:blipFill>
        <p:spPr>
          <a:xfrm>
            <a:off x="6757062" y="1773816"/>
            <a:ext cx="4429496" cy="361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2A0A4-CBB0-4E59-A452-D1E17459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/>
                </a:solidFill>
              </a:rPr>
              <a:t>Design Interface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0BC1E2-FB8C-4BFA-B319-E7F014A982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3356"/>
            <a:ext cx="3914775" cy="317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AEFC9C-7180-436F-86D3-E85D840A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t="1386" r="5901" b="15844"/>
          <a:stretch/>
        </p:blipFill>
        <p:spPr>
          <a:xfrm>
            <a:off x="7013368" y="3543936"/>
            <a:ext cx="3914776" cy="318784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FABFA7-7356-4BD4-B64E-4667152020FE}"/>
              </a:ext>
            </a:extLst>
          </p:cNvPr>
          <p:cNvSpPr txBox="1"/>
          <p:nvPr/>
        </p:nvSpPr>
        <p:spPr>
          <a:xfrm>
            <a:off x="4924013" y="2575400"/>
            <a:ext cx="2089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Home Page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Página do Registo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Página dos Produtos</a:t>
            </a:r>
          </a:p>
        </p:txBody>
      </p:sp>
      <p:cxnSp>
        <p:nvCxnSpPr>
          <p:cNvPr id="12" name="Conexão: Curva 11">
            <a:extLst>
              <a:ext uri="{FF2B5EF4-FFF2-40B4-BE49-F238E27FC236}">
                <a16:creationId xmlns:a16="http://schemas.microsoft.com/office/drawing/2014/main" id="{290E8DE9-91EB-4BDC-B533-EBAD685BE681}"/>
              </a:ext>
            </a:extLst>
          </p:cNvPr>
          <p:cNvCxnSpPr>
            <a:cxnSpLocks/>
          </p:cNvCxnSpPr>
          <p:nvPr/>
        </p:nvCxnSpPr>
        <p:spPr>
          <a:xfrm rot="10800000">
            <a:off x="4924014" y="2345847"/>
            <a:ext cx="695743" cy="1395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xão: Curva 22">
            <a:extLst>
              <a:ext uri="{FF2B5EF4-FFF2-40B4-BE49-F238E27FC236}">
                <a16:creationId xmlns:a16="http://schemas.microsoft.com/office/drawing/2014/main" id="{0DDB7B76-FD10-4F53-BDC8-6CDA60901617}"/>
              </a:ext>
            </a:extLst>
          </p:cNvPr>
          <p:cNvCxnSpPr>
            <a:cxnSpLocks/>
          </p:cNvCxnSpPr>
          <p:nvPr/>
        </p:nvCxnSpPr>
        <p:spPr>
          <a:xfrm flipV="1">
            <a:off x="6096000" y="2345847"/>
            <a:ext cx="838200" cy="7605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exão: Curva 25">
            <a:extLst>
              <a:ext uri="{FF2B5EF4-FFF2-40B4-BE49-F238E27FC236}">
                <a16:creationId xmlns:a16="http://schemas.microsoft.com/office/drawing/2014/main" id="{38B3F924-1B21-480C-9BE4-91F02E8043A6}"/>
              </a:ext>
            </a:extLst>
          </p:cNvPr>
          <p:cNvCxnSpPr>
            <a:cxnSpLocks/>
          </p:cNvCxnSpPr>
          <p:nvPr/>
        </p:nvCxnSpPr>
        <p:spPr>
          <a:xfrm>
            <a:off x="6248400" y="4052728"/>
            <a:ext cx="764968" cy="6716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58173B-3207-432D-8926-51C668DA8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566" r="6823" b="17539"/>
          <a:stretch/>
        </p:blipFill>
        <p:spPr bwMode="auto">
          <a:xfrm>
            <a:off x="7013368" y="81219"/>
            <a:ext cx="3914775" cy="314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CB927-7A03-4C17-9065-6F3945B3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MoodBoard</a:t>
            </a:r>
          </a:p>
        </p:txBody>
      </p:sp>
      <p:pic>
        <p:nvPicPr>
          <p:cNvPr id="5" name="Imagem 4" descr="Uma imagem com relva, céu, exterior, campo&#10;&#10;Descrição gerada automaticamente">
            <a:extLst>
              <a:ext uri="{FF2B5EF4-FFF2-40B4-BE49-F238E27FC236}">
                <a16:creationId xmlns:a16="http://schemas.microsoft.com/office/drawing/2014/main" id="{E6DBFED0-1FEC-4E13-86E9-F94D06061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58" y="1970531"/>
            <a:ext cx="9955481" cy="4672940"/>
          </a:xfrm>
          <a:prstGeom prst="rect">
            <a:avLst/>
          </a:prstGeom>
        </p:spPr>
      </p:pic>
      <p:pic>
        <p:nvPicPr>
          <p:cNvPr id="7" name="Imagem 6" descr="Uma imagem com pessoa, homem, chapéu&#10;&#10;Descrição gerada automaticamente">
            <a:extLst>
              <a:ext uri="{FF2B5EF4-FFF2-40B4-BE49-F238E27FC236}">
                <a16:creationId xmlns:a16="http://schemas.microsoft.com/office/drawing/2014/main" id="{5A262BD9-34B8-4734-AE65-136039730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28" y="1351782"/>
            <a:ext cx="3524742" cy="55062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AF917CD-B33A-43C4-84BA-B9632BAD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85" y="1360280"/>
            <a:ext cx="3800475" cy="1990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0184C29-8FDE-4ACB-946C-44155301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86" y="4867275"/>
            <a:ext cx="3800474" cy="1990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0DC0E0-DF0B-4263-B9FE-7B812806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268"/>
            <a:ext cx="3631302" cy="18347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57E7BCF-BDFE-40B6-866D-877834A07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4470"/>
            <a:ext cx="3631302" cy="20335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8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EF016-5F7A-473E-BA32-365348E69D06}"/>
              </a:ext>
            </a:extLst>
          </p:cNvPr>
          <p:cNvSpPr txBox="1">
            <a:spLocks/>
          </p:cNvSpPr>
          <p:nvPr/>
        </p:nvSpPr>
        <p:spPr>
          <a:xfrm>
            <a:off x="2758348" y="899718"/>
            <a:ext cx="6804171" cy="985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4000" dirty="0"/>
          </a:p>
          <a:p>
            <a:pPr algn="ctr"/>
            <a:r>
              <a:rPr lang="pt-PT" sz="4000" dirty="0">
                <a:solidFill>
                  <a:schemeClr val="bg1"/>
                </a:solidFill>
              </a:rPr>
              <a:t>UX Evaluation-Usability Test Plan</a:t>
            </a:r>
            <a:br>
              <a:rPr lang="pt-PT" b="1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C70CB6-61B7-4933-8CFD-EE4E425CD692}"/>
              </a:ext>
            </a:extLst>
          </p:cNvPr>
          <p:cNvSpPr/>
          <p:nvPr/>
        </p:nvSpPr>
        <p:spPr>
          <a:xfrm>
            <a:off x="557832" y="1929467"/>
            <a:ext cx="5551415" cy="1147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+mj-lt"/>
              </a:rPr>
              <a:t>Autores:</a:t>
            </a:r>
          </a:p>
          <a:p>
            <a:pPr algn="ctr"/>
            <a:r>
              <a:rPr lang="pt-PT" dirty="0">
                <a:solidFill>
                  <a:schemeClr val="bg1"/>
                </a:solidFill>
                <a:latin typeface="+mj-lt"/>
              </a:rPr>
              <a:t>Duarte Cunha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&amp; Aureliano João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A704D9-4CBF-4BF9-A119-ED3B76CA4850}"/>
              </a:ext>
            </a:extLst>
          </p:cNvPr>
          <p:cNvSpPr/>
          <p:nvPr/>
        </p:nvSpPr>
        <p:spPr>
          <a:xfrm>
            <a:off x="6096000" y="1929467"/>
            <a:ext cx="5900210" cy="1147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+mj-lt"/>
              </a:rPr>
              <a:t>Contato:</a:t>
            </a:r>
          </a:p>
          <a:p>
            <a:pPr algn="ctr"/>
            <a:r>
              <a:rPr lang="pt-PT" dirty="0">
                <a:solidFill>
                  <a:schemeClr val="bg1"/>
                </a:solidFill>
                <a:latin typeface="+mj-lt"/>
              </a:rPr>
              <a:t>AgriArea@student.iade.pt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01022CB-7D2A-43D4-8229-C56BB96EAE96}"/>
              </a:ext>
            </a:extLst>
          </p:cNvPr>
          <p:cNvSpPr/>
          <p:nvPr/>
        </p:nvSpPr>
        <p:spPr>
          <a:xfrm>
            <a:off x="544585" y="3185717"/>
            <a:ext cx="5551415" cy="1147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  <a:latin typeface="+mj-lt"/>
              </a:rPr>
              <a:t>Pretende-se testar o nosso web site AgriArea 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CFD7349D-3D81-4FAD-97D2-1E4A7705A844}"/>
              </a:ext>
            </a:extLst>
          </p:cNvPr>
          <p:cNvSpPr txBox="1"/>
          <p:nvPr/>
        </p:nvSpPr>
        <p:spPr>
          <a:xfrm>
            <a:off x="2027827" y="3253744"/>
            <a:ext cx="242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Produto a ser testado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F305B02-F720-477C-8FFD-6974A8B5D594}"/>
              </a:ext>
            </a:extLst>
          </p:cNvPr>
          <p:cNvSpPr/>
          <p:nvPr/>
        </p:nvSpPr>
        <p:spPr>
          <a:xfrm>
            <a:off x="544585" y="4332911"/>
            <a:ext cx="5551415" cy="1147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  <a:latin typeface="+mj-lt"/>
              </a:rPr>
              <a:t>Pretende-se perceber como as pessoas pensam sobre a nossa ideia.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  <a:latin typeface="+mj-lt"/>
              </a:rPr>
              <a:t>Chegamos a conclusão que estamos a receber uma boa noticia sobre a nossa ideia.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2AE1FAB2-F1AB-4885-A6CD-3650F08D614D}"/>
              </a:ext>
            </a:extLst>
          </p:cNvPr>
          <p:cNvSpPr txBox="1"/>
          <p:nvPr/>
        </p:nvSpPr>
        <p:spPr>
          <a:xfrm>
            <a:off x="2099034" y="4017942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t-PT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Caso de Negócios</a:t>
            </a:r>
            <a:endParaRPr kumimoji="0" lang="pt-PT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519F1B3A-39C0-4934-85CE-BB6E15C201A9}"/>
              </a:ext>
            </a:extLst>
          </p:cNvPr>
          <p:cNvSpPr/>
          <p:nvPr/>
        </p:nvSpPr>
        <p:spPr>
          <a:xfrm>
            <a:off x="544585" y="5484300"/>
            <a:ext cx="5551415" cy="1373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  <a:latin typeface="+mj-lt"/>
              </a:rPr>
              <a:t>É para tirarmos as conclusões sobre o GUI do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  <a:latin typeface="+mj-lt"/>
              </a:rPr>
              <a:t>Se é fácil utilizar o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  <a:latin typeface="+mj-lt"/>
              </a:rPr>
              <a:t>Se as paginas estão bem organizadas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  <a:latin typeface="+mj-lt"/>
              </a:rPr>
              <a:t>Se o a aplicação é bem indicada.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343D5005-4E69-45AA-B506-CDBEE02FFAF8}"/>
              </a:ext>
            </a:extLst>
          </p:cNvPr>
          <p:cNvSpPr txBox="1"/>
          <p:nvPr/>
        </p:nvSpPr>
        <p:spPr>
          <a:xfrm>
            <a:off x="2099034" y="5391924"/>
            <a:ext cx="1964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Para quê o teste?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E0EDF74-C927-4408-80A9-759B38A3E236}"/>
              </a:ext>
            </a:extLst>
          </p:cNvPr>
          <p:cNvSpPr/>
          <p:nvPr/>
        </p:nvSpPr>
        <p:spPr>
          <a:xfrm>
            <a:off x="6160433" y="3207742"/>
            <a:ext cx="5835777" cy="1723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+mj-lt"/>
              </a:rPr>
              <a:t>Pedimos o utilizador para criar registo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+mj-lt"/>
              </a:rPr>
              <a:t>Pedimos o utilizador para fazer login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+mj-lt"/>
              </a:rPr>
              <a:t>Procurar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+mj-lt"/>
              </a:rPr>
              <a:t>Pedimos o utilizador procurar  a página se serviços e assim como a ppágina dos produtos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AABC3CCC-CABA-4CCF-A241-1F6D97B193CD}"/>
              </a:ext>
            </a:extLst>
          </p:cNvPr>
          <p:cNvSpPr txBox="1"/>
          <p:nvPr/>
        </p:nvSpPr>
        <p:spPr>
          <a:xfrm>
            <a:off x="7697110" y="3163392"/>
            <a:ext cx="1626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Tarefa testada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8B80F97D-F34A-42C7-8746-7FDD10AFC1EE}"/>
              </a:ext>
            </a:extLst>
          </p:cNvPr>
          <p:cNvSpPr/>
          <p:nvPr/>
        </p:nvSpPr>
        <p:spPr>
          <a:xfrm>
            <a:off x="6160433" y="4945376"/>
            <a:ext cx="5835777" cy="1012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Foi partilhado nas redes sociais para chegar ao maior número de pessoas.</a:t>
            </a:r>
            <a:endParaRPr lang="pt-BR" sz="1200" dirty="0">
              <a:latin typeface="+mj-lt"/>
            </a:endParaRPr>
          </a:p>
          <a:p>
            <a:r>
              <a:rPr lang="pt-BR" sz="1200" dirty="0">
                <a:solidFill>
                  <a:schemeClr val="bg1"/>
                </a:solidFill>
                <a:latin typeface="+mj-lt"/>
              </a:rPr>
              <a:t>Participantes foram contactados atravês do telemóvel, e foram-lhe feitos questões relacionadas com o âmbito do projeto e com a sua utilização.</a:t>
            </a:r>
          </a:p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13039415-F937-4D95-9F98-6427880AE6CB}"/>
              </a:ext>
            </a:extLst>
          </p:cNvPr>
          <p:cNvSpPr txBox="1"/>
          <p:nvPr/>
        </p:nvSpPr>
        <p:spPr>
          <a:xfrm>
            <a:off x="8046783" y="4899660"/>
            <a:ext cx="151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Participantes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01BABBD1-8C80-4D6D-9E01-E002E6A6E034}"/>
              </a:ext>
            </a:extLst>
          </p:cNvPr>
          <p:cNvSpPr/>
          <p:nvPr/>
        </p:nvSpPr>
        <p:spPr>
          <a:xfrm>
            <a:off x="6160432" y="5908656"/>
            <a:ext cx="5835778" cy="949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  <a:p>
            <a:pPr algn="ctr"/>
            <a:endParaRPr lang="pt-BR" sz="1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+mj-lt"/>
              </a:rPr>
              <a:t>Mostra a página web as pessoas e fomos pedindo-as seguirem que pedidos que façam </a:t>
            </a:r>
          </a:p>
          <a:p>
            <a:r>
              <a:rPr lang="pt-BR" sz="1400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pt-BR" sz="1400" i="1" dirty="0">
                <a:solidFill>
                  <a:schemeClr val="bg1"/>
                </a:solidFill>
                <a:latin typeface="+mj-lt"/>
              </a:rPr>
              <a:t>https://agriarea.herokuapp.com/.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+mj-lt"/>
            </a:endParaRPr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B2357FB9-881C-4069-9CE1-4E13629EBD12}"/>
              </a:ext>
            </a:extLst>
          </p:cNvPr>
          <p:cNvSpPr txBox="1"/>
          <p:nvPr/>
        </p:nvSpPr>
        <p:spPr>
          <a:xfrm>
            <a:off x="7300912" y="5758227"/>
            <a:ext cx="3490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Como realizámos a entrevista? 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763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301</Words>
  <Application>Microsoft Office PowerPoint</Application>
  <PresentationFormat>Ecrã Panorâmico</PresentationFormat>
  <Paragraphs>52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Base</vt:lpstr>
      <vt:lpstr>Apresentação do PowerPoint</vt:lpstr>
      <vt:lpstr>Wireframe</vt:lpstr>
      <vt:lpstr>Wireframe</vt:lpstr>
      <vt:lpstr>Design Interface</vt:lpstr>
      <vt:lpstr>MoodBoard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Guide</dc:title>
  <dc:creator>Duarte Manuel Rodrigues Cunha</dc:creator>
  <cp:lastModifiedBy>Duarte Manuel Rodrigues Cunha</cp:lastModifiedBy>
  <cp:revision>14</cp:revision>
  <dcterms:created xsi:type="dcterms:W3CDTF">2020-12-20T20:41:33Z</dcterms:created>
  <dcterms:modified xsi:type="dcterms:W3CDTF">2020-12-20T22:59:23Z</dcterms:modified>
</cp:coreProperties>
</file>