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CD5D5-FE18-42FF-A89F-D67859B19A89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97A31-C077-4FB0-A45A-99ADAC13BB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45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2E7D4-790D-4FBC-9347-DB0B08D39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82A6A-F0A4-4A5D-BADA-14C627889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8EE303-C024-4FAA-B266-A341E01E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077A41-2EA9-4E8A-AF23-2E966DD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A46769-8692-47BB-9861-385CB56F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58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7CAB3-8C1A-4143-8BC1-F2020A54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D3F857-3D48-4097-ADE3-78513E61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4391F2-0284-40AC-832F-F34015D3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4D568B-A63F-4301-A44D-CAB0BA10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FB8561-1B74-4B55-B3ED-AFB2CBC7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1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E0574B-72A5-4C60-B626-19DC31145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9D6862B-4466-41E0-B094-E51949A82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2487EE-4AF0-41C4-80A8-B10A25AB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7BF8E7-46A8-46C1-9D73-FF744E66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F02C77-FC9E-4AB5-AD77-CCE0956F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9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46F51-EE8E-45AB-B886-99B1E29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486B76-D04F-45DC-A3BF-77870849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A70CD5-3F44-4FE8-984B-2954BB75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B97E1C-AD12-4933-B9C3-3E077F3D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D733F7-89B4-4108-81B9-3928245C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7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DB542-B836-49C0-8C68-9AA1B86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6BEDDB-9352-4F7B-BB3C-2E917988D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1821EB-AC56-4206-BA71-4E36DFD7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E6EF20-EA4A-4457-96E6-432FF303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D5389D-9EC9-4168-B888-79161CF4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0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916A-B891-465D-89F8-B6DFA844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9847C0-57E8-4478-BEE2-0FBD25573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7C9CD3-DECE-4F31-B14A-0F9F86143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1227FA9-B6BC-4E97-9F7C-3CC94E9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4F748B-B078-47D2-86F3-CFC03F8F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7FB1E2D-9293-4A29-B56C-E8F1C9B7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95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60DB4-C374-4DFF-BB11-82686312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1BD3EE-A2DA-4C5A-917A-0525CEFA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020A10-9137-4803-8593-B37A2653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9FF8F0-701C-4D26-8004-28F4D40F2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E3E733A-5A26-42E7-ADEA-B8FDF11E2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2B0F922-10C2-4815-A5C4-7A6B28A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E864511-D1C8-4D07-A9F7-FC01F391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102731C-7072-4C34-B65C-3A7E50A5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1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23AA-E09E-4FE3-92F5-8A03E340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628ABF6-729C-4EF0-9A59-D864D2D3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6C89A9A-352E-4302-A92E-7F744966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4CAC19-5632-4277-A7A2-8B39912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21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E2A015-A26D-42BE-9538-AF2AE300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C32268-573F-4F72-A2F7-77619085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A295EE-E6EE-46EA-AF9D-0AC61481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0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822BC-01F3-414A-A396-A48A56C4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EFE580-C70C-438A-95BB-2ABEFC79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7387CD-13CC-4D34-9A56-2D828869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C6330C-2A4A-4869-BCDF-FCF91E7D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470E72-1B39-48CE-9A96-9854A528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8B772D-E50B-4CCA-A60F-37ECB7A9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31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566F0-9171-4B54-90CF-FFBFB99C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DECB5C1-CE9A-4BEA-904D-F471A5D1F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311BE2-08D4-4FAF-9381-80CE70662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324441-2245-47FB-AED3-30B3032B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E69472-1E81-4B18-8F03-FCC2E373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11F82D-D63E-439B-86F0-74354A84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2CD1634-A028-438A-9B99-910154D7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65DAC9-E43C-4119-8D8D-48B123C9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15E781-D34E-4B8D-A7F1-0190F3C1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EB3D-24EE-408B-ADF7-3AA9D9988E88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9A9019-9425-4404-A4C1-2DB1ACA0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6876AF-5D8C-4287-9F73-C2D28C2C1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28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35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DB2A7F82-30DF-4805-8168-D3C4F4811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64" y="4473408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pt-PT" sz="2000" dirty="0">
                <a:solidFill>
                  <a:schemeClr val="tx2"/>
                </a:solidFill>
              </a:rPr>
              <a:t>Aureliano João</a:t>
            </a:r>
          </a:p>
          <a:p>
            <a:pPr algn="l"/>
            <a:r>
              <a:rPr lang="pt-PT" sz="2000" dirty="0">
                <a:solidFill>
                  <a:schemeClr val="tx2"/>
                </a:solidFill>
              </a:rPr>
              <a:t>Duarte Cunha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D4AA029-6AF8-495A-A263-B7A307F8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50" y="488373"/>
            <a:ext cx="3049663" cy="644236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B2953984-CCA8-44A8-B3E5-184B1FE4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65" y="4549421"/>
            <a:ext cx="3025709" cy="15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10C4EB9-9456-4F06-9A56-0B9097A9B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C6032EAB-A725-4803-BA9F-C6C300906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9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977ADD9-DF7B-4076-92BC-10ACA52C9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9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594281F-8CCF-4A5D-97E9-E14F5163F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4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2458E-73AC-44DF-98FC-13B9430B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>
            <a:normAutofit/>
          </a:bodyPr>
          <a:lstStyle/>
          <a:p>
            <a:r>
              <a:rPr lang="pt-PT" sz="36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  <a:br>
              <a:rPr lang="pt-PT" sz="36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A26062-8089-4F73-B1AF-61FC9E56F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r>
              <a:rPr lang="pt-PT" sz="20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António, cliente especialista em campo desinfestação </a:t>
            </a:r>
          </a:p>
          <a:p>
            <a:endParaRPr lang="pt-PT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8107FA-44A5-4D42-9FCE-1A57B126F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2"/>
          <a:stretch/>
        </p:blipFill>
        <p:spPr>
          <a:xfrm>
            <a:off x="2184401" y="2742910"/>
            <a:ext cx="7823199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716D0F-6E80-4F78-BA86-A2E69776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0" i="0" u="none" strike="noStrike" baseline="0" dirty="0">
                <a:solidFill>
                  <a:srgbClr val="FFFFFF"/>
                </a:solidFill>
              </a:rPr>
              <a:t>Moodboards/ Storyboards 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4977A606-FB52-4D40-BBAE-06435F5E5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41" r="5534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80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185345-5FBD-4BA1-AF9A-633B9322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Informação de Arquitetura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DB1C123-5BC3-4C6F-B698-E942B6254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2" r="6438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830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21BAA-8FC5-4AFF-9D51-7261FD72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u="none" strike="noStrike" baseline="0">
                <a:solidFill>
                  <a:srgbClr val="FFFFFF"/>
                </a:solidFill>
              </a:rPr>
              <a:t>Description and sketches of early proposed solutions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8B998A4-6AE7-435D-9135-C30C75BC3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0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1982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Ecrã Panorâmico</PresentationFormat>
  <Paragraphs>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Journey </vt:lpstr>
      <vt:lpstr>Moodboards/ Storyboards </vt:lpstr>
      <vt:lpstr>Informação de Arquitetura </vt:lpstr>
      <vt:lpstr>Description and sketches of early proposed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Aureliano Ca</dc:creator>
  <cp:lastModifiedBy>Aureliano Ca</cp:lastModifiedBy>
  <cp:revision>2</cp:revision>
  <dcterms:created xsi:type="dcterms:W3CDTF">2020-11-15T22:37:05Z</dcterms:created>
  <dcterms:modified xsi:type="dcterms:W3CDTF">2020-11-15T22:47:47Z</dcterms:modified>
</cp:coreProperties>
</file>