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3" r:id="rId7"/>
    <p:sldId id="266" r:id="rId8"/>
    <p:sldId id="264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6FBADDF1-2948-4ECD-A258-3F2B1363B8C8}">
          <p14:sldIdLst>
            <p14:sldId id="256"/>
            <p14:sldId id="257"/>
            <p14:sldId id="262"/>
            <p14:sldId id="259"/>
            <p14:sldId id="260"/>
            <p14:sldId id="263"/>
            <p14:sldId id="266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5" autoAdjust="0"/>
    <p:restoredTop sz="94660"/>
  </p:normalViewPr>
  <p:slideViewPr>
    <p:cSldViewPr snapToGrid="0">
      <p:cViewPr varScale="1">
        <p:scale>
          <a:sx n="50" d="100"/>
          <a:sy n="50" d="100"/>
        </p:scale>
        <p:origin x="60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4A923C-CC5C-4FCF-A613-D9961A369ED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5DAE62B-E81B-4F66-A2DE-D93BA11D0DFB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É uma aplicação e-commerce.</a:t>
          </a:r>
          <a:endParaRPr lang="en-US" dirty="0"/>
        </a:p>
      </dgm:t>
    </dgm:pt>
    <dgm:pt modelId="{9CD1F56B-3E57-435D-A9CE-77E816FE9423}" type="parTrans" cxnId="{5EC6A75A-96FB-491F-80D5-72D3259DA957}">
      <dgm:prSet/>
      <dgm:spPr/>
      <dgm:t>
        <a:bodyPr/>
        <a:lstStyle/>
        <a:p>
          <a:endParaRPr lang="en-US"/>
        </a:p>
      </dgm:t>
    </dgm:pt>
    <dgm:pt modelId="{14C8491F-6428-4E66-82BD-A6A382CAC4D7}" type="sibTrans" cxnId="{5EC6A75A-96FB-491F-80D5-72D3259DA957}">
      <dgm:prSet/>
      <dgm:spPr/>
      <dgm:t>
        <a:bodyPr/>
        <a:lstStyle/>
        <a:p>
          <a:endParaRPr lang="en-US"/>
        </a:p>
      </dgm:t>
    </dgm:pt>
    <dgm:pt modelId="{1E794430-9FE8-4C98-BB2E-22E172391196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Comunidade</a:t>
          </a:r>
          <a:endParaRPr lang="en-US" dirty="0"/>
        </a:p>
      </dgm:t>
    </dgm:pt>
    <dgm:pt modelId="{4ADF5408-2330-4D0D-B5D7-B1C4150044B3}" type="parTrans" cxnId="{2A48F844-56D0-4053-BFF9-EE7E2582A830}">
      <dgm:prSet/>
      <dgm:spPr/>
      <dgm:t>
        <a:bodyPr/>
        <a:lstStyle/>
        <a:p>
          <a:endParaRPr lang="en-US"/>
        </a:p>
      </dgm:t>
    </dgm:pt>
    <dgm:pt modelId="{C55A2F17-C23D-44A5-A512-841AB5FFE029}" type="sibTrans" cxnId="{2A48F844-56D0-4053-BFF9-EE7E2582A830}">
      <dgm:prSet/>
      <dgm:spPr/>
      <dgm:t>
        <a:bodyPr/>
        <a:lstStyle/>
        <a:p>
          <a:endParaRPr lang="en-US"/>
        </a:p>
      </dgm:t>
    </dgm:pt>
    <dgm:pt modelId="{BF223BEC-7AB1-4265-BDE7-90279F9B6640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Produtos e Serviços </a:t>
          </a:r>
          <a:endParaRPr lang="en-US"/>
        </a:p>
      </dgm:t>
    </dgm:pt>
    <dgm:pt modelId="{52F482AA-89BA-48AF-94FA-91B8C3D34791}" type="parTrans" cxnId="{52D3B937-A036-43E5-87BB-F4D79AB2365E}">
      <dgm:prSet/>
      <dgm:spPr/>
      <dgm:t>
        <a:bodyPr/>
        <a:lstStyle/>
        <a:p>
          <a:endParaRPr lang="en-US"/>
        </a:p>
      </dgm:t>
    </dgm:pt>
    <dgm:pt modelId="{6FFE0821-CDCA-4859-9B56-71867D239A74}" type="sibTrans" cxnId="{52D3B937-A036-43E5-87BB-F4D79AB2365E}">
      <dgm:prSet/>
      <dgm:spPr/>
      <dgm:t>
        <a:bodyPr/>
        <a:lstStyle/>
        <a:p>
          <a:endParaRPr lang="en-US"/>
        </a:p>
      </dgm:t>
    </dgm:pt>
    <dgm:pt modelId="{ACFE84D7-6493-4ED7-A414-6311A3E7EC6C}" type="pres">
      <dgm:prSet presAssocID="{1A4A923C-CC5C-4FCF-A613-D9961A369EDE}" presName="root" presStyleCnt="0">
        <dgm:presLayoutVars>
          <dgm:dir/>
          <dgm:resizeHandles val="exact"/>
        </dgm:presLayoutVars>
      </dgm:prSet>
      <dgm:spPr/>
    </dgm:pt>
    <dgm:pt modelId="{C079315D-3613-41FB-BCBB-1067A72F95B8}" type="pres">
      <dgm:prSet presAssocID="{F5DAE62B-E81B-4F66-A2DE-D93BA11D0DFB}" presName="compNode" presStyleCnt="0"/>
      <dgm:spPr/>
    </dgm:pt>
    <dgm:pt modelId="{15CCEAC8-0EA7-4CEC-9596-5194F20E1FB4}" type="pres">
      <dgm:prSet presAssocID="{F5DAE62B-E81B-4F66-A2DE-D93BA11D0DFB}" presName="bgRect" presStyleLbl="bgShp" presStyleIdx="0" presStyleCnt="3"/>
      <dgm:spPr/>
    </dgm:pt>
    <dgm:pt modelId="{11FB3469-0873-40E6-972B-4798E6DE73DA}" type="pres">
      <dgm:prSet presAssocID="{F5DAE62B-E81B-4F66-A2DE-D93BA11D0DF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76F5321-363D-4985-BD6C-E7AD523398A7}" type="pres">
      <dgm:prSet presAssocID="{F5DAE62B-E81B-4F66-A2DE-D93BA11D0DFB}" presName="spaceRect" presStyleCnt="0"/>
      <dgm:spPr/>
    </dgm:pt>
    <dgm:pt modelId="{E2F8243D-51C0-4CCE-A6C5-CDE2DD683384}" type="pres">
      <dgm:prSet presAssocID="{F5DAE62B-E81B-4F66-A2DE-D93BA11D0DFB}" presName="parTx" presStyleLbl="revTx" presStyleIdx="0" presStyleCnt="3">
        <dgm:presLayoutVars>
          <dgm:chMax val="0"/>
          <dgm:chPref val="0"/>
        </dgm:presLayoutVars>
      </dgm:prSet>
      <dgm:spPr/>
    </dgm:pt>
    <dgm:pt modelId="{3575F353-9BFD-413B-8902-3375487CFC19}" type="pres">
      <dgm:prSet presAssocID="{14C8491F-6428-4E66-82BD-A6A382CAC4D7}" presName="sibTrans" presStyleCnt="0"/>
      <dgm:spPr/>
    </dgm:pt>
    <dgm:pt modelId="{0F9F4791-63A9-4D57-BD83-C453A1352147}" type="pres">
      <dgm:prSet presAssocID="{1E794430-9FE8-4C98-BB2E-22E172391196}" presName="compNode" presStyleCnt="0"/>
      <dgm:spPr/>
    </dgm:pt>
    <dgm:pt modelId="{C74C9B9A-D934-4369-800E-73F0BC04AE3C}" type="pres">
      <dgm:prSet presAssocID="{1E794430-9FE8-4C98-BB2E-22E172391196}" presName="bgRect" presStyleLbl="bgShp" presStyleIdx="1" presStyleCnt="3"/>
      <dgm:spPr/>
    </dgm:pt>
    <dgm:pt modelId="{4BD64DAB-4D42-4FD0-AA38-348194AE2B98}" type="pres">
      <dgm:prSet presAssocID="{1E794430-9FE8-4C98-BB2E-22E17239119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o"/>
        </a:ext>
      </dgm:extLst>
    </dgm:pt>
    <dgm:pt modelId="{8C284581-3A49-4F9D-A6F8-CF9C6632D085}" type="pres">
      <dgm:prSet presAssocID="{1E794430-9FE8-4C98-BB2E-22E172391196}" presName="spaceRect" presStyleCnt="0"/>
      <dgm:spPr/>
    </dgm:pt>
    <dgm:pt modelId="{01D28011-E557-45DB-BDA6-8563FBD41B4E}" type="pres">
      <dgm:prSet presAssocID="{1E794430-9FE8-4C98-BB2E-22E172391196}" presName="parTx" presStyleLbl="revTx" presStyleIdx="1" presStyleCnt="3">
        <dgm:presLayoutVars>
          <dgm:chMax val="0"/>
          <dgm:chPref val="0"/>
        </dgm:presLayoutVars>
      </dgm:prSet>
      <dgm:spPr/>
    </dgm:pt>
    <dgm:pt modelId="{69EC2D6E-B69C-426F-8CE5-BB73F5E437F3}" type="pres">
      <dgm:prSet presAssocID="{C55A2F17-C23D-44A5-A512-841AB5FFE029}" presName="sibTrans" presStyleCnt="0"/>
      <dgm:spPr/>
    </dgm:pt>
    <dgm:pt modelId="{DB1C96FE-3D45-465C-9BBD-78F43A67B0C5}" type="pres">
      <dgm:prSet presAssocID="{BF223BEC-7AB1-4265-BDE7-90279F9B6640}" presName="compNode" presStyleCnt="0"/>
      <dgm:spPr/>
    </dgm:pt>
    <dgm:pt modelId="{B43A31E6-580E-4E1D-8D1F-F5D8C858698A}" type="pres">
      <dgm:prSet presAssocID="{BF223BEC-7AB1-4265-BDE7-90279F9B6640}" presName="bgRect" presStyleLbl="bgShp" presStyleIdx="2" presStyleCnt="3"/>
      <dgm:spPr/>
    </dgm:pt>
    <dgm:pt modelId="{9BAD510A-A115-41CB-8596-AC2DCBBD197C}" type="pres">
      <dgm:prSet presAssocID="{BF223BEC-7AB1-4265-BDE7-90279F9B664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4879B4CE-7913-45EA-894B-01C530FC0707}" type="pres">
      <dgm:prSet presAssocID="{BF223BEC-7AB1-4265-BDE7-90279F9B6640}" presName="spaceRect" presStyleCnt="0"/>
      <dgm:spPr/>
    </dgm:pt>
    <dgm:pt modelId="{E4E613B0-4723-4509-A807-4E6746079ED8}" type="pres">
      <dgm:prSet presAssocID="{BF223BEC-7AB1-4265-BDE7-90279F9B664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133552D-F3CC-4059-B33E-4F0344531B82}" type="presOf" srcId="{1A4A923C-CC5C-4FCF-A613-D9961A369EDE}" destId="{ACFE84D7-6493-4ED7-A414-6311A3E7EC6C}" srcOrd="0" destOrd="0" presId="urn:microsoft.com/office/officeart/2018/2/layout/IconVerticalSolidList"/>
    <dgm:cxn modelId="{52D3B937-A036-43E5-87BB-F4D79AB2365E}" srcId="{1A4A923C-CC5C-4FCF-A613-D9961A369EDE}" destId="{BF223BEC-7AB1-4265-BDE7-90279F9B6640}" srcOrd="2" destOrd="0" parTransId="{52F482AA-89BA-48AF-94FA-91B8C3D34791}" sibTransId="{6FFE0821-CDCA-4859-9B56-71867D239A74}"/>
    <dgm:cxn modelId="{2A48F844-56D0-4053-BFF9-EE7E2582A830}" srcId="{1A4A923C-CC5C-4FCF-A613-D9961A369EDE}" destId="{1E794430-9FE8-4C98-BB2E-22E172391196}" srcOrd="1" destOrd="0" parTransId="{4ADF5408-2330-4D0D-B5D7-B1C4150044B3}" sibTransId="{C55A2F17-C23D-44A5-A512-841AB5FFE029}"/>
    <dgm:cxn modelId="{5EC6A75A-96FB-491F-80D5-72D3259DA957}" srcId="{1A4A923C-CC5C-4FCF-A613-D9961A369EDE}" destId="{F5DAE62B-E81B-4F66-A2DE-D93BA11D0DFB}" srcOrd="0" destOrd="0" parTransId="{9CD1F56B-3E57-435D-A9CE-77E816FE9423}" sibTransId="{14C8491F-6428-4E66-82BD-A6A382CAC4D7}"/>
    <dgm:cxn modelId="{D19A788E-87B9-4E5D-843D-65E0404CD34B}" type="presOf" srcId="{BF223BEC-7AB1-4265-BDE7-90279F9B6640}" destId="{E4E613B0-4723-4509-A807-4E6746079ED8}" srcOrd="0" destOrd="0" presId="urn:microsoft.com/office/officeart/2018/2/layout/IconVerticalSolidList"/>
    <dgm:cxn modelId="{D2C84497-4D3F-4674-838C-2E601692B456}" type="presOf" srcId="{1E794430-9FE8-4C98-BB2E-22E172391196}" destId="{01D28011-E557-45DB-BDA6-8563FBD41B4E}" srcOrd="0" destOrd="0" presId="urn:microsoft.com/office/officeart/2018/2/layout/IconVerticalSolidList"/>
    <dgm:cxn modelId="{77BD0CD0-9FE9-4929-9AA4-4E0693D61613}" type="presOf" srcId="{F5DAE62B-E81B-4F66-A2DE-D93BA11D0DFB}" destId="{E2F8243D-51C0-4CCE-A6C5-CDE2DD683384}" srcOrd="0" destOrd="0" presId="urn:microsoft.com/office/officeart/2018/2/layout/IconVerticalSolidList"/>
    <dgm:cxn modelId="{81564334-898F-40D6-AFF8-495A833886C0}" type="presParOf" srcId="{ACFE84D7-6493-4ED7-A414-6311A3E7EC6C}" destId="{C079315D-3613-41FB-BCBB-1067A72F95B8}" srcOrd="0" destOrd="0" presId="urn:microsoft.com/office/officeart/2018/2/layout/IconVerticalSolidList"/>
    <dgm:cxn modelId="{70393260-524B-42E7-A4F3-226502127689}" type="presParOf" srcId="{C079315D-3613-41FB-BCBB-1067A72F95B8}" destId="{15CCEAC8-0EA7-4CEC-9596-5194F20E1FB4}" srcOrd="0" destOrd="0" presId="urn:microsoft.com/office/officeart/2018/2/layout/IconVerticalSolidList"/>
    <dgm:cxn modelId="{9BE6375F-A0F5-419C-82D6-B103A561C982}" type="presParOf" srcId="{C079315D-3613-41FB-BCBB-1067A72F95B8}" destId="{11FB3469-0873-40E6-972B-4798E6DE73DA}" srcOrd="1" destOrd="0" presId="urn:microsoft.com/office/officeart/2018/2/layout/IconVerticalSolidList"/>
    <dgm:cxn modelId="{D5A28CB8-45C8-485D-94AB-3AAC5AB7883F}" type="presParOf" srcId="{C079315D-3613-41FB-BCBB-1067A72F95B8}" destId="{176F5321-363D-4985-BD6C-E7AD523398A7}" srcOrd="2" destOrd="0" presId="urn:microsoft.com/office/officeart/2018/2/layout/IconVerticalSolidList"/>
    <dgm:cxn modelId="{DC7986C9-02D6-4D69-ADA3-6F001008C185}" type="presParOf" srcId="{C079315D-3613-41FB-BCBB-1067A72F95B8}" destId="{E2F8243D-51C0-4CCE-A6C5-CDE2DD683384}" srcOrd="3" destOrd="0" presId="urn:microsoft.com/office/officeart/2018/2/layout/IconVerticalSolidList"/>
    <dgm:cxn modelId="{6A3AAEF4-A1C8-4EEC-A184-BFF70C2D27F3}" type="presParOf" srcId="{ACFE84D7-6493-4ED7-A414-6311A3E7EC6C}" destId="{3575F353-9BFD-413B-8902-3375487CFC19}" srcOrd="1" destOrd="0" presId="urn:microsoft.com/office/officeart/2018/2/layout/IconVerticalSolidList"/>
    <dgm:cxn modelId="{713CDCC1-8DD0-43D1-9280-ECC84B6128A0}" type="presParOf" srcId="{ACFE84D7-6493-4ED7-A414-6311A3E7EC6C}" destId="{0F9F4791-63A9-4D57-BD83-C453A1352147}" srcOrd="2" destOrd="0" presId="urn:microsoft.com/office/officeart/2018/2/layout/IconVerticalSolidList"/>
    <dgm:cxn modelId="{EF8A4B77-1F9E-426A-A48B-9F20AD0CE2CF}" type="presParOf" srcId="{0F9F4791-63A9-4D57-BD83-C453A1352147}" destId="{C74C9B9A-D934-4369-800E-73F0BC04AE3C}" srcOrd="0" destOrd="0" presId="urn:microsoft.com/office/officeart/2018/2/layout/IconVerticalSolidList"/>
    <dgm:cxn modelId="{8A158F0E-6539-489C-8DAC-92AAA903F020}" type="presParOf" srcId="{0F9F4791-63A9-4D57-BD83-C453A1352147}" destId="{4BD64DAB-4D42-4FD0-AA38-348194AE2B98}" srcOrd="1" destOrd="0" presId="urn:microsoft.com/office/officeart/2018/2/layout/IconVerticalSolidList"/>
    <dgm:cxn modelId="{25755855-1475-4C24-BDF4-4961AA43352F}" type="presParOf" srcId="{0F9F4791-63A9-4D57-BD83-C453A1352147}" destId="{8C284581-3A49-4F9D-A6F8-CF9C6632D085}" srcOrd="2" destOrd="0" presId="urn:microsoft.com/office/officeart/2018/2/layout/IconVerticalSolidList"/>
    <dgm:cxn modelId="{7AB983FB-19FD-4AF8-BEB6-692116DE2F8F}" type="presParOf" srcId="{0F9F4791-63A9-4D57-BD83-C453A1352147}" destId="{01D28011-E557-45DB-BDA6-8563FBD41B4E}" srcOrd="3" destOrd="0" presId="urn:microsoft.com/office/officeart/2018/2/layout/IconVerticalSolidList"/>
    <dgm:cxn modelId="{36D66DD4-3B3D-417D-AFA5-8239BD85498D}" type="presParOf" srcId="{ACFE84D7-6493-4ED7-A414-6311A3E7EC6C}" destId="{69EC2D6E-B69C-426F-8CE5-BB73F5E437F3}" srcOrd="3" destOrd="0" presId="urn:microsoft.com/office/officeart/2018/2/layout/IconVerticalSolidList"/>
    <dgm:cxn modelId="{21CBC1BA-1091-4D79-91A6-0D7DCA00C39E}" type="presParOf" srcId="{ACFE84D7-6493-4ED7-A414-6311A3E7EC6C}" destId="{DB1C96FE-3D45-465C-9BBD-78F43A67B0C5}" srcOrd="4" destOrd="0" presId="urn:microsoft.com/office/officeart/2018/2/layout/IconVerticalSolidList"/>
    <dgm:cxn modelId="{BA5FA543-D05D-4D2A-8E71-22990D3B99B8}" type="presParOf" srcId="{DB1C96FE-3D45-465C-9BBD-78F43A67B0C5}" destId="{B43A31E6-580E-4E1D-8D1F-F5D8C858698A}" srcOrd="0" destOrd="0" presId="urn:microsoft.com/office/officeart/2018/2/layout/IconVerticalSolidList"/>
    <dgm:cxn modelId="{A1C60383-F1DA-4B43-8FA8-37761E8FA068}" type="presParOf" srcId="{DB1C96FE-3D45-465C-9BBD-78F43A67B0C5}" destId="{9BAD510A-A115-41CB-8596-AC2DCBBD197C}" srcOrd="1" destOrd="0" presId="urn:microsoft.com/office/officeart/2018/2/layout/IconVerticalSolidList"/>
    <dgm:cxn modelId="{9DA9082B-00CC-4525-A6B1-FD7E7772786D}" type="presParOf" srcId="{DB1C96FE-3D45-465C-9BBD-78F43A67B0C5}" destId="{4879B4CE-7913-45EA-894B-01C530FC0707}" srcOrd="2" destOrd="0" presId="urn:microsoft.com/office/officeart/2018/2/layout/IconVerticalSolidList"/>
    <dgm:cxn modelId="{097B5637-09DE-41CE-A556-C0DB15FEC06A}" type="presParOf" srcId="{DB1C96FE-3D45-465C-9BBD-78F43A67B0C5}" destId="{E4E613B0-4723-4509-A807-4E6746079E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CEAC8-0EA7-4CEC-9596-5194F20E1FB4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FB3469-0873-40E6-972B-4798E6DE73DA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F8243D-51C0-4CCE-A6C5-CDE2DD683384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/>
            <a:t>É uma aplicação e-commerce.</a:t>
          </a:r>
          <a:endParaRPr lang="en-US" sz="2500" kern="1200" dirty="0"/>
        </a:p>
      </dsp:txBody>
      <dsp:txXfrm>
        <a:off x="1941716" y="718"/>
        <a:ext cx="4571887" cy="1681139"/>
      </dsp:txXfrm>
    </dsp:sp>
    <dsp:sp modelId="{C74C9B9A-D934-4369-800E-73F0BC04AE3C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D64DAB-4D42-4FD0-AA38-348194AE2B98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D28011-E557-45DB-BDA6-8563FBD41B4E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/>
            <a:t>Comunidade</a:t>
          </a:r>
          <a:endParaRPr lang="en-US" sz="2500" kern="1200" dirty="0"/>
        </a:p>
      </dsp:txBody>
      <dsp:txXfrm>
        <a:off x="1941716" y="2102143"/>
        <a:ext cx="4571887" cy="1681139"/>
      </dsp:txXfrm>
    </dsp:sp>
    <dsp:sp modelId="{B43A31E6-580E-4E1D-8D1F-F5D8C858698A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AD510A-A115-41CB-8596-AC2DCBBD197C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E613B0-4723-4509-A807-4E6746079ED8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Produtos e Serviços 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2E7D4-790D-4FBC-9347-DB0B08D39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A82A6A-F0A4-4A5D-BADA-14C627889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78EE303-C024-4FAA-B266-A341E01E9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EB3D-24EE-408B-ADF7-3AA9D9988E88}" type="datetimeFigureOut">
              <a:rPr lang="pt-PT" smtClean="0"/>
              <a:t>14/12/2020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C077A41-2EA9-4E8A-AF23-2E966DD0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0A46769-8692-47BB-9861-385CB56F6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C1A9-EB07-4556-90C9-2FA7B50BA5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586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7CAB3-8C1A-4143-8BC1-F2020A54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ED3F857-3D48-4097-ADE3-78513E616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74391F2-0284-40AC-832F-F34015D38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EB3D-24EE-408B-ADF7-3AA9D9988E88}" type="datetimeFigureOut">
              <a:rPr lang="pt-PT" smtClean="0"/>
              <a:t>14/12/2020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94D568B-A63F-4301-A44D-CAB0BA102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1FB8561-1B74-4B55-B3ED-AFB2CBC7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C1A9-EB07-4556-90C9-2FA7B50BA5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816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E0574B-72A5-4C60-B626-19DC31145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9D6862B-4466-41E0-B094-E51949A82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62487EE-4AF0-41C4-80A8-B10A25AB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EB3D-24EE-408B-ADF7-3AA9D9988E88}" type="datetimeFigureOut">
              <a:rPr lang="pt-PT" smtClean="0"/>
              <a:t>14/12/2020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B7BF8E7-46A8-46C1-9D73-FF744E663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5F02C77-FC9E-4AB5-AD77-CCE0956F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C1A9-EB07-4556-90C9-2FA7B50BA5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892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46F51-EE8E-45AB-B886-99B1E298D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E486B76-D04F-45DC-A3BF-77870849E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CA70CD5-3F44-4FE8-984B-2954BB75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EB3D-24EE-408B-ADF7-3AA9D9988E88}" type="datetimeFigureOut">
              <a:rPr lang="pt-PT" smtClean="0"/>
              <a:t>14/12/2020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2B97E1C-AD12-4933-B9C3-3E077F3D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8D733F7-89B4-4108-81B9-3928245C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C1A9-EB07-4556-90C9-2FA7B50BA5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875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DB542-B836-49C0-8C68-9AA1B869C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F6BEDDB-9352-4F7B-BB3C-2E917988D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61821EB-AC56-4206-BA71-4E36DFD77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EB3D-24EE-408B-ADF7-3AA9D9988E88}" type="datetimeFigureOut">
              <a:rPr lang="pt-PT" smtClean="0"/>
              <a:t>14/12/2020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CE6EF20-EA4A-4457-96E6-432FF3032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1D5389D-9EC9-4168-B888-79161CF4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C1A9-EB07-4556-90C9-2FA7B50BA5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101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8916A-B891-465D-89F8-B6DFA844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49847C0-57E8-4478-BEE2-0FBD25573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07C9CD3-DECE-4F31-B14A-0F9F86143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1227FA9-B6BC-4E97-9F7C-3CC94E9D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EB3D-24EE-408B-ADF7-3AA9D9988E88}" type="datetimeFigureOut">
              <a:rPr lang="pt-PT" smtClean="0"/>
              <a:t>14/12/2020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34F748B-B078-47D2-86F3-CFC03F8F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7FB1E2D-9293-4A29-B56C-E8F1C9B7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C1A9-EB07-4556-90C9-2FA7B50BA5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795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660DB4-C374-4DFF-BB11-826863128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C1BD3EE-A2DA-4C5A-917A-0525CEFA1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6020A10-9137-4803-8593-B37A2653A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29FF8F0-701C-4D26-8004-28F4D40F2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E3E733A-5A26-42E7-ADEA-B8FDF11E2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12B0F922-10C2-4815-A5C4-7A6B28A4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EB3D-24EE-408B-ADF7-3AA9D9988E88}" type="datetimeFigureOut">
              <a:rPr lang="pt-PT" smtClean="0"/>
              <a:t>14/12/2020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FE864511-D1C8-4D07-A9F7-FC01F391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102731C-7072-4C34-B65C-3A7E50A53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C1A9-EB07-4556-90C9-2FA7B50BA5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319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923AA-E09E-4FE3-92F5-8A03E3402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628ABF6-729C-4EF0-9A59-D864D2D34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EB3D-24EE-408B-ADF7-3AA9D9988E88}" type="datetimeFigureOut">
              <a:rPr lang="pt-PT" smtClean="0"/>
              <a:t>14/12/2020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6C89A9A-352E-4302-A92E-7F744966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04CAC19-5632-4277-A7A2-8B399128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C1A9-EB07-4556-90C9-2FA7B50BA5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921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3E2A015-A26D-42BE-9538-AF2AE300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EB3D-24EE-408B-ADF7-3AA9D9988E88}" type="datetimeFigureOut">
              <a:rPr lang="pt-PT" smtClean="0"/>
              <a:t>14/12/2020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6C32268-573F-4F72-A2F7-77619085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1A295EE-E6EE-46EA-AF9D-0AC61481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C1A9-EB07-4556-90C9-2FA7B50BA5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100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0822BC-01F3-414A-A396-A48A56C4B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EFE580-C70C-438A-95BB-2ABEFC79C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57387CD-13CC-4D34-9A56-2D8288698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0C6330C-2A4A-4869-BCDF-FCF91E7D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EB3D-24EE-408B-ADF7-3AA9D9988E88}" type="datetimeFigureOut">
              <a:rPr lang="pt-PT" smtClean="0"/>
              <a:t>14/12/2020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1470E72-1B39-48CE-9A96-9854A528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98B772D-E50B-4CCA-A60F-37ECB7A99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C1A9-EB07-4556-90C9-2FA7B50BA5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0318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566F0-9171-4B54-90CF-FFBFB99C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DECB5C1-CE9A-4BEA-904D-F471A5D1F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8311BE2-08D4-4FAF-9381-80CE70662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F324441-2245-47FB-AED3-30B3032B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EB3D-24EE-408B-ADF7-3AA9D9988E88}" type="datetimeFigureOut">
              <a:rPr lang="pt-PT" smtClean="0"/>
              <a:t>14/12/2020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2E69472-1E81-4B18-8F03-FCC2E373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011F82D-D63E-439B-86F0-74354A84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C1A9-EB07-4556-90C9-2FA7B50BA5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161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2CD1634-A028-438A-9B99-910154D7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365DAC9-E43C-4119-8D8D-48B123C97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215E781-D34E-4B8D-A7F1-0190F3C14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7EB3D-24EE-408B-ADF7-3AA9D9988E88}" type="datetimeFigureOut">
              <a:rPr lang="pt-PT" smtClean="0"/>
              <a:t>14/12/2020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E9A9019-9425-4404-A4C1-2DB1ACA00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B6876AF-5D8C-4287-9F73-C2D28C2C1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1C1A9-EB07-4556-90C9-2FA7B50BA5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283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85E460F5-368C-467E-BEEF-E997E35E0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7600" y="1219200"/>
            <a:ext cx="2984500" cy="16383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8D79D07A-AADA-4DF7-9184-0B6EC07C5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7200" y="1295400"/>
            <a:ext cx="2971800" cy="16383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144D3F9A-753A-463B-A76E-571FE592C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02616" y="1231162"/>
            <a:ext cx="3822700" cy="16383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50941BD-F88A-401C-8716-FD07128E8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7600" y="2933700"/>
            <a:ext cx="5168900" cy="2667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28E7218-7496-488A-B984-DD2E83851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0000" y="2933700"/>
            <a:ext cx="4699000" cy="2667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30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F168DF-988C-4F07-9AF2-78D610446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AgriArea</a:t>
            </a:r>
          </a:p>
        </p:txBody>
      </p:sp>
      <p:graphicFrame>
        <p:nvGraphicFramePr>
          <p:cNvPr id="4" name="Marcador de Posição de Conteúdo 2">
            <a:extLst>
              <a:ext uri="{FF2B5EF4-FFF2-40B4-BE49-F238E27FC236}">
                <a16:creationId xmlns:a16="http://schemas.microsoft.com/office/drawing/2014/main" id="{74E007F3-5EB2-4B23-8A35-D257980AB2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651355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003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9A2354-74A1-4D7F-A529-B7502F77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Informação de Arquitectura 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Posição de Conteúdo 4">
            <a:extLst>
              <a:ext uri="{FF2B5EF4-FFF2-40B4-BE49-F238E27FC236}">
                <a16:creationId xmlns:a16="http://schemas.microsoft.com/office/drawing/2014/main" id="{159ED29C-6CE6-406C-AD33-F540EA50F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42" r="6438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6212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B28BC6-354E-497F-BF50-CCBD5DA9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Interface e Usabilidade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1ECC9C3-8030-4FDB-BFAD-1F6A485F3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038" y="2604072"/>
            <a:ext cx="6109762" cy="5252835"/>
          </a:xfrm>
        </p:spPr>
        <p:txBody>
          <a:bodyPr>
            <a:normAutofit/>
          </a:bodyPr>
          <a:lstStyle/>
          <a:p>
            <a:r>
              <a:rPr lang="pt-PT" sz="2200" dirty="0"/>
              <a:t>Compreender os fatores humanos que condicionam a utilização de um qualquer sistema. </a:t>
            </a:r>
          </a:p>
          <a:p>
            <a:pPr marL="0" indent="0">
              <a:buNone/>
            </a:pPr>
            <a:r>
              <a:rPr lang="pt-PT" sz="2200" dirty="0"/>
              <a:t>• Compreender os conceitos de acessibilidade e usabilidade </a:t>
            </a:r>
          </a:p>
          <a:p>
            <a:pPr marL="0" indent="0">
              <a:buNone/>
            </a:pPr>
            <a:r>
              <a:rPr lang="pt-PT" sz="2200" dirty="0"/>
              <a:t>• Desenhar e testar uma interface para uma qualquer aplicação, tendo em atenção os tipos de utilizador-alvo. </a:t>
            </a:r>
          </a:p>
        </p:txBody>
      </p:sp>
    </p:spTree>
    <p:extLst>
      <p:ext uri="{BB962C8B-B14F-4D97-AF65-F5344CB8AC3E}">
        <p14:creationId xmlns:p14="http://schemas.microsoft.com/office/powerpoint/2010/main" val="201625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C6CB3-0C72-46F3-A566-39579F5C1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pt-PT" sz="4800"/>
              <a:t>Sistemas de Informação Geográficos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5FEB1D7-CFF7-43A8-ACA7-36635AAA1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pt-PT" sz="2200" dirty="0">
                <a:solidFill>
                  <a:schemeClr val="bg1"/>
                </a:solidFill>
              </a:rPr>
              <a:t>Criações de funcionalidades que vão permitir o calculo de áreas e rotas em terrenos ou em sítios específicos.</a:t>
            </a:r>
          </a:p>
        </p:txBody>
      </p:sp>
    </p:spTree>
    <p:extLst>
      <p:ext uri="{BB962C8B-B14F-4D97-AF65-F5344CB8AC3E}">
        <p14:creationId xmlns:p14="http://schemas.microsoft.com/office/powerpoint/2010/main" val="2963792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5F8BF-3B3F-4906-89CA-A3AB984AE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pt-PT" sz="4800"/>
              <a:t>Análise de Sistemas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496604D-0233-4E86-A85D-F659EDBAA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 dirty="0" err="1">
                <a:solidFill>
                  <a:schemeClr val="bg1"/>
                </a:solidFill>
              </a:rPr>
              <a:t>Melhorar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os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processos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organizacionais</a:t>
            </a:r>
            <a:r>
              <a:rPr lang="en-US" sz="2200" dirty="0">
                <a:solidFill>
                  <a:schemeClr val="bg1"/>
                </a:solidFill>
              </a:rPr>
              <a:t>;</a:t>
            </a:r>
          </a:p>
          <a:p>
            <a:r>
              <a:rPr lang="pt-PT" sz="2200" dirty="0">
                <a:solidFill>
                  <a:schemeClr val="bg1"/>
                </a:solidFill>
              </a:rPr>
              <a:t>Compreender e abordar a informação de requisitos;</a:t>
            </a:r>
          </a:p>
          <a:p>
            <a:r>
              <a:rPr lang="pt-PT" sz="2200" dirty="0">
                <a:solidFill>
                  <a:schemeClr val="bg1"/>
                </a:solidFill>
              </a:rPr>
              <a:t>Conceção e gestão de arquitetura empresarial;</a:t>
            </a:r>
          </a:p>
          <a:p>
            <a:r>
              <a:rPr lang="pt-PT" sz="2200" dirty="0">
                <a:solidFill>
                  <a:schemeClr val="bg1"/>
                </a:solidFill>
              </a:rPr>
              <a:t>Identificação e avaliação da solução.</a:t>
            </a:r>
          </a:p>
        </p:txBody>
      </p:sp>
    </p:spTree>
    <p:extLst>
      <p:ext uri="{BB962C8B-B14F-4D97-AF65-F5344CB8AC3E}">
        <p14:creationId xmlns:p14="http://schemas.microsoft.com/office/powerpoint/2010/main" val="1913057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5F8BF-3B3F-4906-89CA-A3AB984AE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pt-PT" sz="4800" dirty="0"/>
              <a:t>Programação Web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496604D-0233-4E86-A85D-F659EDBAA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pt-PT" sz="2400" dirty="0">
                <a:solidFill>
                  <a:schemeClr val="bg1"/>
                </a:solidFill>
              </a:rPr>
              <a:t>Compreender os elementos e ferramentas de um projeto web.</a:t>
            </a:r>
          </a:p>
          <a:p>
            <a:r>
              <a:rPr lang="pt-PT" sz="2400" dirty="0">
                <a:solidFill>
                  <a:schemeClr val="bg1"/>
                </a:solidFill>
              </a:rPr>
              <a:t>Server-</a:t>
            </a:r>
            <a:r>
              <a:rPr lang="pt-PT" sz="2400" dirty="0" err="1">
                <a:solidFill>
                  <a:schemeClr val="bg1"/>
                </a:solidFill>
              </a:rPr>
              <a:t>side</a:t>
            </a:r>
            <a:r>
              <a:rPr lang="pt-PT" sz="2400" dirty="0">
                <a:solidFill>
                  <a:schemeClr val="bg1"/>
                </a:solidFill>
              </a:rPr>
              <a:t> (node.js + express.js);</a:t>
            </a:r>
          </a:p>
          <a:p>
            <a:r>
              <a:rPr lang="pt-PT" sz="2400" dirty="0" err="1">
                <a:solidFill>
                  <a:schemeClr val="bg1"/>
                </a:solidFill>
              </a:rPr>
              <a:t>Client-side</a:t>
            </a:r>
            <a:r>
              <a:rPr lang="pt-PT" sz="2400" dirty="0">
                <a:solidFill>
                  <a:schemeClr val="bg1"/>
                </a:solidFill>
              </a:rPr>
              <a:t>(</a:t>
            </a:r>
            <a:r>
              <a:rPr lang="pt-PT" sz="2400" dirty="0" err="1">
                <a:solidFill>
                  <a:schemeClr val="bg1"/>
                </a:solidFill>
              </a:rPr>
              <a:t>HTML+CSS+Javascript</a:t>
            </a:r>
            <a:r>
              <a:rPr lang="pt-PT" sz="2400" dirty="0">
                <a:solidFill>
                  <a:schemeClr val="bg1"/>
                </a:solidFill>
              </a:rPr>
              <a:t>)</a:t>
            </a:r>
          </a:p>
          <a:p>
            <a:r>
              <a:rPr lang="pt-PT" sz="2400" dirty="0">
                <a:solidFill>
                  <a:schemeClr val="bg1"/>
                </a:solidFill>
              </a:rPr>
              <a:t>Criar um servidor </a:t>
            </a:r>
            <a:r>
              <a:rPr lang="pt-PT" sz="2400" dirty="0" err="1">
                <a:solidFill>
                  <a:schemeClr val="bg1"/>
                </a:solidFill>
              </a:rPr>
              <a:t>rest</a:t>
            </a:r>
            <a:r>
              <a:rPr lang="pt-PT" sz="2400" dirty="0">
                <a:solidFill>
                  <a:schemeClr val="bg1"/>
                </a:solidFill>
              </a:rPr>
              <a:t>;</a:t>
            </a:r>
          </a:p>
          <a:p>
            <a:r>
              <a:rPr lang="pt-PT" sz="2400" dirty="0">
                <a:solidFill>
                  <a:schemeClr val="bg1"/>
                </a:solidFill>
              </a:rPr>
              <a:t>Comunicar com uma aplicação Web</a:t>
            </a:r>
          </a:p>
        </p:txBody>
      </p:sp>
    </p:spTree>
    <p:extLst>
      <p:ext uri="{BB962C8B-B14F-4D97-AF65-F5344CB8AC3E}">
        <p14:creationId xmlns:p14="http://schemas.microsoft.com/office/powerpoint/2010/main" val="1904107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AD13924-DC7C-4339-B194-8A4EFFBF2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6107584" cy="6858000"/>
          </a:xfrm>
          <a:prstGeom prst="rect">
            <a:avLst/>
          </a:prstGeom>
          <a:solidFill>
            <a:srgbClr val="5A5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6">
            <a:extLst>
              <a:ext uri="{FF2B5EF4-FFF2-40B4-BE49-F238E27FC236}">
                <a16:creationId xmlns:a16="http://schemas.microsoft.com/office/drawing/2014/main" id="{72458505-C9BA-445F-AE75-CFC7FF04F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480917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6F80E30F-28A7-46B0-A92F-6C89D1DC091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5" r="3" b="3772"/>
          <a:stretch/>
        </p:blipFill>
        <p:spPr bwMode="auto">
          <a:xfrm>
            <a:off x="1120701" y="1112060"/>
            <a:ext cx="3861262" cy="4633859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34539125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148</Words>
  <Application>Microsoft Office PowerPoint</Application>
  <PresentationFormat>Ecrã Panorâmico</PresentationFormat>
  <Paragraphs>22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AgriArea</vt:lpstr>
      <vt:lpstr>Informação de Arquitectura </vt:lpstr>
      <vt:lpstr>Interface e Usabilidade</vt:lpstr>
      <vt:lpstr>Sistemas de Informação Geográficos</vt:lpstr>
      <vt:lpstr>Análise de Sistemas</vt:lpstr>
      <vt:lpstr>Programação Web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Duarte Manuel Rodrigues Cunha</dc:creator>
  <cp:lastModifiedBy>Duarte Manuel Rodrigues Cunha</cp:lastModifiedBy>
  <cp:revision>2</cp:revision>
  <dcterms:created xsi:type="dcterms:W3CDTF">2020-11-25T09:53:04Z</dcterms:created>
  <dcterms:modified xsi:type="dcterms:W3CDTF">2020-12-14T23:14:07Z</dcterms:modified>
</cp:coreProperties>
</file>