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895" r:id="rId2"/>
    <p:sldId id="1896" r:id="rId3"/>
    <p:sldId id="18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C407-2ADE-4E76-AAF2-9F7786C4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46996-264C-4E24-9EF1-FE0F0F3F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B4F5-8A00-4290-86B6-5863DC33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0B0C-5566-4CAC-9D66-AA2525DB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B1BD-8AB2-4AEA-95BF-09239E8D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3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CEA6-0749-4B16-9746-F8E8A0D9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4BF0-1241-48B5-A356-9F8F33A3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02F2-D5B9-4357-8BBA-43BA9C20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3D2C-824C-43D1-9725-BD773905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F15D-3FD6-4B4B-8290-7D3143B3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2752B-1EE8-4AB2-AB8F-4C51F01B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FDE99-1EB8-4D74-81D1-4DEC7B6B6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481C-639E-4167-837C-86AF145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484C-84EC-4A97-8857-E16601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33AB-03C1-49B6-8304-389C58EB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BE4C-C3B8-4C91-A54D-AB15F943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51F1-BA60-4321-83F6-9FBE7E6B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93D7-581A-4E10-A813-55223217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48B1-0CF5-4F9B-9C71-B8396136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A536-0EFC-4E30-BA71-7F7C04F2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3E2E-C560-4C74-84AE-7161C4F0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268CA-7D18-4072-95EC-32359289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D24C-CB4E-4A4D-98D2-F2BB72C6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ECD5-305E-4F25-996D-0B9F38B3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FD69-0858-4F58-A2DE-F57C3560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1850-4114-4005-AEA4-A4112AB2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F9BE-ECF8-4FCB-B7B1-9F5DA28D6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B4D62-8A29-4FB6-9A69-B1FC4CEE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D9454-E929-4A4E-97F1-E4F5EC0D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DC52B-2805-4102-83BC-D8FACDCC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6ED3-873D-491C-A9EA-329B8848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7803-325E-437D-A13B-C5114C77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FEE6-1D62-492E-983A-3AB5694E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F908A-C700-4F08-B19A-14AA6BFB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E25A0-A4C6-4796-8A05-7FA9E829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C1B00-9DF1-4D70-81BC-00E27B40D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8DA93-A3AA-4374-B9F3-0B53EAD9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15544-2DD9-4A5F-9D17-72851ECD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9054-36FB-4D1D-A1D9-3B9984CE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AAD4-E373-4C9B-BB43-9351DD12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7C147-CF9F-45D3-A028-BD94741A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C58F7-4864-4444-A9A9-6255656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3A8E7-BCD5-4538-ABDA-82877FF4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ED3F4-B04F-4500-A4F4-945309B6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866FF-C70E-4AC0-ACE4-2D335F09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7672C-B07F-4DF8-883C-D857CD9F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FB27-50F1-4AE5-95A5-9D6D986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6F24-54B6-47AA-B83A-CF6AA2E5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EF32D-AF39-4A4B-9676-01291F9E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5028-872F-42FA-9BA6-6D356C99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1F164-068E-49F3-B1F4-A6C14151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E147-046B-4A89-8259-15A7B2BB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2F45-CBD1-4BE7-A3C0-2BD5F5E2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2D04-BC46-42DA-8D37-2F51C5EA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974F3-5146-47C1-AB85-6C1E63AD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6F38D-1BE7-447B-B739-FA63391A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F75D-346C-4E0C-AF41-F70B5DD1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8533-ABDF-431C-AE73-57D77403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28CD2-E825-4892-99E0-C711D8B0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DBB4-1082-4DED-9DD6-44282546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5AFD-7A40-40E7-B657-1AFAA673D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99691-5569-4CCE-99C9-4110F2AE67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0F5B-5431-4448-B3BC-CF85386F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D20C-31A8-4B01-844F-A2BAAA86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A27D-C7CA-4FA8-A2AB-CA93E41A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Title">
            <a:extLst>
              <a:ext uri="{FF2B5EF4-FFF2-40B4-BE49-F238E27FC236}">
                <a16:creationId xmlns:a16="http://schemas.microsoft.com/office/drawing/2014/main" id="{A146AB45-9755-44A2-B735-37D28433F9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5907" y="502365"/>
            <a:ext cx="6885807" cy="77733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Home page (</a:t>
            </a:r>
            <a:r>
              <a:rPr lang="en-US" sz="3200" dirty="0">
                <a:solidFill>
                  <a:srgbClr val="D83B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ashboard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7" name="Tablet Device Outline" descr="A mockup of website interface on a tablet.">
            <a:extLst>
              <a:ext uri="{FF2B5EF4-FFF2-40B4-BE49-F238E27FC236}">
                <a16:creationId xmlns:a16="http://schemas.microsoft.com/office/drawing/2014/main" id="{A1F0DC25-F6FE-4EFA-920C-7F66BB83FADA}"/>
              </a:ext>
            </a:extLst>
          </p:cNvPr>
          <p:cNvGrpSpPr/>
          <p:nvPr/>
        </p:nvGrpSpPr>
        <p:grpSpPr>
          <a:xfrm>
            <a:off x="248123" y="1439097"/>
            <a:ext cx="6884027" cy="4853837"/>
            <a:chOff x="2241176" y="394364"/>
            <a:chExt cx="8606117" cy="6068060"/>
          </a:xfrm>
        </p:grpSpPr>
        <p:grpSp>
          <p:nvGrpSpPr>
            <p:cNvPr id="12" name="Address Bar Header">
              <a:extLst>
                <a:ext uri="{FF2B5EF4-FFF2-40B4-BE49-F238E27FC236}">
                  <a16:creationId xmlns:a16="http://schemas.microsoft.com/office/drawing/2014/main" id="{37CF4F67-58F9-4797-8C95-9438AD34E693}"/>
                </a:ext>
              </a:extLst>
            </p:cNvPr>
            <p:cNvGrpSpPr/>
            <p:nvPr/>
          </p:nvGrpSpPr>
          <p:grpSpPr>
            <a:xfrm>
              <a:off x="2547215" y="716132"/>
              <a:ext cx="7667327" cy="332305"/>
              <a:chOff x="4952557" y="2266350"/>
              <a:chExt cx="5633142" cy="244143"/>
            </a:xfrm>
          </p:grpSpPr>
          <p:sp>
            <p:nvSpPr>
              <p:cNvPr id="517" name="Address Bar Header Full Background">
                <a:extLst>
                  <a:ext uri="{FF2B5EF4-FFF2-40B4-BE49-F238E27FC236}">
                    <a16:creationId xmlns:a16="http://schemas.microsoft.com/office/drawing/2014/main" id="{815F0436-ABE1-41F9-BF38-7F677BC89B8A}"/>
                  </a:ext>
                </a:extLst>
              </p:cNvPr>
              <p:cNvSpPr/>
              <p:nvPr/>
            </p:nvSpPr>
            <p:spPr>
              <a:xfrm>
                <a:off x="4969003" y="2266350"/>
                <a:ext cx="5592857" cy="211612"/>
              </a:xfrm>
              <a:prstGeom prst="rect">
                <a:avLst/>
              </a:prstGeom>
              <a:solidFill>
                <a:srgbClr val="CBCB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8" name="See All Tabs Icon">
                <a:extLst>
                  <a:ext uri="{FF2B5EF4-FFF2-40B4-BE49-F238E27FC236}">
                    <a16:creationId xmlns:a16="http://schemas.microsoft.com/office/drawing/2014/main" id="{7D56C874-0241-4160-BDA3-F0520D25A569}"/>
                  </a:ext>
                </a:extLst>
              </p:cNvPr>
              <p:cNvGrpSpPr/>
              <p:nvPr/>
            </p:nvGrpSpPr>
            <p:grpSpPr>
              <a:xfrm>
                <a:off x="5026608" y="2276890"/>
                <a:ext cx="74136" cy="73515"/>
                <a:chOff x="4561159" y="1229706"/>
                <a:chExt cx="107805" cy="106902"/>
              </a:xfrm>
            </p:grpSpPr>
            <p:pic>
              <p:nvPicPr>
                <p:cNvPr id="555" name="Website Icon 2" descr="Browser window">
                  <a:extLst>
                    <a:ext uri="{FF2B5EF4-FFF2-40B4-BE49-F238E27FC236}">
                      <a16:creationId xmlns:a16="http://schemas.microsoft.com/office/drawing/2014/main" id="{8DF59F83-0501-43FA-B645-E929C06D97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159" y="1229706"/>
                  <a:ext cx="91821" cy="91821"/>
                </a:xfrm>
                <a:prstGeom prst="rect">
                  <a:avLst/>
                </a:prstGeom>
              </p:spPr>
            </p:pic>
            <p:pic>
              <p:nvPicPr>
                <p:cNvPr id="556" name="Website Icon 1" descr="Browser window">
                  <a:extLst>
                    <a:ext uri="{FF2B5EF4-FFF2-40B4-BE49-F238E27FC236}">
                      <a16:creationId xmlns:a16="http://schemas.microsoft.com/office/drawing/2014/main" id="{47503B5F-13A0-40D6-B515-5E324590A1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7143" y="1244787"/>
                  <a:ext cx="91821" cy="91821"/>
                </a:xfrm>
                <a:prstGeom prst="rect">
                  <a:avLst/>
                </a:prstGeom>
              </p:spPr>
            </p:pic>
            <p:sp>
              <p:nvSpPr>
                <p:cNvPr id="557" name="Rectangle">
                  <a:extLst>
                    <a:ext uri="{FF2B5EF4-FFF2-40B4-BE49-F238E27FC236}">
                      <a16:creationId xmlns:a16="http://schemas.microsoft.com/office/drawing/2014/main" id="{D5823150-B2F7-4EF1-8DE5-C38BCDECB873}"/>
                    </a:ext>
                  </a:extLst>
                </p:cNvPr>
                <p:cNvSpPr/>
                <p:nvPr/>
              </p:nvSpPr>
              <p:spPr>
                <a:xfrm>
                  <a:off x="4589484" y="1274842"/>
                  <a:ext cx="64008" cy="36576"/>
                </a:xfrm>
                <a:prstGeom prst="rect">
                  <a:avLst/>
                </a:prstGeom>
                <a:solidFill>
                  <a:srgbClr val="CBCB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Dropdown Arrow">
                <a:extLst>
                  <a:ext uri="{FF2B5EF4-FFF2-40B4-BE49-F238E27FC236}">
                    <a16:creationId xmlns:a16="http://schemas.microsoft.com/office/drawing/2014/main" id="{6BAFFFB0-3669-464B-BA89-B02DD7F5A04C}"/>
                  </a:ext>
                </a:extLst>
              </p:cNvPr>
              <p:cNvGrpSpPr/>
              <p:nvPr/>
            </p:nvGrpSpPr>
            <p:grpSpPr>
              <a:xfrm rot="18531467">
                <a:off x="5924692" y="2300805"/>
                <a:ext cx="31986" cy="31986"/>
                <a:chOff x="1411369" y="3109610"/>
                <a:chExt cx="182868" cy="191529"/>
              </a:xfrm>
            </p:grpSpPr>
            <p:cxnSp>
              <p:nvCxnSpPr>
                <p:cNvPr id="553" name="Line 2">
                  <a:extLst>
                    <a:ext uri="{FF2B5EF4-FFF2-40B4-BE49-F238E27FC236}">
                      <a16:creationId xmlns:a16="http://schemas.microsoft.com/office/drawing/2014/main" id="{61857E4E-E51E-4009-9E85-52C0D05E8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>
                  <a:off x="1484509" y="3191411"/>
                  <a:ext cx="109728" cy="109728"/>
                </a:xfrm>
                <a:prstGeom prst="line">
                  <a:avLst/>
                </a:prstGeom>
                <a:ln w="6350" cap="rnd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Line 1">
                  <a:extLst>
                    <a:ext uri="{FF2B5EF4-FFF2-40B4-BE49-F238E27FC236}">
                      <a16:creationId xmlns:a16="http://schemas.microsoft.com/office/drawing/2014/main" id="{0FAB30C5-6C5F-4FFE-9A93-2882BF975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 flipV="1">
                  <a:off x="1411369" y="3109610"/>
                  <a:ext cx="109728" cy="109729"/>
                </a:xfrm>
                <a:prstGeom prst="line">
                  <a:avLst/>
                </a:prstGeom>
                <a:ln w="6350" cap="rnd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Address Bar Header Background">
                <a:extLst>
                  <a:ext uri="{FF2B5EF4-FFF2-40B4-BE49-F238E27FC236}">
                    <a16:creationId xmlns:a16="http://schemas.microsoft.com/office/drawing/2014/main" id="{C7F3D26F-C694-43A0-BBB9-089EBC5D897F}"/>
                  </a:ext>
                </a:extLst>
              </p:cNvPr>
              <p:cNvSpPr/>
              <p:nvPr/>
            </p:nvSpPr>
            <p:spPr>
              <a:xfrm>
                <a:off x="4952557" y="2352880"/>
                <a:ext cx="5633142" cy="146768"/>
              </a:xfrm>
              <a:custGeom>
                <a:avLst/>
                <a:gdLst>
                  <a:gd name="connsiteX0" fmla="*/ 0 w 5633142"/>
                  <a:gd name="connsiteY0" fmla="*/ 0 h 146768"/>
                  <a:gd name="connsiteX1" fmla="*/ 513242 w 5633142"/>
                  <a:gd name="connsiteY1" fmla="*/ 0 h 146768"/>
                  <a:gd name="connsiteX2" fmla="*/ 1082815 w 5633142"/>
                  <a:gd name="connsiteY2" fmla="*/ 0 h 146768"/>
                  <a:gd name="connsiteX3" fmla="*/ 1596057 w 5633142"/>
                  <a:gd name="connsiteY3" fmla="*/ 0 h 146768"/>
                  <a:gd name="connsiteX4" fmla="*/ 2278293 w 5633142"/>
                  <a:gd name="connsiteY4" fmla="*/ 0 h 146768"/>
                  <a:gd name="connsiteX5" fmla="*/ 2904198 w 5633142"/>
                  <a:gd name="connsiteY5" fmla="*/ 0 h 146768"/>
                  <a:gd name="connsiteX6" fmla="*/ 3530102 w 5633142"/>
                  <a:gd name="connsiteY6" fmla="*/ 0 h 146768"/>
                  <a:gd name="connsiteX7" fmla="*/ 4268670 w 5633142"/>
                  <a:gd name="connsiteY7" fmla="*/ 0 h 146768"/>
                  <a:gd name="connsiteX8" fmla="*/ 4950906 w 5633142"/>
                  <a:gd name="connsiteY8" fmla="*/ 0 h 146768"/>
                  <a:gd name="connsiteX9" fmla="*/ 5633142 w 5633142"/>
                  <a:gd name="connsiteY9" fmla="*/ 0 h 146768"/>
                  <a:gd name="connsiteX10" fmla="*/ 5633142 w 5633142"/>
                  <a:gd name="connsiteY10" fmla="*/ 146768 h 146768"/>
                  <a:gd name="connsiteX11" fmla="*/ 5176232 w 5633142"/>
                  <a:gd name="connsiteY11" fmla="*/ 146768 h 146768"/>
                  <a:gd name="connsiteX12" fmla="*/ 4662990 w 5633142"/>
                  <a:gd name="connsiteY12" fmla="*/ 146768 h 146768"/>
                  <a:gd name="connsiteX13" fmla="*/ 3980754 w 5633142"/>
                  <a:gd name="connsiteY13" fmla="*/ 146768 h 146768"/>
                  <a:gd name="connsiteX14" fmla="*/ 3242186 w 5633142"/>
                  <a:gd name="connsiteY14" fmla="*/ 146768 h 146768"/>
                  <a:gd name="connsiteX15" fmla="*/ 2672613 w 5633142"/>
                  <a:gd name="connsiteY15" fmla="*/ 146768 h 146768"/>
                  <a:gd name="connsiteX16" fmla="*/ 1934045 w 5633142"/>
                  <a:gd name="connsiteY16" fmla="*/ 146768 h 146768"/>
                  <a:gd name="connsiteX17" fmla="*/ 1420804 w 5633142"/>
                  <a:gd name="connsiteY17" fmla="*/ 146768 h 146768"/>
                  <a:gd name="connsiteX18" fmla="*/ 963893 w 5633142"/>
                  <a:gd name="connsiteY18" fmla="*/ 146768 h 146768"/>
                  <a:gd name="connsiteX19" fmla="*/ 0 w 5633142"/>
                  <a:gd name="connsiteY19" fmla="*/ 146768 h 146768"/>
                  <a:gd name="connsiteX20" fmla="*/ 0 w 5633142"/>
                  <a:gd name="connsiteY20" fmla="*/ 0 h 14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33142" h="146768" fill="none" extrusionOk="0">
                    <a:moveTo>
                      <a:pt x="0" y="0"/>
                    </a:moveTo>
                    <a:cubicBezTo>
                      <a:pt x="204862" y="16262"/>
                      <a:pt x="264489" y="5114"/>
                      <a:pt x="513242" y="0"/>
                    </a:cubicBezTo>
                    <a:cubicBezTo>
                      <a:pt x="761995" y="-5114"/>
                      <a:pt x="838640" y="1136"/>
                      <a:pt x="1082815" y="0"/>
                    </a:cubicBezTo>
                    <a:cubicBezTo>
                      <a:pt x="1326990" y="-1136"/>
                      <a:pt x="1384926" y="1296"/>
                      <a:pt x="1596057" y="0"/>
                    </a:cubicBezTo>
                    <a:cubicBezTo>
                      <a:pt x="1807188" y="-1296"/>
                      <a:pt x="1961283" y="-951"/>
                      <a:pt x="2278293" y="0"/>
                    </a:cubicBezTo>
                    <a:cubicBezTo>
                      <a:pt x="2595303" y="951"/>
                      <a:pt x="2708047" y="-4796"/>
                      <a:pt x="2904198" y="0"/>
                    </a:cubicBezTo>
                    <a:cubicBezTo>
                      <a:pt x="3100349" y="4796"/>
                      <a:pt x="3404605" y="-22152"/>
                      <a:pt x="3530102" y="0"/>
                    </a:cubicBezTo>
                    <a:cubicBezTo>
                      <a:pt x="3655599" y="22152"/>
                      <a:pt x="3969305" y="8165"/>
                      <a:pt x="4268670" y="0"/>
                    </a:cubicBezTo>
                    <a:cubicBezTo>
                      <a:pt x="4568035" y="-8165"/>
                      <a:pt x="4643779" y="6639"/>
                      <a:pt x="4950906" y="0"/>
                    </a:cubicBezTo>
                    <a:cubicBezTo>
                      <a:pt x="5258033" y="-6639"/>
                      <a:pt x="5447660" y="-22788"/>
                      <a:pt x="5633142" y="0"/>
                    </a:cubicBezTo>
                    <a:cubicBezTo>
                      <a:pt x="5628902" y="66055"/>
                      <a:pt x="5637247" y="98292"/>
                      <a:pt x="5633142" y="146768"/>
                    </a:cubicBezTo>
                    <a:cubicBezTo>
                      <a:pt x="5484023" y="133466"/>
                      <a:pt x="5378091" y="139672"/>
                      <a:pt x="5176232" y="146768"/>
                    </a:cubicBezTo>
                    <a:cubicBezTo>
                      <a:pt x="4974373" y="153865"/>
                      <a:pt x="4786230" y="137056"/>
                      <a:pt x="4662990" y="146768"/>
                    </a:cubicBezTo>
                    <a:cubicBezTo>
                      <a:pt x="4539750" y="156480"/>
                      <a:pt x="4228921" y="168795"/>
                      <a:pt x="3980754" y="146768"/>
                    </a:cubicBezTo>
                    <a:cubicBezTo>
                      <a:pt x="3732587" y="124741"/>
                      <a:pt x="3577943" y="131533"/>
                      <a:pt x="3242186" y="146768"/>
                    </a:cubicBezTo>
                    <a:cubicBezTo>
                      <a:pt x="2906429" y="162003"/>
                      <a:pt x="2874932" y="131901"/>
                      <a:pt x="2672613" y="146768"/>
                    </a:cubicBezTo>
                    <a:cubicBezTo>
                      <a:pt x="2470294" y="161635"/>
                      <a:pt x="2118789" y="163689"/>
                      <a:pt x="1934045" y="146768"/>
                    </a:cubicBezTo>
                    <a:cubicBezTo>
                      <a:pt x="1749301" y="129847"/>
                      <a:pt x="1606352" y="140685"/>
                      <a:pt x="1420804" y="146768"/>
                    </a:cubicBezTo>
                    <a:cubicBezTo>
                      <a:pt x="1235256" y="152851"/>
                      <a:pt x="1110526" y="169509"/>
                      <a:pt x="963893" y="146768"/>
                    </a:cubicBezTo>
                    <a:cubicBezTo>
                      <a:pt x="817260" y="124027"/>
                      <a:pt x="198706" y="113897"/>
                      <a:pt x="0" y="146768"/>
                    </a:cubicBezTo>
                    <a:cubicBezTo>
                      <a:pt x="-5920" y="97231"/>
                      <a:pt x="-6953" y="33004"/>
                      <a:pt x="0" y="0"/>
                    </a:cubicBezTo>
                    <a:close/>
                  </a:path>
                  <a:path w="5633142" h="146768" stroke="0" extrusionOk="0">
                    <a:moveTo>
                      <a:pt x="0" y="0"/>
                    </a:moveTo>
                    <a:cubicBezTo>
                      <a:pt x="148644" y="1371"/>
                      <a:pt x="293563" y="-9672"/>
                      <a:pt x="569573" y="0"/>
                    </a:cubicBezTo>
                    <a:cubicBezTo>
                      <a:pt x="845583" y="9672"/>
                      <a:pt x="839592" y="-3139"/>
                      <a:pt x="1026484" y="0"/>
                    </a:cubicBezTo>
                    <a:cubicBezTo>
                      <a:pt x="1213376" y="3139"/>
                      <a:pt x="1498009" y="26420"/>
                      <a:pt x="1765051" y="0"/>
                    </a:cubicBezTo>
                    <a:cubicBezTo>
                      <a:pt x="2032093" y="-26420"/>
                      <a:pt x="2058733" y="10319"/>
                      <a:pt x="2334624" y="0"/>
                    </a:cubicBezTo>
                    <a:cubicBezTo>
                      <a:pt x="2610515" y="-10319"/>
                      <a:pt x="2687815" y="17650"/>
                      <a:pt x="2904198" y="0"/>
                    </a:cubicBezTo>
                    <a:cubicBezTo>
                      <a:pt x="3120581" y="-17650"/>
                      <a:pt x="3398193" y="-13612"/>
                      <a:pt x="3642765" y="0"/>
                    </a:cubicBezTo>
                    <a:cubicBezTo>
                      <a:pt x="3887337" y="13612"/>
                      <a:pt x="3980221" y="7506"/>
                      <a:pt x="4156007" y="0"/>
                    </a:cubicBezTo>
                    <a:cubicBezTo>
                      <a:pt x="4331793" y="-7506"/>
                      <a:pt x="4563348" y="17526"/>
                      <a:pt x="4894574" y="0"/>
                    </a:cubicBezTo>
                    <a:cubicBezTo>
                      <a:pt x="5225800" y="-17526"/>
                      <a:pt x="5340001" y="-465"/>
                      <a:pt x="5633142" y="0"/>
                    </a:cubicBezTo>
                    <a:cubicBezTo>
                      <a:pt x="5627709" y="34083"/>
                      <a:pt x="5639293" y="114997"/>
                      <a:pt x="5633142" y="146768"/>
                    </a:cubicBezTo>
                    <a:cubicBezTo>
                      <a:pt x="5496951" y="163980"/>
                      <a:pt x="5144508" y="142130"/>
                      <a:pt x="5007237" y="146768"/>
                    </a:cubicBezTo>
                    <a:cubicBezTo>
                      <a:pt x="4869966" y="151406"/>
                      <a:pt x="4602510" y="118710"/>
                      <a:pt x="4437664" y="146768"/>
                    </a:cubicBezTo>
                    <a:cubicBezTo>
                      <a:pt x="4272818" y="174826"/>
                      <a:pt x="3853725" y="149912"/>
                      <a:pt x="3699097" y="146768"/>
                    </a:cubicBezTo>
                    <a:cubicBezTo>
                      <a:pt x="3544469" y="143624"/>
                      <a:pt x="3314703" y="175455"/>
                      <a:pt x="2960529" y="146768"/>
                    </a:cubicBezTo>
                    <a:cubicBezTo>
                      <a:pt x="2606355" y="118081"/>
                      <a:pt x="2619012" y="164377"/>
                      <a:pt x="2447287" y="146768"/>
                    </a:cubicBezTo>
                    <a:cubicBezTo>
                      <a:pt x="2275562" y="129159"/>
                      <a:pt x="2067453" y="123852"/>
                      <a:pt x="1821383" y="146768"/>
                    </a:cubicBezTo>
                    <a:cubicBezTo>
                      <a:pt x="1575313" y="169684"/>
                      <a:pt x="1337110" y="135445"/>
                      <a:pt x="1082815" y="146768"/>
                    </a:cubicBezTo>
                    <a:cubicBezTo>
                      <a:pt x="828520" y="158091"/>
                      <a:pt x="511108" y="179422"/>
                      <a:pt x="0" y="146768"/>
                    </a:cubicBezTo>
                    <a:cubicBezTo>
                      <a:pt x="-5267" y="109840"/>
                      <a:pt x="-6821" y="65565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Address Bar Background">
                <a:extLst>
                  <a:ext uri="{FF2B5EF4-FFF2-40B4-BE49-F238E27FC236}">
                    <a16:creationId xmlns:a16="http://schemas.microsoft.com/office/drawing/2014/main" id="{685B39F9-DBA3-4302-80A8-FC56EFE248E6}"/>
                  </a:ext>
                </a:extLst>
              </p:cNvPr>
              <p:cNvSpPr/>
              <p:nvPr/>
            </p:nvSpPr>
            <p:spPr>
              <a:xfrm>
                <a:off x="5514057" y="2383243"/>
                <a:ext cx="4598543" cy="84902"/>
              </a:xfrm>
              <a:custGeom>
                <a:avLst/>
                <a:gdLst>
                  <a:gd name="connsiteX0" fmla="*/ 0 w 4598543"/>
                  <a:gd name="connsiteY0" fmla="*/ 0 h 84902"/>
                  <a:gd name="connsiteX1" fmla="*/ 610949 w 4598543"/>
                  <a:gd name="connsiteY1" fmla="*/ 0 h 84902"/>
                  <a:gd name="connsiteX2" fmla="*/ 1129928 w 4598543"/>
                  <a:gd name="connsiteY2" fmla="*/ 0 h 84902"/>
                  <a:gd name="connsiteX3" fmla="*/ 1694892 w 4598543"/>
                  <a:gd name="connsiteY3" fmla="*/ 0 h 84902"/>
                  <a:gd name="connsiteX4" fmla="*/ 2397812 w 4598543"/>
                  <a:gd name="connsiteY4" fmla="*/ 0 h 84902"/>
                  <a:gd name="connsiteX5" fmla="*/ 3008761 w 4598543"/>
                  <a:gd name="connsiteY5" fmla="*/ 0 h 84902"/>
                  <a:gd name="connsiteX6" fmla="*/ 3573725 w 4598543"/>
                  <a:gd name="connsiteY6" fmla="*/ 0 h 84902"/>
                  <a:gd name="connsiteX7" fmla="*/ 4598543 w 4598543"/>
                  <a:gd name="connsiteY7" fmla="*/ 0 h 84902"/>
                  <a:gd name="connsiteX8" fmla="*/ 4598543 w 4598543"/>
                  <a:gd name="connsiteY8" fmla="*/ 84902 h 84902"/>
                  <a:gd name="connsiteX9" fmla="*/ 3941608 w 4598543"/>
                  <a:gd name="connsiteY9" fmla="*/ 84902 h 84902"/>
                  <a:gd name="connsiteX10" fmla="*/ 3376644 w 4598543"/>
                  <a:gd name="connsiteY10" fmla="*/ 84902 h 84902"/>
                  <a:gd name="connsiteX11" fmla="*/ 2627739 w 4598543"/>
                  <a:gd name="connsiteY11" fmla="*/ 84902 h 84902"/>
                  <a:gd name="connsiteX12" fmla="*/ 2016790 w 4598543"/>
                  <a:gd name="connsiteY12" fmla="*/ 84902 h 84902"/>
                  <a:gd name="connsiteX13" fmla="*/ 1497811 w 4598543"/>
                  <a:gd name="connsiteY13" fmla="*/ 84902 h 84902"/>
                  <a:gd name="connsiteX14" fmla="*/ 794891 w 4598543"/>
                  <a:gd name="connsiteY14" fmla="*/ 84902 h 84902"/>
                  <a:gd name="connsiteX15" fmla="*/ 0 w 4598543"/>
                  <a:gd name="connsiteY15" fmla="*/ 84902 h 84902"/>
                  <a:gd name="connsiteX16" fmla="*/ 0 w 4598543"/>
                  <a:gd name="connsiteY16" fmla="*/ 0 h 84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98543" h="84902" fill="none" extrusionOk="0">
                    <a:moveTo>
                      <a:pt x="0" y="0"/>
                    </a:moveTo>
                    <a:cubicBezTo>
                      <a:pt x="229289" y="29538"/>
                      <a:pt x="371415" y="15539"/>
                      <a:pt x="610949" y="0"/>
                    </a:cubicBezTo>
                    <a:cubicBezTo>
                      <a:pt x="850483" y="-15539"/>
                      <a:pt x="931980" y="12751"/>
                      <a:pt x="1129928" y="0"/>
                    </a:cubicBezTo>
                    <a:cubicBezTo>
                      <a:pt x="1327876" y="-12751"/>
                      <a:pt x="1567951" y="12195"/>
                      <a:pt x="1694892" y="0"/>
                    </a:cubicBezTo>
                    <a:cubicBezTo>
                      <a:pt x="1821833" y="-12195"/>
                      <a:pt x="2234916" y="14365"/>
                      <a:pt x="2397812" y="0"/>
                    </a:cubicBezTo>
                    <a:cubicBezTo>
                      <a:pt x="2560708" y="-14365"/>
                      <a:pt x="2872586" y="-26857"/>
                      <a:pt x="3008761" y="0"/>
                    </a:cubicBezTo>
                    <a:cubicBezTo>
                      <a:pt x="3144936" y="26857"/>
                      <a:pt x="3390778" y="15504"/>
                      <a:pt x="3573725" y="0"/>
                    </a:cubicBezTo>
                    <a:cubicBezTo>
                      <a:pt x="3756672" y="-15504"/>
                      <a:pt x="4328979" y="-45536"/>
                      <a:pt x="4598543" y="0"/>
                    </a:cubicBezTo>
                    <a:cubicBezTo>
                      <a:pt x="4597981" y="27104"/>
                      <a:pt x="4597947" y="55244"/>
                      <a:pt x="4598543" y="84902"/>
                    </a:cubicBezTo>
                    <a:cubicBezTo>
                      <a:pt x="4440768" y="109646"/>
                      <a:pt x="4152441" y="77600"/>
                      <a:pt x="3941608" y="84902"/>
                    </a:cubicBezTo>
                    <a:cubicBezTo>
                      <a:pt x="3730775" y="92204"/>
                      <a:pt x="3500145" y="98289"/>
                      <a:pt x="3376644" y="84902"/>
                    </a:cubicBezTo>
                    <a:cubicBezTo>
                      <a:pt x="3253143" y="71515"/>
                      <a:pt x="2907306" y="69637"/>
                      <a:pt x="2627739" y="84902"/>
                    </a:cubicBezTo>
                    <a:cubicBezTo>
                      <a:pt x="2348172" y="100167"/>
                      <a:pt x="2240997" y="67000"/>
                      <a:pt x="2016790" y="84902"/>
                    </a:cubicBezTo>
                    <a:cubicBezTo>
                      <a:pt x="1792583" y="102804"/>
                      <a:pt x="1627031" y="103306"/>
                      <a:pt x="1497811" y="84902"/>
                    </a:cubicBezTo>
                    <a:cubicBezTo>
                      <a:pt x="1368591" y="66498"/>
                      <a:pt x="1061985" y="63908"/>
                      <a:pt x="794891" y="84902"/>
                    </a:cubicBezTo>
                    <a:cubicBezTo>
                      <a:pt x="527797" y="105896"/>
                      <a:pt x="174920" y="75817"/>
                      <a:pt x="0" y="84902"/>
                    </a:cubicBezTo>
                    <a:cubicBezTo>
                      <a:pt x="337" y="52542"/>
                      <a:pt x="582" y="27801"/>
                      <a:pt x="0" y="0"/>
                    </a:cubicBezTo>
                    <a:close/>
                  </a:path>
                  <a:path w="4598543" h="84902" stroke="0" extrusionOk="0">
                    <a:moveTo>
                      <a:pt x="0" y="0"/>
                    </a:moveTo>
                    <a:cubicBezTo>
                      <a:pt x="245075" y="-24510"/>
                      <a:pt x="422041" y="-10520"/>
                      <a:pt x="610949" y="0"/>
                    </a:cubicBezTo>
                    <a:cubicBezTo>
                      <a:pt x="799857" y="10520"/>
                      <a:pt x="962339" y="16190"/>
                      <a:pt x="1129928" y="0"/>
                    </a:cubicBezTo>
                    <a:cubicBezTo>
                      <a:pt x="1297517" y="-16190"/>
                      <a:pt x="1526038" y="-13170"/>
                      <a:pt x="1878833" y="0"/>
                    </a:cubicBezTo>
                    <a:cubicBezTo>
                      <a:pt x="2231628" y="13170"/>
                      <a:pt x="2188071" y="28736"/>
                      <a:pt x="2489783" y="0"/>
                    </a:cubicBezTo>
                    <a:cubicBezTo>
                      <a:pt x="2791495" y="-28736"/>
                      <a:pt x="2904857" y="11873"/>
                      <a:pt x="3100732" y="0"/>
                    </a:cubicBezTo>
                    <a:cubicBezTo>
                      <a:pt x="3296607" y="-11873"/>
                      <a:pt x="3541313" y="-26790"/>
                      <a:pt x="3849637" y="0"/>
                    </a:cubicBezTo>
                    <a:cubicBezTo>
                      <a:pt x="4157962" y="26790"/>
                      <a:pt x="4355737" y="-2018"/>
                      <a:pt x="4598543" y="0"/>
                    </a:cubicBezTo>
                    <a:cubicBezTo>
                      <a:pt x="4596535" y="40259"/>
                      <a:pt x="4596753" y="47653"/>
                      <a:pt x="4598543" y="84902"/>
                    </a:cubicBezTo>
                    <a:cubicBezTo>
                      <a:pt x="4334393" y="77125"/>
                      <a:pt x="4238877" y="85386"/>
                      <a:pt x="4033579" y="84902"/>
                    </a:cubicBezTo>
                    <a:cubicBezTo>
                      <a:pt x="3828281" y="84418"/>
                      <a:pt x="3580556" y="97925"/>
                      <a:pt x="3376644" y="84902"/>
                    </a:cubicBezTo>
                    <a:cubicBezTo>
                      <a:pt x="3172732" y="71879"/>
                      <a:pt x="3019455" y="55316"/>
                      <a:pt x="2719710" y="84902"/>
                    </a:cubicBezTo>
                    <a:cubicBezTo>
                      <a:pt x="2419965" y="114488"/>
                      <a:pt x="2297015" y="106137"/>
                      <a:pt x="2108760" y="84902"/>
                    </a:cubicBezTo>
                    <a:cubicBezTo>
                      <a:pt x="1920505" y="63668"/>
                      <a:pt x="1577513" y="68128"/>
                      <a:pt x="1359855" y="84902"/>
                    </a:cubicBezTo>
                    <a:cubicBezTo>
                      <a:pt x="1142198" y="101676"/>
                      <a:pt x="944349" y="66361"/>
                      <a:pt x="610949" y="84902"/>
                    </a:cubicBezTo>
                    <a:cubicBezTo>
                      <a:pt x="277549" y="103443"/>
                      <a:pt x="291731" y="96904"/>
                      <a:pt x="0" y="84902"/>
                    </a:cubicBezTo>
                    <a:cubicBezTo>
                      <a:pt x="1504" y="64811"/>
                      <a:pt x="2191" y="2328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2" name="Right Arrow">
                <a:extLst>
                  <a:ext uri="{FF2B5EF4-FFF2-40B4-BE49-F238E27FC236}">
                    <a16:creationId xmlns:a16="http://schemas.microsoft.com/office/drawing/2014/main" id="{2F7E7030-AE23-4C71-9D40-8C71448C5571}"/>
                  </a:ext>
                </a:extLst>
              </p:cNvPr>
              <p:cNvGrpSpPr/>
              <p:nvPr/>
            </p:nvGrpSpPr>
            <p:grpSpPr>
              <a:xfrm>
                <a:off x="5128197" y="2407577"/>
                <a:ext cx="55821" cy="39982"/>
                <a:chOff x="5128197" y="2407577"/>
                <a:chExt cx="55821" cy="39982"/>
              </a:xfrm>
            </p:grpSpPr>
            <p:grpSp>
              <p:nvGrpSpPr>
                <p:cNvPr id="549" name="Right Arrow">
                  <a:extLst>
                    <a:ext uri="{FF2B5EF4-FFF2-40B4-BE49-F238E27FC236}">
                      <a16:creationId xmlns:a16="http://schemas.microsoft.com/office/drawing/2014/main" id="{4D35FA65-08E4-45FF-94BF-C0C56E3834B4}"/>
                    </a:ext>
                  </a:extLst>
                </p:cNvPr>
                <p:cNvGrpSpPr/>
                <p:nvPr/>
              </p:nvGrpSpPr>
              <p:grpSpPr>
                <a:xfrm rot="13370064">
                  <a:off x="5144036" y="2407577"/>
                  <a:ext cx="39982" cy="39982"/>
                  <a:chOff x="1411369" y="3109610"/>
                  <a:chExt cx="182868" cy="191529"/>
                </a:xfrm>
              </p:grpSpPr>
              <p:cxnSp>
                <p:nvCxnSpPr>
                  <p:cNvPr id="551" name="Line 2">
                    <a:extLst>
                      <a:ext uri="{FF2B5EF4-FFF2-40B4-BE49-F238E27FC236}">
                        <a16:creationId xmlns:a16="http://schemas.microsoft.com/office/drawing/2014/main" id="{B5814EB0-87FC-4756-AF48-63BC64B5A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>
                    <a:off x="1484509" y="3191411"/>
                    <a:ext cx="109728" cy="109728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Line 1">
                    <a:extLst>
                      <a:ext uri="{FF2B5EF4-FFF2-40B4-BE49-F238E27FC236}">
                        <a16:creationId xmlns:a16="http://schemas.microsoft.com/office/drawing/2014/main" id="{4D5BF2D1-807C-4A5B-BC2D-13570B0EDD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 flipV="1">
                    <a:off x="1411369" y="3109610"/>
                    <a:ext cx="109728" cy="109729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0" name="Right Arrow">
                  <a:extLst>
                    <a:ext uri="{FF2B5EF4-FFF2-40B4-BE49-F238E27FC236}">
                      <a16:creationId xmlns:a16="http://schemas.microsoft.com/office/drawing/2014/main" id="{FF254B69-F7DD-44F0-A30E-CBC5D9CAE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197" y="2427402"/>
                  <a:ext cx="47979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3" name="Left Arrow">
                <a:extLst>
                  <a:ext uri="{FF2B5EF4-FFF2-40B4-BE49-F238E27FC236}">
                    <a16:creationId xmlns:a16="http://schemas.microsoft.com/office/drawing/2014/main" id="{B0BE31A3-3EBB-4564-A28D-07C34782648F}"/>
                  </a:ext>
                </a:extLst>
              </p:cNvPr>
              <p:cNvGrpSpPr/>
              <p:nvPr/>
            </p:nvGrpSpPr>
            <p:grpSpPr>
              <a:xfrm>
                <a:off x="5004669" y="2407458"/>
                <a:ext cx="56118" cy="39982"/>
                <a:chOff x="5004669" y="2407458"/>
                <a:chExt cx="56118" cy="39982"/>
              </a:xfrm>
            </p:grpSpPr>
            <p:grpSp>
              <p:nvGrpSpPr>
                <p:cNvPr id="545" name="Left Arrow">
                  <a:extLst>
                    <a:ext uri="{FF2B5EF4-FFF2-40B4-BE49-F238E27FC236}">
                      <a16:creationId xmlns:a16="http://schemas.microsoft.com/office/drawing/2014/main" id="{35C6CA7C-337E-4C13-A902-50183FE3105E}"/>
                    </a:ext>
                  </a:extLst>
                </p:cNvPr>
                <p:cNvGrpSpPr/>
                <p:nvPr/>
              </p:nvGrpSpPr>
              <p:grpSpPr>
                <a:xfrm rot="8229936" flipH="1">
                  <a:off x="5004669" y="2407458"/>
                  <a:ext cx="39982" cy="39982"/>
                  <a:chOff x="1411369" y="3109610"/>
                  <a:chExt cx="182868" cy="191529"/>
                </a:xfrm>
              </p:grpSpPr>
              <p:cxnSp>
                <p:nvCxnSpPr>
                  <p:cNvPr id="547" name="Line 2">
                    <a:extLst>
                      <a:ext uri="{FF2B5EF4-FFF2-40B4-BE49-F238E27FC236}">
                        <a16:creationId xmlns:a16="http://schemas.microsoft.com/office/drawing/2014/main" id="{7872BCB5-50C6-4D17-B3E5-7C26101210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>
                    <a:off x="1484509" y="3191411"/>
                    <a:ext cx="109728" cy="109728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Line 1">
                    <a:extLst>
                      <a:ext uri="{FF2B5EF4-FFF2-40B4-BE49-F238E27FC236}">
                        <a16:creationId xmlns:a16="http://schemas.microsoft.com/office/drawing/2014/main" id="{B2E27EF4-CBCF-41A5-82B8-16D09FE37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 flipV="1">
                    <a:off x="1411369" y="3109610"/>
                    <a:ext cx="109728" cy="109729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6" name="Left Arrow">
                  <a:extLst>
                    <a:ext uri="{FF2B5EF4-FFF2-40B4-BE49-F238E27FC236}">
                      <a16:creationId xmlns:a16="http://schemas.microsoft.com/office/drawing/2014/main" id="{9FD14A27-CF2D-40DD-9248-09C9BAD52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2808" y="2427402"/>
                  <a:ext cx="47979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4" name="Search Address Bar Icon" descr="Magnifying glass">
                <a:extLst>
                  <a:ext uri="{FF2B5EF4-FFF2-40B4-BE49-F238E27FC236}">
                    <a16:creationId xmlns:a16="http://schemas.microsoft.com/office/drawing/2014/main" id="{4C28C5D4-573A-4815-946D-BFF46133E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5539664" y="2402166"/>
                <a:ext cx="48632" cy="48632"/>
              </a:xfrm>
              <a:prstGeom prst="rect">
                <a:avLst/>
              </a:prstGeom>
            </p:spPr>
          </p:pic>
          <p:sp>
            <p:nvSpPr>
              <p:cNvPr id="525" name="Search Address Bar Text">
                <a:extLst>
                  <a:ext uri="{FF2B5EF4-FFF2-40B4-BE49-F238E27FC236}">
                    <a16:creationId xmlns:a16="http://schemas.microsoft.com/office/drawing/2014/main" id="{F4A46A15-079C-4B4A-A2A7-4B46B7DD69EC}"/>
                  </a:ext>
                </a:extLst>
              </p:cNvPr>
              <p:cNvSpPr txBox="1"/>
              <p:nvPr/>
            </p:nvSpPr>
            <p:spPr>
              <a:xfrm>
                <a:off x="5529550" y="2361221"/>
                <a:ext cx="1335040" cy="14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0" dirty="0">
                    <a:solidFill>
                      <a:srgbClr val="AEAEAE"/>
                    </a:solidFill>
                  </a:rPr>
                  <a:t>Search or enter web address</a:t>
                </a:r>
              </a:p>
            </p:txBody>
          </p:sp>
          <p:pic>
            <p:nvPicPr>
              <p:cNvPr id="526" name="Refresh Button" descr="Refresh">
                <a:extLst>
                  <a:ext uri="{FF2B5EF4-FFF2-40B4-BE49-F238E27FC236}">
                    <a16:creationId xmlns:a16="http://schemas.microsoft.com/office/drawing/2014/main" id="{09D65992-45BC-4343-9F7B-4797F33FF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611513">
                <a:off x="5247646" y="2397778"/>
                <a:ext cx="59306" cy="59306"/>
              </a:xfrm>
              <a:prstGeom prst="rect">
                <a:avLst/>
              </a:prstGeom>
            </p:spPr>
          </p:pic>
          <p:pic>
            <p:nvPicPr>
              <p:cNvPr id="527" name="Home Button" descr="Home">
                <a:extLst>
                  <a:ext uri="{FF2B5EF4-FFF2-40B4-BE49-F238E27FC236}">
                    <a16:creationId xmlns:a16="http://schemas.microsoft.com/office/drawing/2014/main" id="{3D38578F-3F8D-4CB7-91EC-80501AE33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71550" y="2399299"/>
                <a:ext cx="59306" cy="59306"/>
              </a:xfrm>
              <a:prstGeom prst="rect">
                <a:avLst/>
              </a:prstGeom>
            </p:spPr>
          </p:pic>
          <p:grpSp>
            <p:nvGrpSpPr>
              <p:cNvPr id="528" name="Address Bar Settings Button">
                <a:extLst>
                  <a:ext uri="{FF2B5EF4-FFF2-40B4-BE49-F238E27FC236}">
                    <a16:creationId xmlns:a16="http://schemas.microsoft.com/office/drawing/2014/main" id="{DB281471-0E34-49CB-956F-F16D446D26A9}"/>
                  </a:ext>
                </a:extLst>
              </p:cNvPr>
              <p:cNvGrpSpPr/>
              <p:nvPr/>
            </p:nvGrpSpPr>
            <p:grpSpPr>
              <a:xfrm>
                <a:off x="10462849" y="2419434"/>
                <a:ext cx="64797" cy="15993"/>
                <a:chOff x="10790691" y="1400190"/>
                <a:chExt cx="74096" cy="18288"/>
              </a:xfrm>
            </p:grpSpPr>
            <p:sp>
              <p:nvSpPr>
                <p:cNvPr id="542" name="Circle">
                  <a:extLst>
                    <a:ext uri="{FF2B5EF4-FFF2-40B4-BE49-F238E27FC236}">
                      <a16:creationId xmlns:a16="http://schemas.microsoft.com/office/drawing/2014/main" id="{E665D752-7AB7-4FF6-B09C-1207C4312256}"/>
                    </a:ext>
                  </a:extLst>
                </p:cNvPr>
                <p:cNvSpPr/>
                <p:nvPr/>
              </p:nvSpPr>
              <p:spPr>
                <a:xfrm>
                  <a:off x="10846499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ircle">
                  <a:extLst>
                    <a:ext uri="{FF2B5EF4-FFF2-40B4-BE49-F238E27FC236}">
                      <a16:creationId xmlns:a16="http://schemas.microsoft.com/office/drawing/2014/main" id="{66F8E6F1-ACFA-40B0-BE17-B1C173E45A8C}"/>
                    </a:ext>
                  </a:extLst>
                </p:cNvPr>
                <p:cNvSpPr/>
                <p:nvPr/>
              </p:nvSpPr>
              <p:spPr>
                <a:xfrm>
                  <a:off x="10818595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ircle">
                  <a:extLst>
                    <a:ext uri="{FF2B5EF4-FFF2-40B4-BE49-F238E27FC236}">
                      <a16:creationId xmlns:a16="http://schemas.microsoft.com/office/drawing/2014/main" id="{9D4C3D15-84DA-4A39-AB09-681268FF014C}"/>
                    </a:ext>
                  </a:extLst>
                </p:cNvPr>
                <p:cNvSpPr/>
                <p:nvPr/>
              </p:nvSpPr>
              <p:spPr>
                <a:xfrm>
                  <a:off x="10790691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Add Button">
                <a:extLst>
                  <a:ext uri="{FF2B5EF4-FFF2-40B4-BE49-F238E27FC236}">
                    <a16:creationId xmlns:a16="http://schemas.microsoft.com/office/drawing/2014/main" id="{1CF79268-3321-4B74-BCE1-D4A4AAD16FD8}"/>
                  </a:ext>
                </a:extLst>
              </p:cNvPr>
              <p:cNvGrpSpPr/>
              <p:nvPr/>
            </p:nvGrpSpPr>
            <p:grpSpPr>
              <a:xfrm>
                <a:off x="5822685" y="2296671"/>
                <a:ext cx="39983" cy="39983"/>
                <a:chOff x="5822685" y="2296671"/>
                <a:chExt cx="39983" cy="39983"/>
              </a:xfrm>
            </p:grpSpPr>
            <p:cxnSp>
              <p:nvCxnSpPr>
                <p:cNvPr id="540" name="Line 2">
                  <a:extLst>
                    <a:ext uri="{FF2B5EF4-FFF2-40B4-BE49-F238E27FC236}">
                      <a16:creationId xmlns:a16="http://schemas.microsoft.com/office/drawing/2014/main" id="{54CFD6A6-0869-494F-B18E-802C12FE9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685" y="2315861"/>
                  <a:ext cx="39983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Line 1">
                  <a:extLst>
                    <a:ext uri="{FF2B5EF4-FFF2-40B4-BE49-F238E27FC236}">
                      <a16:creationId xmlns:a16="http://schemas.microsoft.com/office/drawing/2014/main" id="{8380DE50-4991-4F02-B8C0-D20EA5332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21643" y="2316663"/>
                  <a:ext cx="39983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0" name="Close Button" descr="Close">
                <a:extLst>
                  <a:ext uri="{FF2B5EF4-FFF2-40B4-BE49-F238E27FC236}">
                    <a16:creationId xmlns:a16="http://schemas.microsoft.com/office/drawing/2014/main" id="{8CFE01B9-D061-4B76-829A-F01DB3F25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65079" y="2296563"/>
                <a:ext cx="44638" cy="44638"/>
              </a:xfrm>
              <a:prstGeom prst="rect">
                <a:avLst/>
              </a:prstGeom>
            </p:spPr>
          </p:pic>
          <p:sp>
            <p:nvSpPr>
              <p:cNvPr id="531" name="Maximize Button">
                <a:extLst>
                  <a:ext uri="{FF2B5EF4-FFF2-40B4-BE49-F238E27FC236}">
                    <a16:creationId xmlns:a16="http://schemas.microsoft.com/office/drawing/2014/main" id="{1523D9FA-3565-4670-B7CA-B24512A67F8F}"/>
                  </a:ext>
                </a:extLst>
              </p:cNvPr>
              <p:cNvSpPr/>
              <p:nvPr/>
            </p:nvSpPr>
            <p:spPr>
              <a:xfrm>
                <a:off x="10328833" y="2301847"/>
                <a:ext cx="31986" cy="31986"/>
              </a:xfrm>
              <a:prstGeom prst="rect">
                <a:avLst/>
              </a:prstGeom>
              <a:noFill/>
              <a:ln w="63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2" name="Minimize Button">
                <a:extLst>
                  <a:ext uri="{FF2B5EF4-FFF2-40B4-BE49-F238E27FC236}">
                    <a16:creationId xmlns:a16="http://schemas.microsoft.com/office/drawing/2014/main" id="{A709F5FE-9E36-44B6-9DF5-E402CB1D7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0145" y="2316798"/>
                <a:ext cx="31986" cy="0"/>
              </a:xfrm>
              <a:prstGeom prst="line">
                <a:avLst/>
              </a:prstGeom>
              <a:ln w="63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Webpage Small Title Background">
                <a:extLst>
                  <a:ext uri="{FF2B5EF4-FFF2-40B4-BE49-F238E27FC236}">
                    <a16:creationId xmlns:a16="http://schemas.microsoft.com/office/drawing/2014/main" id="{8B8FC058-1C60-4C02-A8F2-586AA1954CC0}"/>
                  </a:ext>
                </a:extLst>
              </p:cNvPr>
              <p:cNvSpPr/>
              <p:nvPr/>
            </p:nvSpPr>
            <p:spPr>
              <a:xfrm>
                <a:off x="5167332" y="2270515"/>
                <a:ext cx="622646" cy="104134"/>
              </a:xfrm>
              <a:custGeom>
                <a:avLst/>
                <a:gdLst>
                  <a:gd name="connsiteX0" fmla="*/ 0 w 622646"/>
                  <a:gd name="connsiteY0" fmla="*/ 0 h 104134"/>
                  <a:gd name="connsiteX1" fmla="*/ 622646 w 622646"/>
                  <a:gd name="connsiteY1" fmla="*/ 0 h 104134"/>
                  <a:gd name="connsiteX2" fmla="*/ 622646 w 622646"/>
                  <a:gd name="connsiteY2" fmla="*/ 104134 h 104134"/>
                  <a:gd name="connsiteX3" fmla="*/ 0 w 622646"/>
                  <a:gd name="connsiteY3" fmla="*/ 104134 h 104134"/>
                  <a:gd name="connsiteX4" fmla="*/ 0 w 622646"/>
                  <a:gd name="connsiteY4" fmla="*/ 0 h 10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646" h="104134" fill="none" extrusionOk="0">
                    <a:moveTo>
                      <a:pt x="0" y="0"/>
                    </a:moveTo>
                    <a:cubicBezTo>
                      <a:pt x="303527" y="-11224"/>
                      <a:pt x="347830" y="-2420"/>
                      <a:pt x="622646" y="0"/>
                    </a:cubicBezTo>
                    <a:cubicBezTo>
                      <a:pt x="617543" y="49713"/>
                      <a:pt x="627647" y="70936"/>
                      <a:pt x="622646" y="104134"/>
                    </a:cubicBezTo>
                    <a:cubicBezTo>
                      <a:pt x="427445" y="95508"/>
                      <a:pt x="185225" y="129744"/>
                      <a:pt x="0" y="104134"/>
                    </a:cubicBezTo>
                    <a:cubicBezTo>
                      <a:pt x="-1595" y="70651"/>
                      <a:pt x="3854" y="34322"/>
                      <a:pt x="0" y="0"/>
                    </a:cubicBezTo>
                    <a:close/>
                  </a:path>
                  <a:path w="622646" h="104134" stroke="0" extrusionOk="0">
                    <a:moveTo>
                      <a:pt x="0" y="0"/>
                    </a:moveTo>
                    <a:cubicBezTo>
                      <a:pt x="270705" y="-8460"/>
                      <a:pt x="453983" y="-12708"/>
                      <a:pt x="622646" y="0"/>
                    </a:cubicBezTo>
                    <a:cubicBezTo>
                      <a:pt x="619928" y="35983"/>
                      <a:pt x="619772" y="62275"/>
                      <a:pt x="622646" y="104134"/>
                    </a:cubicBezTo>
                    <a:cubicBezTo>
                      <a:pt x="357335" y="87148"/>
                      <a:pt x="268814" y="119323"/>
                      <a:pt x="0" y="104134"/>
                    </a:cubicBezTo>
                    <a:cubicBezTo>
                      <a:pt x="933" y="57310"/>
                      <a:pt x="-398" y="29390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4" name="Webpage Close Icon" descr="Close">
                <a:extLst>
                  <a:ext uri="{FF2B5EF4-FFF2-40B4-BE49-F238E27FC236}">
                    <a16:creationId xmlns:a16="http://schemas.microsoft.com/office/drawing/2014/main" id="{54440EC5-88CB-481D-BBE4-52BCFD6B1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7383" y="2296983"/>
                <a:ext cx="44638" cy="44638"/>
              </a:xfrm>
              <a:prstGeom prst="rect">
                <a:avLst/>
              </a:prstGeom>
            </p:spPr>
          </p:pic>
          <p:sp>
            <p:nvSpPr>
              <p:cNvPr id="535" name="Webpage Name">
                <a:extLst>
                  <a:ext uri="{FF2B5EF4-FFF2-40B4-BE49-F238E27FC236}">
                    <a16:creationId xmlns:a16="http://schemas.microsoft.com/office/drawing/2014/main" id="{78A40229-4D45-4960-9218-446DE8A37743}"/>
                  </a:ext>
                </a:extLst>
              </p:cNvPr>
              <p:cNvSpPr txBox="1"/>
              <p:nvPr/>
            </p:nvSpPr>
            <p:spPr>
              <a:xfrm>
                <a:off x="5272180" y="2289186"/>
                <a:ext cx="138919" cy="53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" dirty="0">
                    <a:solidFill>
                      <a:srgbClr val="555555"/>
                    </a:solidFill>
                  </a:rPr>
                  <a:t>Start</a:t>
                </a:r>
              </a:p>
            </p:txBody>
          </p:sp>
          <p:grpSp>
            <p:nvGrpSpPr>
              <p:cNvPr id="536" name="Website Icon Placeholder">
                <a:extLst>
                  <a:ext uri="{FF2B5EF4-FFF2-40B4-BE49-F238E27FC236}">
                    <a16:creationId xmlns:a16="http://schemas.microsoft.com/office/drawing/2014/main" id="{F12C93E2-424A-4D9A-9C11-A3F49BB5936C}"/>
                  </a:ext>
                </a:extLst>
              </p:cNvPr>
              <p:cNvGrpSpPr/>
              <p:nvPr/>
            </p:nvGrpSpPr>
            <p:grpSpPr>
              <a:xfrm>
                <a:off x="5204508" y="2295596"/>
                <a:ext cx="41452" cy="40711"/>
                <a:chOff x="1950533" y="1912092"/>
                <a:chExt cx="144420" cy="141838"/>
              </a:xfrm>
            </p:grpSpPr>
            <p:sp>
              <p:nvSpPr>
                <p:cNvPr id="537" name="Square">
                  <a:extLst>
                    <a:ext uri="{FF2B5EF4-FFF2-40B4-BE49-F238E27FC236}">
                      <a16:creationId xmlns:a16="http://schemas.microsoft.com/office/drawing/2014/main" id="{E6DBB03C-63A7-4CFC-8B29-388FF596A28C}"/>
                    </a:ext>
                  </a:extLst>
                </p:cNvPr>
                <p:cNvSpPr/>
                <p:nvPr/>
              </p:nvSpPr>
              <p:spPr>
                <a:xfrm>
                  <a:off x="1952625" y="1913132"/>
                  <a:ext cx="141684" cy="140798"/>
                </a:xfrm>
                <a:custGeom>
                  <a:avLst/>
                  <a:gdLst>
                    <a:gd name="connsiteX0" fmla="*/ 0 w 141684"/>
                    <a:gd name="connsiteY0" fmla="*/ 0 h 140798"/>
                    <a:gd name="connsiteX1" fmla="*/ 141684 w 141684"/>
                    <a:gd name="connsiteY1" fmla="*/ 0 h 140798"/>
                    <a:gd name="connsiteX2" fmla="*/ 141684 w 141684"/>
                    <a:gd name="connsiteY2" fmla="*/ 140798 h 140798"/>
                    <a:gd name="connsiteX3" fmla="*/ 0 w 141684"/>
                    <a:gd name="connsiteY3" fmla="*/ 140798 h 140798"/>
                    <a:gd name="connsiteX4" fmla="*/ 0 w 141684"/>
                    <a:gd name="connsiteY4" fmla="*/ 0 h 140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84" h="140798" fill="none" extrusionOk="0">
                      <a:moveTo>
                        <a:pt x="0" y="0"/>
                      </a:moveTo>
                      <a:cubicBezTo>
                        <a:pt x="45991" y="1878"/>
                        <a:pt x="96569" y="5713"/>
                        <a:pt x="141684" y="0"/>
                      </a:cubicBezTo>
                      <a:cubicBezTo>
                        <a:pt x="138845" y="57765"/>
                        <a:pt x="145173" y="72590"/>
                        <a:pt x="141684" y="140798"/>
                      </a:cubicBezTo>
                      <a:cubicBezTo>
                        <a:pt x="80807" y="141118"/>
                        <a:pt x="31063" y="140290"/>
                        <a:pt x="0" y="140798"/>
                      </a:cubicBezTo>
                      <a:cubicBezTo>
                        <a:pt x="1379" y="91549"/>
                        <a:pt x="-187" y="55626"/>
                        <a:pt x="0" y="0"/>
                      </a:cubicBezTo>
                      <a:close/>
                    </a:path>
                    <a:path w="141684" h="140798" stroke="0" extrusionOk="0">
                      <a:moveTo>
                        <a:pt x="0" y="0"/>
                      </a:moveTo>
                      <a:cubicBezTo>
                        <a:pt x="62393" y="2102"/>
                        <a:pt x="83537" y="-1382"/>
                        <a:pt x="141684" y="0"/>
                      </a:cubicBezTo>
                      <a:cubicBezTo>
                        <a:pt x="135837" y="59974"/>
                        <a:pt x="144028" y="102945"/>
                        <a:pt x="141684" y="140798"/>
                      </a:cubicBezTo>
                      <a:cubicBezTo>
                        <a:pt x="95486" y="144697"/>
                        <a:pt x="42034" y="141879"/>
                        <a:pt x="0" y="140798"/>
                      </a:cubicBezTo>
                      <a:cubicBezTo>
                        <a:pt x="-996" y="102443"/>
                        <a:pt x="5794" y="61365"/>
                        <a:pt x="0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92778252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8" name="Line 2">
                  <a:extLst>
                    <a:ext uri="{FF2B5EF4-FFF2-40B4-BE49-F238E27FC236}">
                      <a16:creationId xmlns:a16="http://schemas.microsoft.com/office/drawing/2014/main" id="{5E74EB29-1C16-4733-81E3-224E14FE7904}"/>
                    </a:ext>
                  </a:extLst>
                </p:cNvPr>
                <p:cNvCxnSpPr/>
                <p:nvPr/>
              </p:nvCxnSpPr>
              <p:spPr>
                <a:xfrm>
                  <a:off x="1950533" y="1912092"/>
                  <a:ext cx="143776" cy="141838"/>
                </a:xfrm>
                <a:prstGeom prst="line">
                  <a:avLst/>
                </a:prstGeom>
                <a:ln w="3175">
                  <a:solidFill>
                    <a:srgbClr val="4444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Line 1">
                  <a:extLst>
                    <a:ext uri="{FF2B5EF4-FFF2-40B4-BE49-F238E27FC236}">
                      <a16:creationId xmlns:a16="http://schemas.microsoft.com/office/drawing/2014/main" id="{6C9D239C-AE67-4A5B-9A3A-082D1955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1177" y="1912092"/>
                  <a:ext cx="143776" cy="141838"/>
                </a:xfrm>
                <a:prstGeom prst="line">
                  <a:avLst/>
                </a:prstGeom>
                <a:ln w="3175">
                  <a:solidFill>
                    <a:srgbClr val="4444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Tablet Outline">
              <a:extLst>
                <a:ext uri="{FF2B5EF4-FFF2-40B4-BE49-F238E27FC236}">
                  <a16:creationId xmlns:a16="http://schemas.microsoft.com/office/drawing/2014/main" id="{ACE4A6A2-5007-495E-8EF4-5B0E4876DEC8}"/>
                </a:ext>
              </a:extLst>
            </p:cNvPr>
            <p:cNvGrpSpPr/>
            <p:nvPr/>
          </p:nvGrpSpPr>
          <p:grpSpPr>
            <a:xfrm rot="16200000">
              <a:off x="3510205" y="-874665"/>
              <a:ext cx="6068060" cy="8606117"/>
              <a:chOff x="4740346" y="2465294"/>
              <a:chExt cx="1802369" cy="2556237"/>
            </a:xfrm>
          </p:grpSpPr>
          <p:sp>
            <p:nvSpPr>
              <p:cNvPr id="559" name="Tablet Outline and Screen">
                <a:extLst>
                  <a:ext uri="{FF2B5EF4-FFF2-40B4-BE49-F238E27FC236}">
                    <a16:creationId xmlns:a16="http://schemas.microsoft.com/office/drawing/2014/main" id="{B19BED11-7706-491F-9F26-4D73A09B09AB}"/>
                  </a:ext>
                </a:extLst>
              </p:cNvPr>
              <p:cNvSpPr/>
              <p:nvPr/>
            </p:nvSpPr>
            <p:spPr>
              <a:xfrm rot="5400000">
                <a:off x="4363640" y="2842456"/>
                <a:ext cx="2555781" cy="1802369"/>
              </a:xfrm>
              <a:custGeom>
                <a:avLst/>
                <a:gdLst>
                  <a:gd name="connsiteX0" fmla="*/ 98312 w 2555781"/>
                  <a:gd name="connsiteY0" fmla="*/ 1707597 h 1802369"/>
                  <a:gd name="connsiteX1" fmla="*/ 2354723 w 2555781"/>
                  <a:gd name="connsiteY1" fmla="*/ 1707597 h 1802369"/>
                  <a:gd name="connsiteX2" fmla="*/ 2354723 w 2555781"/>
                  <a:gd name="connsiteY2" fmla="*/ 94770 h 1802369"/>
                  <a:gd name="connsiteX3" fmla="*/ 98312 w 2555781"/>
                  <a:gd name="connsiteY3" fmla="*/ 94770 h 1802369"/>
                  <a:gd name="connsiteX4" fmla="*/ 0 w 2555781"/>
                  <a:gd name="connsiteY4" fmla="*/ 1732509 h 1802369"/>
                  <a:gd name="connsiteX5" fmla="*/ 0 w 2555781"/>
                  <a:gd name="connsiteY5" fmla="*/ 69860 h 1802369"/>
                  <a:gd name="connsiteX6" fmla="*/ 69860 w 2555781"/>
                  <a:gd name="connsiteY6" fmla="*/ 0 h 1802369"/>
                  <a:gd name="connsiteX7" fmla="*/ 2485921 w 2555781"/>
                  <a:gd name="connsiteY7" fmla="*/ 0 h 1802369"/>
                  <a:gd name="connsiteX8" fmla="*/ 2555781 w 2555781"/>
                  <a:gd name="connsiteY8" fmla="*/ 69860 h 1802369"/>
                  <a:gd name="connsiteX9" fmla="*/ 2555781 w 2555781"/>
                  <a:gd name="connsiteY9" fmla="*/ 1732509 h 1802369"/>
                  <a:gd name="connsiteX10" fmla="*/ 2485921 w 2555781"/>
                  <a:gd name="connsiteY10" fmla="*/ 1802369 h 1802369"/>
                  <a:gd name="connsiteX11" fmla="*/ 69860 w 2555781"/>
                  <a:gd name="connsiteY11" fmla="*/ 1802369 h 1802369"/>
                  <a:gd name="connsiteX12" fmla="*/ 0 w 2555781"/>
                  <a:gd name="connsiteY12" fmla="*/ 1732509 h 180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55781" h="1802369">
                    <a:moveTo>
                      <a:pt x="98312" y="1707597"/>
                    </a:moveTo>
                    <a:lnTo>
                      <a:pt x="2354723" y="1707597"/>
                    </a:lnTo>
                    <a:lnTo>
                      <a:pt x="2354723" y="94770"/>
                    </a:lnTo>
                    <a:lnTo>
                      <a:pt x="98312" y="94770"/>
                    </a:lnTo>
                    <a:close/>
                    <a:moveTo>
                      <a:pt x="0" y="1732509"/>
                    </a:moveTo>
                    <a:lnTo>
                      <a:pt x="0" y="69860"/>
                    </a:lnTo>
                    <a:cubicBezTo>
                      <a:pt x="0" y="31277"/>
                      <a:pt x="31277" y="0"/>
                      <a:pt x="69860" y="0"/>
                    </a:cubicBezTo>
                    <a:lnTo>
                      <a:pt x="2485921" y="0"/>
                    </a:lnTo>
                    <a:cubicBezTo>
                      <a:pt x="2524504" y="0"/>
                      <a:pt x="2555781" y="31277"/>
                      <a:pt x="2555781" y="69860"/>
                    </a:cubicBezTo>
                    <a:lnTo>
                      <a:pt x="2555781" y="1732509"/>
                    </a:lnTo>
                    <a:cubicBezTo>
                      <a:pt x="2555781" y="1771092"/>
                      <a:pt x="2524504" y="1802369"/>
                      <a:pt x="2485921" y="1802369"/>
                    </a:cubicBezTo>
                    <a:lnTo>
                      <a:pt x="69860" y="1802369"/>
                    </a:lnTo>
                    <a:cubicBezTo>
                      <a:pt x="31277" y="1802369"/>
                      <a:pt x="0" y="1771092"/>
                      <a:pt x="0" y="1732509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Tablet Home Button">
                <a:extLst>
                  <a:ext uri="{FF2B5EF4-FFF2-40B4-BE49-F238E27FC236}">
                    <a16:creationId xmlns:a16="http://schemas.microsoft.com/office/drawing/2014/main" id="{F4B994A9-357B-4A98-B948-20D42E96D618}"/>
                  </a:ext>
                </a:extLst>
              </p:cNvPr>
              <p:cNvSpPr/>
              <p:nvPr/>
            </p:nvSpPr>
            <p:spPr>
              <a:xfrm rot="5400000">
                <a:off x="5573142" y="4850882"/>
                <a:ext cx="136777" cy="13677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ablet Outline">
                <a:extLst>
                  <a:ext uri="{FF2B5EF4-FFF2-40B4-BE49-F238E27FC236}">
                    <a16:creationId xmlns:a16="http://schemas.microsoft.com/office/drawing/2014/main" id="{842DDC13-0BD5-4A26-A042-ADCB01FC6D42}"/>
                  </a:ext>
                </a:extLst>
              </p:cNvPr>
              <p:cNvSpPr/>
              <p:nvPr/>
            </p:nvSpPr>
            <p:spPr>
              <a:xfrm rot="5400000">
                <a:off x="4363640" y="2842000"/>
                <a:ext cx="2555781" cy="1802369"/>
              </a:xfrm>
              <a:prstGeom prst="roundRect">
                <a:avLst>
                  <a:gd name="adj" fmla="val 38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1" name="Mobile Device Outline" descr="A mockup of mobile interface on a phone.">
            <a:extLst>
              <a:ext uri="{FF2B5EF4-FFF2-40B4-BE49-F238E27FC236}">
                <a16:creationId xmlns:a16="http://schemas.microsoft.com/office/drawing/2014/main" id="{22D67D32-396A-4AAB-9566-759C06E1F4FE}"/>
              </a:ext>
            </a:extLst>
          </p:cNvPr>
          <p:cNvGrpSpPr/>
          <p:nvPr/>
        </p:nvGrpSpPr>
        <p:grpSpPr>
          <a:xfrm>
            <a:off x="8698534" y="1357874"/>
            <a:ext cx="2736739" cy="5016282"/>
            <a:chOff x="1357224" y="2005431"/>
            <a:chExt cx="2449955" cy="4490624"/>
          </a:xfrm>
        </p:grpSpPr>
        <p:sp>
          <p:nvSpPr>
            <p:cNvPr id="182" name="Menu Header Background">
              <a:extLst>
                <a:ext uri="{FF2B5EF4-FFF2-40B4-BE49-F238E27FC236}">
                  <a16:creationId xmlns:a16="http://schemas.microsoft.com/office/drawing/2014/main" id="{000DEACF-1A7C-45C9-8430-A637BD693E6A}"/>
                </a:ext>
              </a:extLst>
            </p:cNvPr>
            <p:cNvSpPr/>
            <p:nvPr/>
          </p:nvSpPr>
          <p:spPr>
            <a:xfrm>
              <a:off x="1466781" y="2387397"/>
              <a:ext cx="2232972" cy="402586"/>
            </a:xfrm>
            <a:custGeom>
              <a:avLst/>
              <a:gdLst>
                <a:gd name="connsiteX0" fmla="*/ 0 w 2232972"/>
                <a:gd name="connsiteY0" fmla="*/ 0 h 402586"/>
                <a:gd name="connsiteX1" fmla="*/ 0 w 2232972"/>
                <a:gd name="connsiteY1" fmla="*/ 0 h 402586"/>
                <a:gd name="connsiteX2" fmla="*/ 535913 w 2232972"/>
                <a:gd name="connsiteY2" fmla="*/ 0 h 402586"/>
                <a:gd name="connsiteX3" fmla="*/ 1094156 w 2232972"/>
                <a:gd name="connsiteY3" fmla="*/ 0 h 402586"/>
                <a:gd name="connsiteX4" fmla="*/ 1652399 w 2232972"/>
                <a:gd name="connsiteY4" fmla="*/ 0 h 402586"/>
                <a:gd name="connsiteX5" fmla="*/ 2232972 w 2232972"/>
                <a:gd name="connsiteY5" fmla="*/ 0 h 402586"/>
                <a:gd name="connsiteX6" fmla="*/ 2232972 w 2232972"/>
                <a:gd name="connsiteY6" fmla="*/ 0 h 402586"/>
                <a:gd name="connsiteX7" fmla="*/ 2232972 w 2232972"/>
                <a:gd name="connsiteY7" fmla="*/ 402586 h 402586"/>
                <a:gd name="connsiteX8" fmla="*/ 2232972 w 2232972"/>
                <a:gd name="connsiteY8" fmla="*/ 402586 h 402586"/>
                <a:gd name="connsiteX9" fmla="*/ 1674729 w 2232972"/>
                <a:gd name="connsiteY9" fmla="*/ 402586 h 402586"/>
                <a:gd name="connsiteX10" fmla="*/ 1161145 w 2232972"/>
                <a:gd name="connsiteY10" fmla="*/ 402586 h 402586"/>
                <a:gd name="connsiteX11" fmla="*/ 647562 w 2232972"/>
                <a:gd name="connsiteY11" fmla="*/ 402586 h 402586"/>
                <a:gd name="connsiteX12" fmla="*/ 0 w 2232972"/>
                <a:gd name="connsiteY12" fmla="*/ 402586 h 402586"/>
                <a:gd name="connsiteX13" fmla="*/ 0 w 2232972"/>
                <a:gd name="connsiteY13" fmla="*/ 402586 h 402586"/>
                <a:gd name="connsiteX14" fmla="*/ 0 w 2232972"/>
                <a:gd name="connsiteY14" fmla="*/ 0 h 40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32972" h="402586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147406" y="-11487"/>
                    <a:pt x="272346" y="7094"/>
                    <a:pt x="535913" y="0"/>
                  </a:cubicBezTo>
                  <a:cubicBezTo>
                    <a:pt x="799480" y="-7094"/>
                    <a:pt x="890176" y="14257"/>
                    <a:pt x="1094156" y="0"/>
                  </a:cubicBezTo>
                  <a:cubicBezTo>
                    <a:pt x="1298136" y="-14257"/>
                    <a:pt x="1530231" y="1464"/>
                    <a:pt x="1652399" y="0"/>
                  </a:cubicBezTo>
                  <a:cubicBezTo>
                    <a:pt x="1774567" y="-1464"/>
                    <a:pt x="2039451" y="26039"/>
                    <a:pt x="2232972" y="0"/>
                  </a:cubicBezTo>
                  <a:lnTo>
                    <a:pt x="2232972" y="0"/>
                  </a:lnTo>
                  <a:cubicBezTo>
                    <a:pt x="2219879" y="83520"/>
                    <a:pt x="2246032" y="273696"/>
                    <a:pt x="2232972" y="402586"/>
                  </a:cubicBezTo>
                  <a:lnTo>
                    <a:pt x="2232972" y="402586"/>
                  </a:lnTo>
                  <a:cubicBezTo>
                    <a:pt x="2065325" y="414939"/>
                    <a:pt x="1843769" y="402560"/>
                    <a:pt x="1674729" y="402586"/>
                  </a:cubicBezTo>
                  <a:cubicBezTo>
                    <a:pt x="1505689" y="402612"/>
                    <a:pt x="1378045" y="379808"/>
                    <a:pt x="1161145" y="402586"/>
                  </a:cubicBezTo>
                  <a:cubicBezTo>
                    <a:pt x="944245" y="425364"/>
                    <a:pt x="877932" y="399227"/>
                    <a:pt x="647562" y="402586"/>
                  </a:cubicBezTo>
                  <a:cubicBezTo>
                    <a:pt x="417192" y="405945"/>
                    <a:pt x="293594" y="374392"/>
                    <a:pt x="0" y="402586"/>
                  </a:cubicBezTo>
                  <a:lnTo>
                    <a:pt x="0" y="402586"/>
                  </a:lnTo>
                  <a:cubicBezTo>
                    <a:pt x="8541" y="294937"/>
                    <a:pt x="-19623" y="103718"/>
                    <a:pt x="0" y="0"/>
                  </a:cubicBezTo>
                  <a:close/>
                </a:path>
                <a:path w="2232972" h="402586" stroke="0" extrusionOk="0">
                  <a:moveTo>
                    <a:pt x="0" y="0"/>
                  </a:moveTo>
                  <a:lnTo>
                    <a:pt x="0" y="0"/>
                  </a:lnTo>
                  <a:cubicBezTo>
                    <a:pt x="242604" y="-9532"/>
                    <a:pt x="414600" y="-17151"/>
                    <a:pt x="535913" y="0"/>
                  </a:cubicBezTo>
                  <a:cubicBezTo>
                    <a:pt x="657226" y="17151"/>
                    <a:pt x="907053" y="-21676"/>
                    <a:pt x="1027167" y="0"/>
                  </a:cubicBezTo>
                  <a:cubicBezTo>
                    <a:pt x="1147281" y="21676"/>
                    <a:pt x="1506001" y="-16517"/>
                    <a:pt x="1630070" y="0"/>
                  </a:cubicBezTo>
                  <a:cubicBezTo>
                    <a:pt x="1754139" y="16517"/>
                    <a:pt x="2036633" y="-11698"/>
                    <a:pt x="2232972" y="0"/>
                  </a:cubicBezTo>
                  <a:lnTo>
                    <a:pt x="2232972" y="0"/>
                  </a:lnTo>
                  <a:cubicBezTo>
                    <a:pt x="2219488" y="169416"/>
                    <a:pt x="2240019" y="289193"/>
                    <a:pt x="2232972" y="402586"/>
                  </a:cubicBezTo>
                  <a:lnTo>
                    <a:pt x="2232972" y="402586"/>
                  </a:lnTo>
                  <a:cubicBezTo>
                    <a:pt x="1999455" y="420234"/>
                    <a:pt x="1921617" y="381245"/>
                    <a:pt x="1719388" y="402586"/>
                  </a:cubicBezTo>
                  <a:cubicBezTo>
                    <a:pt x="1517159" y="423927"/>
                    <a:pt x="1316657" y="395772"/>
                    <a:pt x="1205805" y="402586"/>
                  </a:cubicBezTo>
                  <a:cubicBezTo>
                    <a:pt x="1094953" y="409400"/>
                    <a:pt x="734157" y="416370"/>
                    <a:pt x="602902" y="402586"/>
                  </a:cubicBezTo>
                  <a:cubicBezTo>
                    <a:pt x="471647" y="388802"/>
                    <a:pt x="171528" y="432641"/>
                    <a:pt x="0" y="402586"/>
                  </a:cubicBezTo>
                  <a:lnTo>
                    <a:pt x="0" y="402586"/>
                  </a:lnTo>
                  <a:cubicBezTo>
                    <a:pt x="10091" y="221488"/>
                    <a:pt x="166" y="108559"/>
                    <a:pt x="0" y="0"/>
                  </a:cubicBezTo>
                  <a:close/>
                </a:path>
              </a:pathLst>
            </a:custGeom>
            <a:solidFill>
              <a:srgbClr val="FAF9F9"/>
            </a:solidFill>
            <a:ln w="3175">
              <a:solidFill>
                <a:srgbClr val="B8B8B8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Address Bar">
              <a:extLst>
                <a:ext uri="{FF2B5EF4-FFF2-40B4-BE49-F238E27FC236}">
                  <a16:creationId xmlns:a16="http://schemas.microsoft.com/office/drawing/2014/main" id="{EE4AB363-19A4-444F-AB4A-16235C4DF2D0}"/>
                </a:ext>
              </a:extLst>
            </p:cNvPr>
            <p:cNvGrpSpPr/>
            <p:nvPr/>
          </p:nvGrpSpPr>
          <p:grpSpPr>
            <a:xfrm>
              <a:off x="1551469" y="2537917"/>
              <a:ext cx="2063593" cy="200859"/>
              <a:chOff x="1551469" y="2537917"/>
              <a:chExt cx="2063593" cy="200859"/>
            </a:xfrm>
          </p:grpSpPr>
          <p:sp>
            <p:nvSpPr>
              <p:cNvPr id="227" name="Address Bar Placeholder">
                <a:extLst>
                  <a:ext uri="{FF2B5EF4-FFF2-40B4-BE49-F238E27FC236}">
                    <a16:creationId xmlns:a16="http://schemas.microsoft.com/office/drawing/2014/main" id="{19F8E0DE-2C73-4680-9586-F1C22078F8FF}"/>
                  </a:ext>
                </a:extLst>
              </p:cNvPr>
              <p:cNvSpPr/>
              <p:nvPr/>
            </p:nvSpPr>
            <p:spPr>
              <a:xfrm>
                <a:off x="1551469" y="2537917"/>
                <a:ext cx="2063593" cy="200859"/>
              </a:xfrm>
              <a:custGeom>
                <a:avLst/>
                <a:gdLst>
                  <a:gd name="connsiteX0" fmla="*/ 0 w 2063593"/>
                  <a:gd name="connsiteY0" fmla="*/ 33477 h 200859"/>
                  <a:gd name="connsiteX1" fmla="*/ 33477 w 2063593"/>
                  <a:gd name="connsiteY1" fmla="*/ 0 h 200859"/>
                  <a:gd name="connsiteX2" fmla="*/ 718990 w 2063593"/>
                  <a:gd name="connsiteY2" fmla="*/ 0 h 200859"/>
                  <a:gd name="connsiteX3" fmla="*/ 1384536 w 2063593"/>
                  <a:gd name="connsiteY3" fmla="*/ 0 h 200859"/>
                  <a:gd name="connsiteX4" fmla="*/ 2030116 w 2063593"/>
                  <a:gd name="connsiteY4" fmla="*/ 0 h 200859"/>
                  <a:gd name="connsiteX5" fmla="*/ 2063593 w 2063593"/>
                  <a:gd name="connsiteY5" fmla="*/ 33477 h 200859"/>
                  <a:gd name="connsiteX6" fmla="*/ 2063593 w 2063593"/>
                  <a:gd name="connsiteY6" fmla="*/ 167382 h 200859"/>
                  <a:gd name="connsiteX7" fmla="*/ 2030116 w 2063593"/>
                  <a:gd name="connsiteY7" fmla="*/ 200859 h 200859"/>
                  <a:gd name="connsiteX8" fmla="*/ 1344603 w 2063593"/>
                  <a:gd name="connsiteY8" fmla="*/ 200859 h 200859"/>
                  <a:gd name="connsiteX9" fmla="*/ 738956 w 2063593"/>
                  <a:gd name="connsiteY9" fmla="*/ 200859 h 200859"/>
                  <a:gd name="connsiteX10" fmla="*/ 33477 w 2063593"/>
                  <a:gd name="connsiteY10" fmla="*/ 200859 h 200859"/>
                  <a:gd name="connsiteX11" fmla="*/ 0 w 2063593"/>
                  <a:gd name="connsiteY11" fmla="*/ 167382 h 200859"/>
                  <a:gd name="connsiteX12" fmla="*/ 0 w 2063593"/>
                  <a:gd name="connsiteY12" fmla="*/ 33477 h 2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3593" h="200859" fill="none" extrusionOk="0">
                    <a:moveTo>
                      <a:pt x="0" y="33477"/>
                    </a:moveTo>
                    <a:cubicBezTo>
                      <a:pt x="-4028" y="15650"/>
                      <a:pt x="14180" y="-557"/>
                      <a:pt x="33477" y="0"/>
                    </a:cubicBezTo>
                    <a:cubicBezTo>
                      <a:pt x="327232" y="16354"/>
                      <a:pt x="563256" y="25531"/>
                      <a:pt x="718990" y="0"/>
                    </a:cubicBezTo>
                    <a:cubicBezTo>
                      <a:pt x="874724" y="-25531"/>
                      <a:pt x="1249272" y="-12811"/>
                      <a:pt x="1384536" y="0"/>
                    </a:cubicBezTo>
                    <a:cubicBezTo>
                      <a:pt x="1519800" y="12811"/>
                      <a:pt x="1805807" y="-1158"/>
                      <a:pt x="2030116" y="0"/>
                    </a:cubicBezTo>
                    <a:cubicBezTo>
                      <a:pt x="2046373" y="92"/>
                      <a:pt x="2063904" y="14428"/>
                      <a:pt x="2063593" y="33477"/>
                    </a:cubicBezTo>
                    <a:cubicBezTo>
                      <a:pt x="2064905" y="74049"/>
                      <a:pt x="2061901" y="107762"/>
                      <a:pt x="2063593" y="167382"/>
                    </a:cubicBezTo>
                    <a:cubicBezTo>
                      <a:pt x="2064639" y="187941"/>
                      <a:pt x="2047733" y="201319"/>
                      <a:pt x="2030116" y="200859"/>
                    </a:cubicBezTo>
                    <a:cubicBezTo>
                      <a:pt x="1848501" y="230173"/>
                      <a:pt x="1573211" y="175859"/>
                      <a:pt x="1344603" y="200859"/>
                    </a:cubicBezTo>
                    <a:cubicBezTo>
                      <a:pt x="1115995" y="225859"/>
                      <a:pt x="933411" y="207364"/>
                      <a:pt x="738956" y="200859"/>
                    </a:cubicBezTo>
                    <a:cubicBezTo>
                      <a:pt x="544501" y="194354"/>
                      <a:pt x="359529" y="215920"/>
                      <a:pt x="33477" y="200859"/>
                    </a:cubicBezTo>
                    <a:cubicBezTo>
                      <a:pt x="18248" y="202000"/>
                      <a:pt x="873" y="188810"/>
                      <a:pt x="0" y="167382"/>
                    </a:cubicBezTo>
                    <a:cubicBezTo>
                      <a:pt x="-5280" y="131818"/>
                      <a:pt x="4609" y="88914"/>
                      <a:pt x="0" y="33477"/>
                    </a:cubicBezTo>
                    <a:close/>
                  </a:path>
                  <a:path w="2063593" h="200859" stroke="0" extrusionOk="0">
                    <a:moveTo>
                      <a:pt x="0" y="33477"/>
                    </a:moveTo>
                    <a:cubicBezTo>
                      <a:pt x="-816" y="14484"/>
                      <a:pt x="11940" y="1144"/>
                      <a:pt x="33477" y="0"/>
                    </a:cubicBezTo>
                    <a:cubicBezTo>
                      <a:pt x="372115" y="-502"/>
                      <a:pt x="569535" y="19379"/>
                      <a:pt x="738956" y="0"/>
                    </a:cubicBezTo>
                    <a:cubicBezTo>
                      <a:pt x="908377" y="-19379"/>
                      <a:pt x="1093092" y="25059"/>
                      <a:pt x="1384536" y="0"/>
                    </a:cubicBezTo>
                    <a:cubicBezTo>
                      <a:pt x="1675980" y="-25059"/>
                      <a:pt x="1745014" y="-18367"/>
                      <a:pt x="2030116" y="0"/>
                    </a:cubicBezTo>
                    <a:cubicBezTo>
                      <a:pt x="2047982" y="-2008"/>
                      <a:pt x="2064700" y="10890"/>
                      <a:pt x="2063593" y="33477"/>
                    </a:cubicBezTo>
                    <a:cubicBezTo>
                      <a:pt x="2066029" y="78774"/>
                      <a:pt x="2058004" y="115532"/>
                      <a:pt x="2063593" y="167382"/>
                    </a:cubicBezTo>
                    <a:cubicBezTo>
                      <a:pt x="2063452" y="184523"/>
                      <a:pt x="2047555" y="202318"/>
                      <a:pt x="2030116" y="200859"/>
                    </a:cubicBezTo>
                    <a:cubicBezTo>
                      <a:pt x="1810516" y="211454"/>
                      <a:pt x="1692292" y="179922"/>
                      <a:pt x="1404502" y="200859"/>
                    </a:cubicBezTo>
                    <a:cubicBezTo>
                      <a:pt x="1116712" y="221796"/>
                      <a:pt x="1059382" y="200369"/>
                      <a:pt x="738956" y="200859"/>
                    </a:cubicBezTo>
                    <a:cubicBezTo>
                      <a:pt x="418530" y="201349"/>
                      <a:pt x="315099" y="188202"/>
                      <a:pt x="33477" y="200859"/>
                    </a:cubicBezTo>
                    <a:cubicBezTo>
                      <a:pt x="16940" y="198930"/>
                      <a:pt x="2263" y="184412"/>
                      <a:pt x="0" y="167382"/>
                    </a:cubicBezTo>
                    <a:cubicBezTo>
                      <a:pt x="1482" y="124762"/>
                      <a:pt x="-4443" y="82703"/>
                      <a:pt x="0" y="33477"/>
                    </a:cubicBezTo>
                    <a:close/>
                  </a:path>
                </a:pathLst>
              </a:custGeom>
              <a:solidFill>
                <a:srgbClr val="E7E7EA"/>
              </a:solidFill>
              <a:ln>
                <a:solidFill>
                  <a:srgbClr val="E7E7EA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Website Text Placeholder">
                <a:extLst>
                  <a:ext uri="{FF2B5EF4-FFF2-40B4-BE49-F238E27FC236}">
                    <a16:creationId xmlns:a16="http://schemas.microsoft.com/office/drawing/2014/main" id="{42BA083A-D533-4613-AE42-29C82F4DE98D}"/>
                  </a:ext>
                </a:extLst>
              </p:cNvPr>
              <p:cNvSpPr txBox="1"/>
              <p:nvPr/>
            </p:nvSpPr>
            <p:spPr>
              <a:xfrm>
                <a:off x="1924445" y="2579450"/>
                <a:ext cx="1326402" cy="1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750" dirty="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contoso.com</a:t>
                </a:r>
              </a:p>
            </p:txBody>
          </p:sp>
          <p:pic>
            <p:nvPicPr>
              <p:cNvPr id="229" name="Refresh Graphic" descr="Refresh">
                <a:extLst>
                  <a:ext uri="{FF2B5EF4-FFF2-40B4-BE49-F238E27FC236}">
                    <a16:creationId xmlns:a16="http://schemas.microsoft.com/office/drawing/2014/main" id="{F5435132-289D-4538-9C23-BB6C24A7F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246195">
                <a:off x="3460112" y="2586875"/>
                <a:ext cx="117597" cy="117597"/>
              </a:xfrm>
              <a:prstGeom prst="rect">
                <a:avLst/>
              </a:prstGeom>
            </p:spPr>
          </p:pic>
        </p:grpSp>
        <p:grpSp>
          <p:nvGrpSpPr>
            <p:cNvPr id="187" name="Mobile Header">
              <a:extLst>
                <a:ext uri="{FF2B5EF4-FFF2-40B4-BE49-F238E27FC236}">
                  <a16:creationId xmlns:a16="http://schemas.microsoft.com/office/drawing/2014/main" id="{D5EAED2A-3415-49EB-B754-85EBA7435110}"/>
                </a:ext>
              </a:extLst>
            </p:cNvPr>
            <p:cNvGrpSpPr/>
            <p:nvPr/>
          </p:nvGrpSpPr>
          <p:grpSpPr>
            <a:xfrm>
              <a:off x="1519184" y="2406489"/>
              <a:ext cx="2129699" cy="115185"/>
              <a:chOff x="1519184" y="2406489"/>
              <a:chExt cx="2129699" cy="115185"/>
            </a:xfrm>
          </p:grpSpPr>
          <p:grpSp>
            <p:nvGrpSpPr>
              <p:cNvPr id="217" name="Wifi Graphic">
                <a:extLst>
                  <a:ext uri="{FF2B5EF4-FFF2-40B4-BE49-F238E27FC236}">
                    <a16:creationId xmlns:a16="http://schemas.microsoft.com/office/drawing/2014/main" id="{5E238DF2-233B-4331-A1DF-91F8B74A47D1}"/>
                  </a:ext>
                </a:extLst>
              </p:cNvPr>
              <p:cNvGrpSpPr/>
              <p:nvPr/>
            </p:nvGrpSpPr>
            <p:grpSpPr>
              <a:xfrm>
                <a:off x="1519184" y="2443972"/>
                <a:ext cx="76986" cy="49748"/>
                <a:chOff x="1519184" y="2443972"/>
                <a:chExt cx="76986" cy="49748"/>
              </a:xfrm>
            </p:grpSpPr>
            <p:sp>
              <p:nvSpPr>
                <p:cNvPr id="222" name="Rectangle 4">
                  <a:extLst>
                    <a:ext uri="{FF2B5EF4-FFF2-40B4-BE49-F238E27FC236}">
                      <a16:creationId xmlns:a16="http://schemas.microsoft.com/office/drawing/2014/main" id="{7852605D-248F-4669-B764-2BA3349BC20F}"/>
                    </a:ext>
                  </a:extLst>
                </p:cNvPr>
                <p:cNvSpPr/>
                <p:nvPr/>
              </p:nvSpPr>
              <p:spPr>
                <a:xfrm>
                  <a:off x="1588109" y="2443972"/>
                  <a:ext cx="8061" cy="4836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3">
                  <a:extLst>
                    <a:ext uri="{FF2B5EF4-FFF2-40B4-BE49-F238E27FC236}">
                      <a16:creationId xmlns:a16="http://schemas.microsoft.com/office/drawing/2014/main" id="{AEFA2F67-C4FA-41C2-B54E-10A4E159B3D2}"/>
                    </a:ext>
                  </a:extLst>
                </p:cNvPr>
                <p:cNvSpPr/>
                <p:nvPr/>
              </p:nvSpPr>
              <p:spPr>
                <a:xfrm>
                  <a:off x="1566245" y="2451826"/>
                  <a:ext cx="8061" cy="40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">
                  <a:extLst>
                    <a:ext uri="{FF2B5EF4-FFF2-40B4-BE49-F238E27FC236}">
                      <a16:creationId xmlns:a16="http://schemas.microsoft.com/office/drawing/2014/main" id="{52F1A0BC-0403-473D-8505-CC4CCC195FA7}"/>
                    </a:ext>
                  </a:extLst>
                </p:cNvPr>
                <p:cNvSpPr/>
                <p:nvPr/>
              </p:nvSpPr>
              <p:spPr>
                <a:xfrm>
                  <a:off x="1542714" y="2461475"/>
                  <a:ext cx="8061" cy="3224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1">
                  <a:extLst>
                    <a:ext uri="{FF2B5EF4-FFF2-40B4-BE49-F238E27FC236}">
                      <a16:creationId xmlns:a16="http://schemas.microsoft.com/office/drawing/2014/main" id="{53634B12-CA40-4C45-8BA1-CD0CE0BB5EE5}"/>
                    </a:ext>
                  </a:extLst>
                </p:cNvPr>
                <p:cNvSpPr/>
                <p:nvPr/>
              </p:nvSpPr>
              <p:spPr>
                <a:xfrm>
                  <a:off x="1519184" y="2474221"/>
                  <a:ext cx="8061" cy="16123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Time">
                <a:extLst>
                  <a:ext uri="{FF2B5EF4-FFF2-40B4-BE49-F238E27FC236}">
                    <a16:creationId xmlns:a16="http://schemas.microsoft.com/office/drawing/2014/main" id="{126901D2-1A45-4B2B-8D14-BEC7FFB88200}"/>
                  </a:ext>
                </a:extLst>
              </p:cNvPr>
              <p:cNvSpPr txBox="1"/>
              <p:nvPr/>
            </p:nvSpPr>
            <p:spPr>
              <a:xfrm>
                <a:off x="2432687" y="2427656"/>
                <a:ext cx="315333" cy="79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580" dirty="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5:15 PM</a:t>
                </a:r>
              </a:p>
            </p:txBody>
          </p:sp>
          <p:sp>
            <p:nvSpPr>
              <p:cNvPr id="219" name="Battery Percentage">
                <a:extLst>
                  <a:ext uri="{FF2B5EF4-FFF2-40B4-BE49-F238E27FC236}">
                    <a16:creationId xmlns:a16="http://schemas.microsoft.com/office/drawing/2014/main" id="{410FC9AC-42D1-41BA-8F9C-CC89A1C61B0E}"/>
                  </a:ext>
                </a:extLst>
              </p:cNvPr>
              <p:cNvSpPr txBox="1"/>
              <p:nvPr/>
            </p:nvSpPr>
            <p:spPr>
              <a:xfrm>
                <a:off x="3371527" y="2430363"/>
                <a:ext cx="132238" cy="79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500" dirty="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18%</a:t>
                </a:r>
              </a:p>
            </p:txBody>
          </p:sp>
          <p:pic>
            <p:nvPicPr>
              <p:cNvPr id="220" name="Signal Graphic" descr="Wi Fi">
                <a:extLst>
                  <a:ext uri="{FF2B5EF4-FFF2-40B4-BE49-F238E27FC236}">
                    <a16:creationId xmlns:a16="http://schemas.microsoft.com/office/drawing/2014/main" id="{3F12347E-DB12-4469-8F8B-0CDA420DD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605822" y="2406489"/>
                <a:ext cx="108816" cy="108816"/>
              </a:xfrm>
              <a:prstGeom prst="rect">
                <a:avLst/>
              </a:prstGeom>
            </p:spPr>
          </p:pic>
          <p:pic>
            <p:nvPicPr>
              <p:cNvPr id="221" name="Battery Icon" descr="Empty battery">
                <a:extLst>
                  <a:ext uri="{FF2B5EF4-FFF2-40B4-BE49-F238E27FC236}">
                    <a16:creationId xmlns:a16="http://schemas.microsoft.com/office/drawing/2014/main" id="{F4F332B7-A139-4D2F-866F-FE99C6D1B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516646" y="2412857"/>
                <a:ext cx="132237" cy="108817"/>
              </a:xfrm>
              <a:prstGeom prst="rect">
                <a:avLst/>
              </a:prstGeom>
            </p:spPr>
          </p:pic>
        </p:grpSp>
        <p:grpSp>
          <p:nvGrpSpPr>
            <p:cNvPr id="190" name="Mobile Placeholder">
              <a:extLst>
                <a:ext uri="{FF2B5EF4-FFF2-40B4-BE49-F238E27FC236}">
                  <a16:creationId xmlns:a16="http://schemas.microsoft.com/office/drawing/2014/main" id="{9389A146-2D5A-4350-A1D7-91BB3442082E}"/>
                </a:ext>
              </a:extLst>
            </p:cNvPr>
            <p:cNvGrpSpPr/>
            <p:nvPr/>
          </p:nvGrpSpPr>
          <p:grpSpPr>
            <a:xfrm>
              <a:off x="1357224" y="2005431"/>
              <a:ext cx="2449955" cy="4490624"/>
              <a:chOff x="2633629" y="2629128"/>
              <a:chExt cx="1135777" cy="2228569"/>
            </a:xfrm>
          </p:grpSpPr>
          <p:sp>
            <p:nvSpPr>
              <p:cNvPr id="191" name="Mobile Device Body and Screen">
                <a:extLst>
                  <a:ext uri="{FF2B5EF4-FFF2-40B4-BE49-F238E27FC236}">
                    <a16:creationId xmlns:a16="http://schemas.microsoft.com/office/drawing/2014/main" id="{16460CB7-F80D-471F-86DC-EA4E1910FE31}"/>
                  </a:ext>
                </a:extLst>
              </p:cNvPr>
              <p:cNvSpPr/>
              <p:nvPr/>
            </p:nvSpPr>
            <p:spPr>
              <a:xfrm>
                <a:off x="2649723" y="2629583"/>
                <a:ext cx="1102071" cy="2228114"/>
              </a:xfrm>
              <a:custGeom>
                <a:avLst/>
                <a:gdLst>
                  <a:gd name="connsiteX0" fmla="*/ 40280 w 1102071"/>
                  <a:gd name="connsiteY0" fmla="*/ 199535 h 2228114"/>
                  <a:gd name="connsiteX1" fmla="*/ 40280 w 1102071"/>
                  <a:gd name="connsiteY1" fmla="*/ 1992572 h 2228114"/>
                  <a:gd name="connsiteX2" fmla="*/ 1061792 w 1102071"/>
                  <a:gd name="connsiteY2" fmla="*/ 1992572 h 2228114"/>
                  <a:gd name="connsiteX3" fmla="*/ 1061792 w 1102071"/>
                  <a:gd name="connsiteY3" fmla="*/ 199535 h 2228114"/>
                  <a:gd name="connsiteX4" fmla="*/ 152483 w 1102071"/>
                  <a:gd name="connsiteY4" fmla="*/ 0 h 2228114"/>
                  <a:gd name="connsiteX5" fmla="*/ 949588 w 1102071"/>
                  <a:gd name="connsiteY5" fmla="*/ 0 h 2228114"/>
                  <a:gd name="connsiteX6" fmla="*/ 1102071 w 1102071"/>
                  <a:gd name="connsiteY6" fmla="*/ 152483 h 2228114"/>
                  <a:gd name="connsiteX7" fmla="*/ 1102071 w 1102071"/>
                  <a:gd name="connsiteY7" fmla="*/ 2075631 h 2228114"/>
                  <a:gd name="connsiteX8" fmla="*/ 949588 w 1102071"/>
                  <a:gd name="connsiteY8" fmla="*/ 2228114 h 2228114"/>
                  <a:gd name="connsiteX9" fmla="*/ 152483 w 1102071"/>
                  <a:gd name="connsiteY9" fmla="*/ 2228114 h 2228114"/>
                  <a:gd name="connsiteX10" fmla="*/ 0 w 1102071"/>
                  <a:gd name="connsiteY10" fmla="*/ 2075631 h 2228114"/>
                  <a:gd name="connsiteX11" fmla="*/ 0 w 1102071"/>
                  <a:gd name="connsiteY11" fmla="*/ 152483 h 2228114"/>
                  <a:gd name="connsiteX12" fmla="*/ 152483 w 1102071"/>
                  <a:gd name="connsiteY12" fmla="*/ 0 h 222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2071" h="2228114">
                    <a:moveTo>
                      <a:pt x="40280" y="199535"/>
                    </a:moveTo>
                    <a:lnTo>
                      <a:pt x="40280" y="1992572"/>
                    </a:lnTo>
                    <a:lnTo>
                      <a:pt x="1061792" y="1992572"/>
                    </a:lnTo>
                    <a:lnTo>
                      <a:pt x="1061792" y="199535"/>
                    </a:lnTo>
                    <a:close/>
                    <a:moveTo>
                      <a:pt x="152483" y="0"/>
                    </a:moveTo>
                    <a:lnTo>
                      <a:pt x="949588" y="0"/>
                    </a:lnTo>
                    <a:cubicBezTo>
                      <a:pt x="1033802" y="0"/>
                      <a:pt x="1102071" y="68269"/>
                      <a:pt x="1102071" y="152483"/>
                    </a:cubicBezTo>
                    <a:lnTo>
                      <a:pt x="1102071" y="2075631"/>
                    </a:lnTo>
                    <a:cubicBezTo>
                      <a:pt x="1102071" y="2159845"/>
                      <a:pt x="1033802" y="2228114"/>
                      <a:pt x="949588" y="2228114"/>
                    </a:cubicBezTo>
                    <a:lnTo>
                      <a:pt x="152483" y="2228114"/>
                    </a:lnTo>
                    <a:cubicBezTo>
                      <a:pt x="68269" y="2228114"/>
                      <a:pt x="0" y="2159845"/>
                      <a:pt x="0" y="2075631"/>
                    </a:cubicBezTo>
                    <a:lnTo>
                      <a:pt x="0" y="152483"/>
                    </a:lnTo>
                    <a:cubicBezTo>
                      <a:pt x="0" y="68269"/>
                      <a:pt x="68269" y="0"/>
                      <a:pt x="15248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Mobile Home Button">
                <a:extLst>
                  <a:ext uri="{FF2B5EF4-FFF2-40B4-BE49-F238E27FC236}">
                    <a16:creationId xmlns:a16="http://schemas.microsoft.com/office/drawing/2014/main" id="{9DB76C2C-DEE8-461F-ADA6-4AC2593ADB86}"/>
                  </a:ext>
                </a:extLst>
              </p:cNvPr>
              <p:cNvSpPr/>
              <p:nvPr/>
            </p:nvSpPr>
            <p:spPr>
              <a:xfrm>
                <a:off x="3091364" y="4689451"/>
                <a:ext cx="218789" cy="107255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ounded Rectangle 1">
                <a:extLst>
                  <a:ext uri="{FF2B5EF4-FFF2-40B4-BE49-F238E27FC236}">
                    <a16:creationId xmlns:a16="http://schemas.microsoft.com/office/drawing/2014/main" id="{31958670-B301-44E8-9C2D-285E3581778A}"/>
                  </a:ext>
                </a:extLst>
              </p:cNvPr>
              <p:cNvSpPr/>
              <p:nvPr/>
            </p:nvSpPr>
            <p:spPr>
              <a:xfrm>
                <a:off x="3111615" y="2716500"/>
                <a:ext cx="177522" cy="26474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3">
                <a:extLst>
                  <a:ext uri="{FF2B5EF4-FFF2-40B4-BE49-F238E27FC236}">
                    <a16:creationId xmlns:a16="http://schemas.microsoft.com/office/drawing/2014/main" id="{81FFA3DC-9A86-4395-A139-D405B4415F56}"/>
                  </a:ext>
                </a:extLst>
              </p:cNvPr>
              <p:cNvSpPr/>
              <p:nvPr/>
            </p:nvSpPr>
            <p:spPr>
              <a:xfrm flipH="1">
                <a:off x="3352328" y="2714956"/>
                <a:ext cx="31884" cy="31884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2">
                <a:extLst>
                  <a:ext uri="{FF2B5EF4-FFF2-40B4-BE49-F238E27FC236}">
                    <a16:creationId xmlns:a16="http://schemas.microsoft.com/office/drawing/2014/main" id="{5A9FE67B-66C1-4457-B923-F75732CC7E20}"/>
                  </a:ext>
                </a:extLst>
              </p:cNvPr>
              <p:cNvSpPr/>
              <p:nvPr/>
            </p:nvSpPr>
            <p:spPr>
              <a:xfrm>
                <a:off x="2998800" y="2700836"/>
                <a:ext cx="57030" cy="57030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7C3499F-9D65-4D8F-89EC-3AFD6A1964E0}"/>
                  </a:ext>
                </a:extLst>
              </p:cNvPr>
              <p:cNvSpPr/>
              <p:nvPr/>
            </p:nvSpPr>
            <p:spPr>
              <a:xfrm>
                <a:off x="2864000" y="2700836"/>
                <a:ext cx="57030" cy="57030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Mobile Button 3">
                <a:extLst>
                  <a:ext uri="{FF2B5EF4-FFF2-40B4-BE49-F238E27FC236}">
                    <a16:creationId xmlns:a16="http://schemas.microsoft.com/office/drawing/2014/main" id="{1EB584CC-C64B-4E84-9516-0F2848CDE869}"/>
                  </a:ext>
                </a:extLst>
              </p:cNvPr>
              <p:cNvSpPr/>
              <p:nvPr/>
            </p:nvSpPr>
            <p:spPr>
              <a:xfrm>
                <a:off x="2633630" y="3096125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Mobile Button 2">
                <a:extLst>
                  <a:ext uri="{FF2B5EF4-FFF2-40B4-BE49-F238E27FC236}">
                    <a16:creationId xmlns:a16="http://schemas.microsoft.com/office/drawing/2014/main" id="{65DB9D33-E62F-489D-AEBB-163B1FC8ACEA}"/>
                  </a:ext>
                </a:extLst>
              </p:cNvPr>
              <p:cNvSpPr/>
              <p:nvPr/>
            </p:nvSpPr>
            <p:spPr>
              <a:xfrm>
                <a:off x="2633629" y="3282770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Mobile Button 1">
                <a:extLst>
                  <a:ext uri="{FF2B5EF4-FFF2-40B4-BE49-F238E27FC236}">
                    <a16:creationId xmlns:a16="http://schemas.microsoft.com/office/drawing/2014/main" id="{69063770-8FB7-458F-AFD7-0D7F90701EAD}"/>
                  </a:ext>
                </a:extLst>
              </p:cNvPr>
              <p:cNvSpPr/>
              <p:nvPr/>
            </p:nvSpPr>
            <p:spPr>
              <a:xfrm>
                <a:off x="3753504" y="3096125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Mobile Device Outline">
                <a:extLst>
                  <a:ext uri="{FF2B5EF4-FFF2-40B4-BE49-F238E27FC236}">
                    <a16:creationId xmlns:a16="http://schemas.microsoft.com/office/drawing/2014/main" id="{86E48A58-07EE-40F2-95FF-5AAB5C67CA6C}"/>
                  </a:ext>
                </a:extLst>
              </p:cNvPr>
              <p:cNvSpPr/>
              <p:nvPr/>
            </p:nvSpPr>
            <p:spPr>
              <a:xfrm>
                <a:off x="2650578" y="2629128"/>
                <a:ext cx="1102071" cy="2228114"/>
              </a:xfrm>
              <a:prstGeom prst="roundRect">
                <a:avLst>
                  <a:gd name="adj" fmla="val 1383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8" name="Filled Picture Placeholder 3" descr="Picture placeholder 3">
            <a:extLst>
              <a:ext uri="{FF2B5EF4-FFF2-40B4-BE49-F238E27FC236}">
                <a16:creationId xmlns:a16="http://schemas.microsoft.com/office/drawing/2014/main" id="{A514038F-6C97-4A93-B984-DAFA3408047B}"/>
              </a:ext>
            </a:extLst>
          </p:cNvPr>
          <p:cNvGrpSpPr/>
          <p:nvPr/>
        </p:nvGrpSpPr>
        <p:grpSpPr>
          <a:xfrm>
            <a:off x="2477272" y="2721952"/>
            <a:ext cx="1708167" cy="828885"/>
            <a:chOff x="7281490" y="8160201"/>
            <a:chExt cx="926293" cy="555948"/>
          </a:xfrm>
        </p:grpSpPr>
        <p:sp>
          <p:nvSpPr>
            <p:cNvPr id="89" name="Picture Placeholder">
              <a:extLst>
                <a:ext uri="{FF2B5EF4-FFF2-40B4-BE49-F238E27FC236}">
                  <a16:creationId xmlns:a16="http://schemas.microsoft.com/office/drawing/2014/main" id="{D8A41E97-A3EE-48A7-806B-DE8D16196FC8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926293"/>
                <a:gd name="connsiteY0" fmla="*/ 6866 h 555948"/>
                <a:gd name="connsiteX1" fmla="*/ 6866 w 926293"/>
                <a:gd name="connsiteY1" fmla="*/ 0 h 555948"/>
                <a:gd name="connsiteX2" fmla="*/ 463147 w 926293"/>
                <a:gd name="connsiteY2" fmla="*/ 0 h 555948"/>
                <a:gd name="connsiteX3" fmla="*/ 919427 w 926293"/>
                <a:gd name="connsiteY3" fmla="*/ 0 h 555948"/>
                <a:gd name="connsiteX4" fmla="*/ 926293 w 926293"/>
                <a:gd name="connsiteY4" fmla="*/ 6866 h 555948"/>
                <a:gd name="connsiteX5" fmla="*/ 926293 w 926293"/>
                <a:gd name="connsiteY5" fmla="*/ 549082 h 555948"/>
                <a:gd name="connsiteX6" fmla="*/ 919427 w 926293"/>
                <a:gd name="connsiteY6" fmla="*/ 555948 h 555948"/>
                <a:gd name="connsiteX7" fmla="*/ 463147 w 926293"/>
                <a:gd name="connsiteY7" fmla="*/ 555948 h 555948"/>
                <a:gd name="connsiteX8" fmla="*/ 6866 w 926293"/>
                <a:gd name="connsiteY8" fmla="*/ 555948 h 555948"/>
                <a:gd name="connsiteX9" fmla="*/ 0 w 926293"/>
                <a:gd name="connsiteY9" fmla="*/ 549082 h 555948"/>
                <a:gd name="connsiteX10" fmla="*/ 0 w 926293"/>
                <a:gd name="connsiteY10" fmla="*/ 6866 h 55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293" h="555948" fill="none" extrusionOk="0">
                  <a:moveTo>
                    <a:pt x="0" y="6866"/>
                  </a:moveTo>
                  <a:cubicBezTo>
                    <a:pt x="-30" y="3958"/>
                    <a:pt x="2921" y="-476"/>
                    <a:pt x="6866" y="0"/>
                  </a:cubicBezTo>
                  <a:cubicBezTo>
                    <a:pt x="191964" y="21782"/>
                    <a:pt x="249696" y="-2468"/>
                    <a:pt x="463147" y="0"/>
                  </a:cubicBezTo>
                  <a:cubicBezTo>
                    <a:pt x="676598" y="2468"/>
                    <a:pt x="791606" y="13234"/>
                    <a:pt x="919427" y="0"/>
                  </a:cubicBezTo>
                  <a:cubicBezTo>
                    <a:pt x="923030" y="-544"/>
                    <a:pt x="926198" y="2993"/>
                    <a:pt x="926293" y="6866"/>
                  </a:cubicBezTo>
                  <a:cubicBezTo>
                    <a:pt x="953109" y="237565"/>
                    <a:pt x="900117" y="374835"/>
                    <a:pt x="926293" y="549082"/>
                  </a:cubicBezTo>
                  <a:cubicBezTo>
                    <a:pt x="925616" y="553142"/>
                    <a:pt x="923370" y="556001"/>
                    <a:pt x="919427" y="555948"/>
                  </a:cubicBezTo>
                  <a:cubicBezTo>
                    <a:pt x="746083" y="565383"/>
                    <a:pt x="657548" y="534151"/>
                    <a:pt x="463147" y="555948"/>
                  </a:cubicBezTo>
                  <a:cubicBezTo>
                    <a:pt x="268746" y="577745"/>
                    <a:pt x="131909" y="546671"/>
                    <a:pt x="6866" y="555948"/>
                  </a:cubicBezTo>
                  <a:cubicBezTo>
                    <a:pt x="3639" y="555867"/>
                    <a:pt x="-143" y="553017"/>
                    <a:pt x="0" y="549082"/>
                  </a:cubicBezTo>
                  <a:cubicBezTo>
                    <a:pt x="-673" y="349520"/>
                    <a:pt x="26484" y="121425"/>
                    <a:pt x="0" y="6866"/>
                  </a:cubicBezTo>
                  <a:close/>
                </a:path>
                <a:path w="926293" h="555948" stroke="0" extrusionOk="0">
                  <a:moveTo>
                    <a:pt x="0" y="6866"/>
                  </a:moveTo>
                  <a:cubicBezTo>
                    <a:pt x="-22" y="2747"/>
                    <a:pt x="3253" y="-546"/>
                    <a:pt x="6866" y="0"/>
                  </a:cubicBezTo>
                  <a:cubicBezTo>
                    <a:pt x="142052" y="-7444"/>
                    <a:pt x="274827" y="14461"/>
                    <a:pt x="444895" y="0"/>
                  </a:cubicBezTo>
                  <a:cubicBezTo>
                    <a:pt x="614963" y="-14461"/>
                    <a:pt x="688792" y="-10209"/>
                    <a:pt x="919427" y="0"/>
                  </a:cubicBezTo>
                  <a:cubicBezTo>
                    <a:pt x="923341" y="224"/>
                    <a:pt x="926288" y="3813"/>
                    <a:pt x="926293" y="6866"/>
                  </a:cubicBezTo>
                  <a:cubicBezTo>
                    <a:pt x="916543" y="188338"/>
                    <a:pt x="942619" y="391448"/>
                    <a:pt x="926293" y="549082"/>
                  </a:cubicBezTo>
                  <a:cubicBezTo>
                    <a:pt x="925830" y="552079"/>
                    <a:pt x="923456" y="555697"/>
                    <a:pt x="919427" y="555948"/>
                  </a:cubicBezTo>
                  <a:cubicBezTo>
                    <a:pt x="734782" y="542145"/>
                    <a:pt x="649506" y="568689"/>
                    <a:pt x="481398" y="555948"/>
                  </a:cubicBezTo>
                  <a:cubicBezTo>
                    <a:pt x="313290" y="543207"/>
                    <a:pt x="192922" y="536094"/>
                    <a:pt x="6866" y="555948"/>
                  </a:cubicBezTo>
                  <a:cubicBezTo>
                    <a:pt x="3652" y="556077"/>
                    <a:pt x="-614" y="553399"/>
                    <a:pt x="0" y="549082"/>
                  </a:cubicBezTo>
                  <a:cubicBezTo>
                    <a:pt x="14576" y="326573"/>
                    <a:pt x="23897" y="206876"/>
                    <a:pt x="0" y="6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Picture Placeholder Graphic">
              <a:extLst>
                <a:ext uri="{FF2B5EF4-FFF2-40B4-BE49-F238E27FC236}">
                  <a16:creationId xmlns:a16="http://schemas.microsoft.com/office/drawing/2014/main" id="{28166442-1082-4838-A5D7-F8DC2307A65C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1" name="Triangle 2">
                <a:extLst>
                  <a:ext uri="{FF2B5EF4-FFF2-40B4-BE49-F238E27FC236}">
                    <a16:creationId xmlns:a16="http://schemas.microsoft.com/office/drawing/2014/main" id="{9FE2AC08-B2F5-44B3-8F33-93A4300C5A0C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iangle 1">
                <a:extLst>
                  <a:ext uri="{FF2B5EF4-FFF2-40B4-BE49-F238E27FC236}">
                    <a16:creationId xmlns:a16="http://schemas.microsoft.com/office/drawing/2014/main" id="{4FE9A2E1-5200-46E4-A84F-5D14E20E069E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ircle">
                <a:extLst>
                  <a:ext uri="{FF2B5EF4-FFF2-40B4-BE49-F238E27FC236}">
                    <a16:creationId xmlns:a16="http://schemas.microsoft.com/office/drawing/2014/main" id="{81591C52-1AD0-42A9-9023-F2763140344E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Filled Picture Placeholder 3" descr="Picture placeholder 3">
            <a:extLst>
              <a:ext uri="{FF2B5EF4-FFF2-40B4-BE49-F238E27FC236}">
                <a16:creationId xmlns:a16="http://schemas.microsoft.com/office/drawing/2014/main" id="{414C5BB3-527B-4B03-A740-BD04D7464726}"/>
              </a:ext>
            </a:extLst>
          </p:cNvPr>
          <p:cNvGrpSpPr/>
          <p:nvPr/>
        </p:nvGrpSpPr>
        <p:grpSpPr>
          <a:xfrm>
            <a:off x="4536806" y="2691035"/>
            <a:ext cx="1631664" cy="828885"/>
            <a:chOff x="7281490" y="8160201"/>
            <a:chExt cx="926293" cy="555948"/>
          </a:xfrm>
        </p:grpSpPr>
        <p:sp>
          <p:nvSpPr>
            <p:cNvPr id="95" name="Picture Placeholder">
              <a:extLst>
                <a:ext uri="{FF2B5EF4-FFF2-40B4-BE49-F238E27FC236}">
                  <a16:creationId xmlns:a16="http://schemas.microsoft.com/office/drawing/2014/main" id="{C2E4EF03-6103-4D32-B602-68BB68F68D9A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926293"/>
                <a:gd name="connsiteY0" fmla="*/ 6866 h 555948"/>
                <a:gd name="connsiteX1" fmla="*/ 6866 w 926293"/>
                <a:gd name="connsiteY1" fmla="*/ 0 h 555948"/>
                <a:gd name="connsiteX2" fmla="*/ 463147 w 926293"/>
                <a:gd name="connsiteY2" fmla="*/ 0 h 555948"/>
                <a:gd name="connsiteX3" fmla="*/ 919427 w 926293"/>
                <a:gd name="connsiteY3" fmla="*/ 0 h 555948"/>
                <a:gd name="connsiteX4" fmla="*/ 926293 w 926293"/>
                <a:gd name="connsiteY4" fmla="*/ 6866 h 555948"/>
                <a:gd name="connsiteX5" fmla="*/ 926293 w 926293"/>
                <a:gd name="connsiteY5" fmla="*/ 549082 h 555948"/>
                <a:gd name="connsiteX6" fmla="*/ 919427 w 926293"/>
                <a:gd name="connsiteY6" fmla="*/ 555948 h 555948"/>
                <a:gd name="connsiteX7" fmla="*/ 463147 w 926293"/>
                <a:gd name="connsiteY7" fmla="*/ 555948 h 555948"/>
                <a:gd name="connsiteX8" fmla="*/ 6866 w 926293"/>
                <a:gd name="connsiteY8" fmla="*/ 555948 h 555948"/>
                <a:gd name="connsiteX9" fmla="*/ 0 w 926293"/>
                <a:gd name="connsiteY9" fmla="*/ 549082 h 555948"/>
                <a:gd name="connsiteX10" fmla="*/ 0 w 926293"/>
                <a:gd name="connsiteY10" fmla="*/ 6866 h 55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293" h="555948" fill="none" extrusionOk="0">
                  <a:moveTo>
                    <a:pt x="0" y="6866"/>
                  </a:moveTo>
                  <a:cubicBezTo>
                    <a:pt x="-30" y="3958"/>
                    <a:pt x="2921" y="-476"/>
                    <a:pt x="6866" y="0"/>
                  </a:cubicBezTo>
                  <a:cubicBezTo>
                    <a:pt x="191964" y="21782"/>
                    <a:pt x="249696" y="-2468"/>
                    <a:pt x="463147" y="0"/>
                  </a:cubicBezTo>
                  <a:cubicBezTo>
                    <a:pt x="676598" y="2468"/>
                    <a:pt x="791606" y="13234"/>
                    <a:pt x="919427" y="0"/>
                  </a:cubicBezTo>
                  <a:cubicBezTo>
                    <a:pt x="923030" y="-544"/>
                    <a:pt x="926198" y="2993"/>
                    <a:pt x="926293" y="6866"/>
                  </a:cubicBezTo>
                  <a:cubicBezTo>
                    <a:pt x="953109" y="237565"/>
                    <a:pt x="900117" y="374835"/>
                    <a:pt x="926293" y="549082"/>
                  </a:cubicBezTo>
                  <a:cubicBezTo>
                    <a:pt x="925616" y="553142"/>
                    <a:pt x="923370" y="556001"/>
                    <a:pt x="919427" y="555948"/>
                  </a:cubicBezTo>
                  <a:cubicBezTo>
                    <a:pt x="746083" y="565383"/>
                    <a:pt x="657548" y="534151"/>
                    <a:pt x="463147" y="555948"/>
                  </a:cubicBezTo>
                  <a:cubicBezTo>
                    <a:pt x="268746" y="577745"/>
                    <a:pt x="131909" y="546671"/>
                    <a:pt x="6866" y="555948"/>
                  </a:cubicBezTo>
                  <a:cubicBezTo>
                    <a:pt x="3639" y="555867"/>
                    <a:pt x="-143" y="553017"/>
                    <a:pt x="0" y="549082"/>
                  </a:cubicBezTo>
                  <a:cubicBezTo>
                    <a:pt x="-673" y="349520"/>
                    <a:pt x="26484" y="121425"/>
                    <a:pt x="0" y="6866"/>
                  </a:cubicBezTo>
                  <a:close/>
                </a:path>
                <a:path w="926293" h="555948" stroke="0" extrusionOk="0">
                  <a:moveTo>
                    <a:pt x="0" y="6866"/>
                  </a:moveTo>
                  <a:cubicBezTo>
                    <a:pt x="-22" y="2747"/>
                    <a:pt x="3253" y="-546"/>
                    <a:pt x="6866" y="0"/>
                  </a:cubicBezTo>
                  <a:cubicBezTo>
                    <a:pt x="142052" y="-7444"/>
                    <a:pt x="274827" y="14461"/>
                    <a:pt x="444895" y="0"/>
                  </a:cubicBezTo>
                  <a:cubicBezTo>
                    <a:pt x="614963" y="-14461"/>
                    <a:pt x="688792" y="-10209"/>
                    <a:pt x="919427" y="0"/>
                  </a:cubicBezTo>
                  <a:cubicBezTo>
                    <a:pt x="923341" y="224"/>
                    <a:pt x="926288" y="3813"/>
                    <a:pt x="926293" y="6866"/>
                  </a:cubicBezTo>
                  <a:cubicBezTo>
                    <a:pt x="916543" y="188338"/>
                    <a:pt x="942619" y="391448"/>
                    <a:pt x="926293" y="549082"/>
                  </a:cubicBezTo>
                  <a:cubicBezTo>
                    <a:pt x="925830" y="552079"/>
                    <a:pt x="923456" y="555697"/>
                    <a:pt x="919427" y="555948"/>
                  </a:cubicBezTo>
                  <a:cubicBezTo>
                    <a:pt x="734782" y="542145"/>
                    <a:pt x="649506" y="568689"/>
                    <a:pt x="481398" y="555948"/>
                  </a:cubicBezTo>
                  <a:cubicBezTo>
                    <a:pt x="313290" y="543207"/>
                    <a:pt x="192922" y="536094"/>
                    <a:pt x="6866" y="555948"/>
                  </a:cubicBezTo>
                  <a:cubicBezTo>
                    <a:pt x="3652" y="556077"/>
                    <a:pt x="-614" y="553399"/>
                    <a:pt x="0" y="549082"/>
                  </a:cubicBezTo>
                  <a:cubicBezTo>
                    <a:pt x="14576" y="326573"/>
                    <a:pt x="23897" y="206876"/>
                    <a:pt x="0" y="6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Picture Placeholder Graphic">
              <a:extLst>
                <a:ext uri="{FF2B5EF4-FFF2-40B4-BE49-F238E27FC236}">
                  <a16:creationId xmlns:a16="http://schemas.microsoft.com/office/drawing/2014/main" id="{6859A880-D42D-4520-ABBC-12FEB4BD85F4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7" name="Triangle 2">
                <a:extLst>
                  <a:ext uri="{FF2B5EF4-FFF2-40B4-BE49-F238E27FC236}">
                    <a16:creationId xmlns:a16="http://schemas.microsoft.com/office/drawing/2014/main" id="{87EA84FB-F437-41F3-AC07-E342DC59A9FA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1">
                <a:extLst>
                  <a:ext uri="{FF2B5EF4-FFF2-40B4-BE49-F238E27FC236}">
                    <a16:creationId xmlns:a16="http://schemas.microsoft.com/office/drawing/2014/main" id="{04300C91-704A-4710-9794-FCB20CA76B90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ircle">
                <a:extLst>
                  <a:ext uri="{FF2B5EF4-FFF2-40B4-BE49-F238E27FC236}">
                    <a16:creationId xmlns:a16="http://schemas.microsoft.com/office/drawing/2014/main" id="{C3C95A8C-8BAE-40EB-8244-7CC3BF3FE049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Filled Picture Placeholder 3" descr="Picture placeholder 3">
            <a:extLst>
              <a:ext uri="{FF2B5EF4-FFF2-40B4-BE49-F238E27FC236}">
                <a16:creationId xmlns:a16="http://schemas.microsoft.com/office/drawing/2014/main" id="{9889F8C6-A823-4B4B-BBAF-9E260FC6AF56}"/>
              </a:ext>
            </a:extLst>
          </p:cNvPr>
          <p:cNvGrpSpPr/>
          <p:nvPr/>
        </p:nvGrpSpPr>
        <p:grpSpPr>
          <a:xfrm>
            <a:off x="2410518" y="3897855"/>
            <a:ext cx="3819659" cy="1842216"/>
            <a:chOff x="7281490" y="8160201"/>
            <a:chExt cx="926293" cy="555948"/>
          </a:xfrm>
        </p:grpSpPr>
        <p:sp>
          <p:nvSpPr>
            <p:cNvPr id="101" name="Picture Placeholder">
              <a:extLst>
                <a:ext uri="{FF2B5EF4-FFF2-40B4-BE49-F238E27FC236}">
                  <a16:creationId xmlns:a16="http://schemas.microsoft.com/office/drawing/2014/main" id="{7FF6AB5E-62B7-444F-86BE-FEB7C45BF1E7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926293"/>
                <a:gd name="connsiteY0" fmla="*/ 6866 h 555948"/>
                <a:gd name="connsiteX1" fmla="*/ 6866 w 926293"/>
                <a:gd name="connsiteY1" fmla="*/ 0 h 555948"/>
                <a:gd name="connsiteX2" fmla="*/ 463147 w 926293"/>
                <a:gd name="connsiteY2" fmla="*/ 0 h 555948"/>
                <a:gd name="connsiteX3" fmla="*/ 919427 w 926293"/>
                <a:gd name="connsiteY3" fmla="*/ 0 h 555948"/>
                <a:gd name="connsiteX4" fmla="*/ 926293 w 926293"/>
                <a:gd name="connsiteY4" fmla="*/ 6866 h 555948"/>
                <a:gd name="connsiteX5" fmla="*/ 926293 w 926293"/>
                <a:gd name="connsiteY5" fmla="*/ 549082 h 555948"/>
                <a:gd name="connsiteX6" fmla="*/ 919427 w 926293"/>
                <a:gd name="connsiteY6" fmla="*/ 555948 h 555948"/>
                <a:gd name="connsiteX7" fmla="*/ 463147 w 926293"/>
                <a:gd name="connsiteY7" fmla="*/ 555948 h 555948"/>
                <a:gd name="connsiteX8" fmla="*/ 6866 w 926293"/>
                <a:gd name="connsiteY8" fmla="*/ 555948 h 555948"/>
                <a:gd name="connsiteX9" fmla="*/ 0 w 926293"/>
                <a:gd name="connsiteY9" fmla="*/ 549082 h 555948"/>
                <a:gd name="connsiteX10" fmla="*/ 0 w 926293"/>
                <a:gd name="connsiteY10" fmla="*/ 6866 h 55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293" h="555948" fill="none" extrusionOk="0">
                  <a:moveTo>
                    <a:pt x="0" y="6866"/>
                  </a:moveTo>
                  <a:cubicBezTo>
                    <a:pt x="-30" y="3958"/>
                    <a:pt x="2921" y="-476"/>
                    <a:pt x="6866" y="0"/>
                  </a:cubicBezTo>
                  <a:cubicBezTo>
                    <a:pt x="191964" y="21782"/>
                    <a:pt x="249696" y="-2468"/>
                    <a:pt x="463147" y="0"/>
                  </a:cubicBezTo>
                  <a:cubicBezTo>
                    <a:pt x="676598" y="2468"/>
                    <a:pt x="791606" y="13234"/>
                    <a:pt x="919427" y="0"/>
                  </a:cubicBezTo>
                  <a:cubicBezTo>
                    <a:pt x="923030" y="-544"/>
                    <a:pt x="926198" y="2993"/>
                    <a:pt x="926293" y="6866"/>
                  </a:cubicBezTo>
                  <a:cubicBezTo>
                    <a:pt x="953109" y="237565"/>
                    <a:pt x="900117" y="374835"/>
                    <a:pt x="926293" y="549082"/>
                  </a:cubicBezTo>
                  <a:cubicBezTo>
                    <a:pt x="925616" y="553142"/>
                    <a:pt x="923370" y="556001"/>
                    <a:pt x="919427" y="555948"/>
                  </a:cubicBezTo>
                  <a:cubicBezTo>
                    <a:pt x="746083" y="565383"/>
                    <a:pt x="657548" y="534151"/>
                    <a:pt x="463147" y="555948"/>
                  </a:cubicBezTo>
                  <a:cubicBezTo>
                    <a:pt x="268746" y="577745"/>
                    <a:pt x="131909" y="546671"/>
                    <a:pt x="6866" y="555948"/>
                  </a:cubicBezTo>
                  <a:cubicBezTo>
                    <a:pt x="3639" y="555867"/>
                    <a:pt x="-143" y="553017"/>
                    <a:pt x="0" y="549082"/>
                  </a:cubicBezTo>
                  <a:cubicBezTo>
                    <a:pt x="-673" y="349520"/>
                    <a:pt x="26484" y="121425"/>
                    <a:pt x="0" y="6866"/>
                  </a:cubicBezTo>
                  <a:close/>
                </a:path>
                <a:path w="926293" h="555948" stroke="0" extrusionOk="0">
                  <a:moveTo>
                    <a:pt x="0" y="6866"/>
                  </a:moveTo>
                  <a:cubicBezTo>
                    <a:pt x="-22" y="2747"/>
                    <a:pt x="3253" y="-546"/>
                    <a:pt x="6866" y="0"/>
                  </a:cubicBezTo>
                  <a:cubicBezTo>
                    <a:pt x="142052" y="-7444"/>
                    <a:pt x="274827" y="14461"/>
                    <a:pt x="444895" y="0"/>
                  </a:cubicBezTo>
                  <a:cubicBezTo>
                    <a:pt x="614963" y="-14461"/>
                    <a:pt x="688792" y="-10209"/>
                    <a:pt x="919427" y="0"/>
                  </a:cubicBezTo>
                  <a:cubicBezTo>
                    <a:pt x="923341" y="224"/>
                    <a:pt x="926288" y="3813"/>
                    <a:pt x="926293" y="6866"/>
                  </a:cubicBezTo>
                  <a:cubicBezTo>
                    <a:pt x="916543" y="188338"/>
                    <a:pt x="942619" y="391448"/>
                    <a:pt x="926293" y="549082"/>
                  </a:cubicBezTo>
                  <a:cubicBezTo>
                    <a:pt x="925830" y="552079"/>
                    <a:pt x="923456" y="555697"/>
                    <a:pt x="919427" y="555948"/>
                  </a:cubicBezTo>
                  <a:cubicBezTo>
                    <a:pt x="734782" y="542145"/>
                    <a:pt x="649506" y="568689"/>
                    <a:pt x="481398" y="555948"/>
                  </a:cubicBezTo>
                  <a:cubicBezTo>
                    <a:pt x="313290" y="543207"/>
                    <a:pt x="192922" y="536094"/>
                    <a:pt x="6866" y="555948"/>
                  </a:cubicBezTo>
                  <a:cubicBezTo>
                    <a:pt x="3652" y="556077"/>
                    <a:pt x="-614" y="553399"/>
                    <a:pt x="0" y="549082"/>
                  </a:cubicBezTo>
                  <a:cubicBezTo>
                    <a:pt x="14576" y="326573"/>
                    <a:pt x="23897" y="206876"/>
                    <a:pt x="0" y="6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Picture Placeholder Graphic">
              <a:extLst>
                <a:ext uri="{FF2B5EF4-FFF2-40B4-BE49-F238E27FC236}">
                  <a16:creationId xmlns:a16="http://schemas.microsoft.com/office/drawing/2014/main" id="{39D37F9F-946F-443F-8358-E0E5DE148D21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3" name="Triangle 2">
                <a:extLst>
                  <a:ext uri="{FF2B5EF4-FFF2-40B4-BE49-F238E27FC236}">
                    <a16:creationId xmlns:a16="http://schemas.microsoft.com/office/drawing/2014/main" id="{F9D17170-4240-4B9D-8E04-CBC49E85BC18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riangle 1">
                <a:extLst>
                  <a:ext uri="{FF2B5EF4-FFF2-40B4-BE49-F238E27FC236}">
                    <a16:creationId xmlns:a16="http://schemas.microsoft.com/office/drawing/2014/main" id="{6D1A5801-AFF5-4CE0-9C78-016080286FD0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ircle">
                <a:extLst>
                  <a:ext uri="{FF2B5EF4-FFF2-40B4-BE49-F238E27FC236}">
                    <a16:creationId xmlns:a16="http://schemas.microsoft.com/office/drawing/2014/main" id="{23CC0A19-90E1-4273-9E4D-FCAFB928E318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Filled Input Text Box" descr="Scrolling text box, filled with text">
            <a:extLst>
              <a:ext uri="{FF2B5EF4-FFF2-40B4-BE49-F238E27FC236}">
                <a16:creationId xmlns:a16="http://schemas.microsoft.com/office/drawing/2014/main" id="{207AD6C9-288A-4581-91C8-41CC32415DE5}"/>
              </a:ext>
            </a:extLst>
          </p:cNvPr>
          <p:cNvGrpSpPr/>
          <p:nvPr/>
        </p:nvGrpSpPr>
        <p:grpSpPr>
          <a:xfrm>
            <a:off x="681368" y="3928209"/>
            <a:ext cx="1333610" cy="1519709"/>
            <a:chOff x="672726" y="6194354"/>
            <a:chExt cx="2287067" cy="673924"/>
          </a:xfrm>
        </p:grpSpPr>
        <p:sp>
          <p:nvSpPr>
            <p:cNvPr id="107" name="Text Box Background">
              <a:extLst>
                <a:ext uri="{FF2B5EF4-FFF2-40B4-BE49-F238E27FC236}">
                  <a16:creationId xmlns:a16="http://schemas.microsoft.com/office/drawing/2014/main" id="{4E649331-F783-475B-8A95-0CBC9F3F9197}"/>
                </a:ext>
              </a:extLst>
            </p:cNvPr>
            <p:cNvSpPr/>
            <p:nvPr/>
          </p:nvSpPr>
          <p:spPr>
            <a:xfrm flipH="1">
              <a:off x="672726" y="6194354"/>
              <a:ext cx="2287067" cy="673924"/>
            </a:xfrm>
            <a:custGeom>
              <a:avLst/>
              <a:gdLst>
                <a:gd name="connsiteX0" fmla="*/ 0 w 2287067"/>
                <a:gd name="connsiteY0" fmla="*/ 14692 h 673924"/>
                <a:gd name="connsiteX1" fmla="*/ 14692 w 2287067"/>
                <a:gd name="connsiteY1" fmla="*/ 0 h 673924"/>
                <a:gd name="connsiteX2" fmla="*/ 601690 w 2287067"/>
                <a:gd name="connsiteY2" fmla="*/ 0 h 673924"/>
                <a:gd name="connsiteX3" fmla="*/ 1120957 w 2287067"/>
                <a:gd name="connsiteY3" fmla="*/ 0 h 673924"/>
                <a:gd name="connsiteX4" fmla="*/ 1730531 w 2287067"/>
                <a:gd name="connsiteY4" fmla="*/ 0 h 673924"/>
                <a:gd name="connsiteX5" fmla="*/ 2272375 w 2287067"/>
                <a:gd name="connsiteY5" fmla="*/ 0 h 673924"/>
                <a:gd name="connsiteX6" fmla="*/ 2287067 w 2287067"/>
                <a:gd name="connsiteY6" fmla="*/ 14692 h 673924"/>
                <a:gd name="connsiteX7" fmla="*/ 2287067 w 2287067"/>
                <a:gd name="connsiteY7" fmla="*/ 659232 h 673924"/>
                <a:gd name="connsiteX8" fmla="*/ 2272375 w 2287067"/>
                <a:gd name="connsiteY8" fmla="*/ 673924 h 673924"/>
                <a:gd name="connsiteX9" fmla="*/ 1662801 w 2287067"/>
                <a:gd name="connsiteY9" fmla="*/ 673924 h 673924"/>
                <a:gd name="connsiteX10" fmla="*/ 1075803 w 2287067"/>
                <a:gd name="connsiteY10" fmla="*/ 673924 h 673924"/>
                <a:gd name="connsiteX11" fmla="*/ 556536 w 2287067"/>
                <a:gd name="connsiteY11" fmla="*/ 673924 h 673924"/>
                <a:gd name="connsiteX12" fmla="*/ 14692 w 2287067"/>
                <a:gd name="connsiteY12" fmla="*/ 673924 h 673924"/>
                <a:gd name="connsiteX13" fmla="*/ 0 w 2287067"/>
                <a:gd name="connsiteY13" fmla="*/ 659232 h 673924"/>
                <a:gd name="connsiteX14" fmla="*/ 0 w 2287067"/>
                <a:gd name="connsiteY14" fmla="*/ 14692 h 6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7067" h="673924" fill="none" extrusionOk="0">
                  <a:moveTo>
                    <a:pt x="0" y="14692"/>
                  </a:moveTo>
                  <a:cubicBezTo>
                    <a:pt x="-329" y="5907"/>
                    <a:pt x="6612" y="-456"/>
                    <a:pt x="14692" y="0"/>
                  </a:cubicBezTo>
                  <a:cubicBezTo>
                    <a:pt x="201282" y="19936"/>
                    <a:pt x="391251" y="2522"/>
                    <a:pt x="601690" y="0"/>
                  </a:cubicBezTo>
                  <a:cubicBezTo>
                    <a:pt x="812129" y="-2522"/>
                    <a:pt x="970271" y="-23013"/>
                    <a:pt x="1120957" y="0"/>
                  </a:cubicBezTo>
                  <a:cubicBezTo>
                    <a:pt x="1271643" y="23013"/>
                    <a:pt x="1560932" y="-22798"/>
                    <a:pt x="1730531" y="0"/>
                  </a:cubicBezTo>
                  <a:cubicBezTo>
                    <a:pt x="1900130" y="22798"/>
                    <a:pt x="2039289" y="-13670"/>
                    <a:pt x="2272375" y="0"/>
                  </a:cubicBezTo>
                  <a:cubicBezTo>
                    <a:pt x="2281168" y="1344"/>
                    <a:pt x="2285621" y="7341"/>
                    <a:pt x="2287067" y="14692"/>
                  </a:cubicBezTo>
                  <a:cubicBezTo>
                    <a:pt x="2313246" y="292895"/>
                    <a:pt x="2311012" y="346458"/>
                    <a:pt x="2287067" y="659232"/>
                  </a:cubicBezTo>
                  <a:cubicBezTo>
                    <a:pt x="2287469" y="666111"/>
                    <a:pt x="2281333" y="674837"/>
                    <a:pt x="2272375" y="673924"/>
                  </a:cubicBezTo>
                  <a:cubicBezTo>
                    <a:pt x="2007649" y="693953"/>
                    <a:pt x="1909373" y="704160"/>
                    <a:pt x="1662801" y="673924"/>
                  </a:cubicBezTo>
                  <a:cubicBezTo>
                    <a:pt x="1416229" y="643688"/>
                    <a:pt x="1308536" y="664745"/>
                    <a:pt x="1075803" y="673924"/>
                  </a:cubicBezTo>
                  <a:cubicBezTo>
                    <a:pt x="843070" y="683103"/>
                    <a:pt x="794165" y="649928"/>
                    <a:pt x="556536" y="673924"/>
                  </a:cubicBezTo>
                  <a:cubicBezTo>
                    <a:pt x="318907" y="697920"/>
                    <a:pt x="138404" y="647919"/>
                    <a:pt x="14692" y="673924"/>
                  </a:cubicBezTo>
                  <a:cubicBezTo>
                    <a:pt x="5451" y="675064"/>
                    <a:pt x="-848" y="669162"/>
                    <a:pt x="0" y="659232"/>
                  </a:cubicBezTo>
                  <a:cubicBezTo>
                    <a:pt x="5176" y="414377"/>
                    <a:pt x="-9277" y="320235"/>
                    <a:pt x="0" y="14692"/>
                  </a:cubicBezTo>
                  <a:close/>
                </a:path>
                <a:path w="2287067" h="673924" stroke="0" extrusionOk="0">
                  <a:moveTo>
                    <a:pt x="0" y="14692"/>
                  </a:moveTo>
                  <a:cubicBezTo>
                    <a:pt x="-516" y="6260"/>
                    <a:pt x="5784" y="298"/>
                    <a:pt x="14692" y="0"/>
                  </a:cubicBezTo>
                  <a:cubicBezTo>
                    <a:pt x="229905" y="20948"/>
                    <a:pt x="346507" y="-21530"/>
                    <a:pt x="624266" y="0"/>
                  </a:cubicBezTo>
                  <a:cubicBezTo>
                    <a:pt x="902025" y="21530"/>
                    <a:pt x="911142" y="-26757"/>
                    <a:pt x="1166110" y="0"/>
                  </a:cubicBezTo>
                  <a:cubicBezTo>
                    <a:pt x="1421078" y="26757"/>
                    <a:pt x="1522442" y="881"/>
                    <a:pt x="1685377" y="0"/>
                  </a:cubicBezTo>
                  <a:cubicBezTo>
                    <a:pt x="1848312" y="-881"/>
                    <a:pt x="2060949" y="20153"/>
                    <a:pt x="2272375" y="0"/>
                  </a:cubicBezTo>
                  <a:cubicBezTo>
                    <a:pt x="2281031" y="-1115"/>
                    <a:pt x="2285257" y="6301"/>
                    <a:pt x="2287067" y="14692"/>
                  </a:cubicBezTo>
                  <a:cubicBezTo>
                    <a:pt x="2308375" y="153091"/>
                    <a:pt x="2299967" y="489497"/>
                    <a:pt x="2287067" y="659232"/>
                  </a:cubicBezTo>
                  <a:cubicBezTo>
                    <a:pt x="2286499" y="668285"/>
                    <a:pt x="2280348" y="673760"/>
                    <a:pt x="2272375" y="673924"/>
                  </a:cubicBezTo>
                  <a:cubicBezTo>
                    <a:pt x="2135307" y="678593"/>
                    <a:pt x="1964404" y="676976"/>
                    <a:pt x="1753108" y="673924"/>
                  </a:cubicBezTo>
                  <a:cubicBezTo>
                    <a:pt x="1541812" y="670872"/>
                    <a:pt x="1311198" y="663771"/>
                    <a:pt x="1188687" y="673924"/>
                  </a:cubicBezTo>
                  <a:cubicBezTo>
                    <a:pt x="1066176" y="684077"/>
                    <a:pt x="759632" y="681219"/>
                    <a:pt x="646843" y="673924"/>
                  </a:cubicBezTo>
                  <a:cubicBezTo>
                    <a:pt x="534054" y="666629"/>
                    <a:pt x="261300" y="665605"/>
                    <a:pt x="14692" y="673924"/>
                  </a:cubicBezTo>
                  <a:cubicBezTo>
                    <a:pt x="6858" y="673576"/>
                    <a:pt x="-522" y="667144"/>
                    <a:pt x="0" y="659232"/>
                  </a:cubicBezTo>
                  <a:cubicBezTo>
                    <a:pt x="24026" y="388074"/>
                    <a:pt x="2902" y="171882"/>
                    <a:pt x="0" y="1469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218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Scroll Bar">
              <a:extLst>
                <a:ext uri="{FF2B5EF4-FFF2-40B4-BE49-F238E27FC236}">
                  <a16:creationId xmlns:a16="http://schemas.microsoft.com/office/drawing/2014/main" id="{8FD36E59-57F6-428E-92DC-425B571CE43A}"/>
                </a:ext>
              </a:extLst>
            </p:cNvPr>
            <p:cNvSpPr/>
            <p:nvPr/>
          </p:nvSpPr>
          <p:spPr>
            <a:xfrm>
              <a:off x="2892136" y="6222121"/>
              <a:ext cx="36576" cy="3511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iller Text">
              <a:extLst>
                <a:ext uri="{FF2B5EF4-FFF2-40B4-BE49-F238E27FC236}">
                  <a16:creationId xmlns:a16="http://schemas.microsoft.com/office/drawing/2014/main" id="{C09AAF7B-FBF7-4063-B3DC-F701D37DBA27}"/>
                </a:ext>
              </a:extLst>
            </p:cNvPr>
            <p:cNvSpPr txBox="1"/>
            <p:nvPr/>
          </p:nvSpPr>
          <p:spPr>
            <a:xfrm>
              <a:off x="694597" y="6200129"/>
              <a:ext cx="2188123" cy="921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Suburb info</a:t>
              </a: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B6E3B42-E5FC-45E3-95A8-815621F62C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05737" y="2395983"/>
            <a:ext cx="2346252" cy="691264"/>
          </a:xfrm>
          <a:prstGeom prst="rect">
            <a:avLst/>
          </a:prstGeom>
        </p:spPr>
      </p:pic>
      <p:grpSp>
        <p:nvGrpSpPr>
          <p:cNvPr id="121" name="Slideshow 2">
            <a:extLst>
              <a:ext uri="{FF2B5EF4-FFF2-40B4-BE49-F238E27FC236}">
                <a16:creationId xmlns:a16="http://schemas.microsoft.com/office/drawing/2014/main" id="{8AF26E11-538A-4FC8-B1C4-BF5E20ACD4EE}"/>
              </a:ext>
            </a:extLst>
          </p:cNvPr>
          <p:cNvGrpSpPr/>
          <p:nvPr/>
        </p:nvGrpSpPr>
        <p:grpSpPr>
          <a:xfrm>
            <a:off x="8820915" y="4684329"/>
            <a:ext cx="2468644" cy="1205932"/>
            <a:chOff x="5893023" y="8073679"/>
            <a:chExt cx="1386502" cy="810007"/>
          </a:xfrm>
        </p:grpSpPr>
        <p:sp>
          <p:nvSpPr>
            <p:cNvPr id="122" name="Picture Placeholder">
              <a:extLst>
                <a:ext uri="{FF2B5EF4-FFF2-40B4-BE49-F238E27FC236}">
                  <a16:creationId xmlns:a16="http://schemas.microsoft.com/office/drawing/2014/main" id="{B9E173A4-17E6-463F-AD61-6277F1711809}"/>
                </a:ext>
              </a:extLst>
            </p:cNvPr>
            <p:cNvSpPr/>
            <p:nvPr/>
          </p:nvSpPr>
          <p:spPr>
            <a:xfrm>
              <a:off x="6010200" y="8073679"/>
              <a:ext cx="1151257" cy="693631"/>
            </a:xfrm>
            <a:custGeom>
              <a:avLst/>
              <a:gdLst>
                <a:gd name="connsiteX0" fmla="*/ 0 w 1151257"/>
                <a:gd name="connsiteY0" fmla="*/ 8566 h 693631"/>
                <a:gd name="connsiteX1" fmla="*/ 8566 w 1151257"/>
                <a:gd name="connsiteY1" fmla="*/ 0 h 693631"/>
                <a:gd name="connsiteX2" fmla="*/ 575629 w 1151257"/>
                <a:gd name="connsiteY2" fmla="*/ 0 h 693631"/>
                <a:gd name="connsiteX3" fmla="*/ 1142691 w 1151257"/>
                <a:gd name="connsiteY3" fmla="*/ 0 h 693631"/>
                <a:gd name="connsiteX4" fmla="*/ 1151257 w 1151257"/>
                <a:gd name="connsiteY4" fmla="*/ 8566 h 693631"/>
                <a:gd name="connsiteX5" fmla="*/ 1151257 w 1151257"/>
                <a:gd name="connsiteY5" fmla="*/ 685065 h 693631"/>
                <a:gd name="connsiteX6" fmla="*/ 1142691 w 1151257"/>
                <a:gd name="connsiteY6" fmla="*/ 693631 h 693631"/>
                <a:gd name="connsiteX7" fmla="*/ 575629 w 1151257"/>
                <a:gd name="connsiteY7" fmla="*/ 693631 h 693631"/>
                <a:gd name="connsiteX8" fmla="*/ 8566 w 1151257"/>
                <a:gd name="connsiteY8" fmla="*/ 693631 h 693631"/>
                <a:gd name="connsiteX9" fmla="*/ 0 w 1151257"/>
                <a:gd name="connsiteY9" fmla="*/ 685065 h 693631"/>
                <a:gd name="connsiteX10" fmla="*/ 0 w 1151257"/>
                <a:gd name="connsiteY10" fmla="*/ 8566 h 69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1257" h="693631" fill="none" extrusionOk="0">
                  <a:moveTo>
                    <a:pt x="0" y="8566"/>
                  </a:moveTo>
                  <a:cubicBezTo>
                    <a:pt x="-36" y="4887"/>
                    <a:pt x="3623" y="-659"/>
                    <a:pt x="8566" y="0"/>
                  </a:cubicBezTo>
                  <a:cubicBezTo>
                    <a:pt x="186046" y="-16943"/>
                    <a:pt x="368094" y="-5391"/>
                    <a:pt x="575629" y="0"/>
                  </a:cubicBezTo>
                  <a:cubicBezTo>
                    <a:pt x="783164" y="5391"/>
                    <a:pt x="920423" y="2511"/>
                    <a:pt x="1142691" y="0"/>
                  </a:cubicBezTo>
                  <a:cubicBezTo>
                    <a:pt x="1147220" y="-581"/>
                    <a:pt x="1150710" y="3366"/>
                    <a:pt x="1151257" y="8566"/>
                  </a:cubicBezTo>
                  <a:cubicBezTo>
                    <a:pt x="1128845" y="259583"/>
                    <a:pt x="1157500" y="370812"/>
                    <a:pt x="1151257" y="685065"/>
                  </a:cubicBezTo>
                  <a:cubicBezTo>
                    <a:pt x="1150784" y="689983"/>
                    <a:pt x="1147634" y="693706"/>
                    <a:pt x="1142691" y="693631"/>
                  </a:cubicBezTo>
                  <a:cubicBezTo>
                    <a:pt x="994800" y="688769"/>
                    <a:pt x="782448" y="688515"/>
                    <a:pt x="575629" y="693631"/>
                  </a:cubicBezTo>
                  <a:cubicBezTo>
                    <a:pt x="368810" y="698747"/>
                    <a:pt x="140179" y="711413"/>
                    <a:pt x="8566" y="693631"/>
                  </a:cubicBezTo>
                  <a:cubicBezTo>
                    <a:pt x="4027" y="693603"/>
                    <a:pt x="-774" y="690568"/>
                    <a:pt x="0" y="685065"/>
                  </a:cubicBezTo>
                  <a:cubicBezTo>
                    <a:pt x="11694" y="525555"/>
                    <a:pt x="-23241" y="296769"/>
                    <a:pt x="0" y="8566"/>
                  </a:cubicBezTo>
                  <a:close/>
                </a:path>
                <a:path w="1151257" h="693631" stroke="0" extrusionOk="0">
                  <a:moveTo>
                    <a:pt x="0" y="8566"/>
                  </a:moveTo>
                  <a:cubicBezTo>
                    <a:pt x="-26" y="3447"/>
                    <a:pt x="4165" y="-1006"/>
                    <a:pt x="8566" y="0"/>
                  </a:cubicBezTo>
                  <a:cubicBezTo>
                    <a:pt x="276857" y="-6123"/>
                    <a:pt x="415430" y="-11985"/>
                    <a:pt x="552946" y="0"/>
                  </a:cubicBezTo>
                  <a:cubicBezTo>
                    <a:pt x="690462" y="11985"/>
                    <a:pt x="992726" y="-15838"/>
                    <a:pt x="1142691" y="0"/>
                  </a:cubicBezTo>
                  <a:cubicBezTo>
                    <a:pt x="1147713" y="534"/>
                    <a:pt x="1151253" y="4473"/>
                    <a:pt x="1151257" y="8566"/>
                  </a:cubicBezTo>
                  <a:cubicBezTo>
                    <a:pt x="1124035" y="234463"/>
                    <a:pt x="1184467" y="504806"/>
                    <a:pt x="1151257" y="685065"/>
                  </a:cubicBezTo>
                  <a:cubicBezTo>
                    <a:pt x="1150985" y="689330"/>
                    <a:pt x="1147549" y="693497"/>
                    <a:pt x="1142691" y="693631"/>
                  </a:cubicBezTo>
                  <a:cubicBezTo>
                    <a:pt x="880247" y="694259"/>
                    <a:pt x="868694" y="705211"/>
                    <a:pt x="598311" y="693631"/>
                  </a:cubicBezTo>
                  <a:cubicBezTo>
                    <a:pt x="327928" y="682051"/>
                    <a:pt x="141152" y="705037"/>
                    <a:pt x="8566" y="693631"/>
                  </a:cubicBezTo>
                  <a:cubicBezTo>
                    <a:pt x="4556" y="693793"/>
                    <a:pt x="-472" y="690200"/>
                    <a:pt x="0" y="685065"/>
                  </a:cubicBezTo>
                  <a:cubicBezTo>
                    <a:pt x="20394" y="420098"/>
                    <a:pt x="-31892" y="319217"/>
                    <a:pt x="0" y="85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Picture Placeholder Graphic">
              <a:extLst>
                <a:ext uri="{FF2B5EF4-FFF2-40B4-BE49-F238E27FC236}">
                  <a16:creationId xmlns:a16="http://schemas.microsoft.com/office/drawing/2014/main" id="{380886AA-FC4F-4461-A9A1-2C6921272259}"/>
                </a:ext>
              </a:extLst>
            </p:cNvPr>
            <p:cNvGrpSpPr/>
            <p:nvPr/>
          </p:nvGrpSpPr>
          <p:grpSpPr>
            <a:xfrm>
              <a:off x="6274343" y="8262776"/>
              <a:ext cx="628542" cy="305204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6" name="Triangle 2">
                <a:extLst>
                  <a:ext uri="{FF2B5EF4-FFF2-40B4-BE49-F238E27FC236}">
                    <a16:creationId xmlns:a16="http://schemas.microsoft.com/office/drawing/2014/main" id="{31DB4C9D-2CF3-4FFF-80AD-7C2E995680C9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iangle 1">
                <a:extLst>
                  <a:ext uri="{FF2B5EF4-FFF2-40B4-BE49-F238E27FC236}">
                    <a16:creationId xmlns:a16="http://schemas.microsoft.com/office/drawing/2014/main" id="{C391FAB3-6C32-4331-87AF-D827E1A1A061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ircle">
                <a:extLst>
                  <a:ext uri="{FF2B5EF4-FFF2-40B4-BE49-F238E27FC236}">
                    <a16:creationId xmlns:a16="http://schemas.microsoft.com/office/drawing/2014/main" id="{4B044CF9-90B9-4074-AA4B-A20709811EEE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Right Arrow">
              <a:extLst>
                <a:ext uri="{FF2B5EF4-FFF2-40B4-BE49-F238E27FC236}">
                  <a16:creationId xmlns:a16="http://schemas.microsoft.com/office/drawing/2014/main" id="{1C3FE41B-1595-45EC-9848-EBBF35DC0B4D}"/>
                </a:ext>
              </a:extLst>
            </p:cNvPr>
            <p:cNvGrpSpPr/>
            <p:nvPr/>
          </p:nvGrpSpPr>
          <p:grpSpPr>
            <a:xfrm rot="13229624">
              <a:off x="7213694" y="8390293"/>
              <a:ext cx="65831" cy="65841"/>
              <a:chOff x="1480962" y="3194958"/>
              <a:chExt cx="182923" cy="191607"/>
            </a:xfrm>
          </p:grpSpPr>
          <p:cxnSp>
            <p:nvCxnSpPr>
              <p:cNvPr id="134" name="Line 2">
                <a:extLst>
                  <a:ext uri="{FF2B5EF4-FFF2-40B4-BE49-F238E27FC236}">
                    <a16:creationId xmlns:a16="http://schemas.microsoft.com/office/drawing/2014/main" id="{3B296859-DDA5-4AD9-A54D-8D820DB7FBD8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554158" y="3276838"/>
                <a:ext cx="109727" cy="109727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Line 1">
                <a:extLst>
                  <a:ext uri="{FF2B5EF4-FFF2-40B4-BE49-F238E27FC236}">
                    <a16:creationId xmlns:a16="http://schemas.microsoft.com/office/drawing/2014/main" id="{76FF83FF-BBBB-42DC-8A9F-0013ABB402AC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480962" y="3194958"/>
                <a:ext cx="109725" cy="109725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Left Arrow">
              <a:extLst>
                <a:ext uri="{FF2B5EF4-FFF2-40B4-BE49-F238E27FC236}">
                  <a16:creationId xmlns:a16="http://schemas.microsoft.com/office/drawing/2014/main" id="{CC8C31CF-2471-46F4-A924-CB3F70877B83}"/>
                </a:ext>
              </a:extLst>
            </p:cNvPr>
            <p:cNvGrpSpPr/>
            <p:nvPr/>
          </p:nvGrpSpPr>
          <p:grpSpPr>
            <a:xfrm rot="8370376" flipH="1">
              <a:off x="5893023" y="8388223"/>
              <a:ext cx="65831" cy="65837"/>
              <a:chOff x="1480955" y="3194964"/>
              <a:chExt cx="182924" cy="191600"/>
            </a:xfrm>
          </p:grpSpPr>
          <p:cxnSp>
            <p:nvCxnSpPr>
              <p:cNvPr id="132" name="Line 2">
                <a:extLst>
                  <a:ext uri="{FF2B5EF4-FFF2-40B4-BE49-F238E27FC236}">
                    <a16:creationId xmlns:a16="http://schemas.microsoft.com/office/drawing/2014/main" id="{B0EA14BC-7331-4219-BF6D-F744F8EA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554149" y="3276832"/>
                <a:ext cx="109730" cy="109732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Line 1">
                <a:extLst>
                  <a:ext uri="{FF2B5EF4-FFF2-40B4-BE49-F238E27FC236}">
                    <a16:creationId xmlns:a16="http://schemas.microsoft.com/office/drawing/2014/main" id="{66597009-1D89-4D50-93B8-03E2B2924FB8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480955" y="3194964"/>
                <a:ext cx="109730" cy="109732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Slideshow Options">
              <a:extLst>
                <a:ext uri="{FF2B5EF4-FFF2-40B4-BE49-F238E27FC236}">
                  <a16:creationId xmlns:a16="http://schemas.microsoft.com/office/drawing/2014/main" id="{595F7AAB-06A7-46A7-9877-F59E3ADB2B6C}"/>
                </a:ext>
              </a:extLst>
            </p:cNvPr>
            <p:cNvGrpSpPr/>
            <p:nvPr/>
          </p:nvGrpSpPr>
          <p:grpSpPr>
            <a:xfrm>
              <a:off x="6432814" y="8841399"/>
              <a:ext cx="315468" cy="42287"/>
              <a:chOff x="4681370" y="10451274"/>
              <a:chExt cx="350636" cy="47002"/>
            </a:xfrm>
          </p:grpSpPr>
          <p:sp>
            <p:nvSpPr>
              <p:cNvPr id="127" name="Circle">
                <a:extLst>
                  <a:ext uri="{FF2B5EF4-FFF2-40B4-BE49-F238E27FC236}">
                    <a16:creationId xmlns:a16="http://schemas.microsoft.com/office/drawing/2014/main" id="{B0A455CC-CA4E-4B30-9FCC-073738F66D76}"/>
                  </a:ext>
                </a:extLst>
              </p:cNvPr>
              <p:cNvSpPr/>
              <p:nvPr/>
            </p:nvSpPr>
            <p:spPr>
              <a:xfrm>
                <a:off x="4985226" y="10451465"/>
                <a:ext cx="46780" cy="46780"/>
              </a:xfrm>
              <a:custGeom>
                <a:avLst/>
                <a:gdLst>
                  <a:gd name="connsiteX0" fmla="*/ 0 w 46780"/>
                  <a:gd name="connsiteY0" fmla="*/ 23390 h 46780"/>
                  <a:gd name="connsiteX1" fmla="*/ 23390 w 46780"/>
                  <a:gd name="connsiteY1" fmla="*/ 0 h 46780"/>
                  <a:gd name="connsiteX2" fmla="*/ 46780 w 46780"/>
                  <a:gd name="connsiteY2" fmla="*/ 23390 h 46780"/>
                  <a:gd name="connsiteX3" fmla="*/ 23390 w 46780"/>
                  <a:gd name="connsiteY3" fmla="*/ 46780 h 46780"/>
                  <a:gd name="connsiteX4" fmla="*/ 0 w 46780"/>
                  <a:gd name="connsiteY4" fmla="*/ 23390 h 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0" extrusionOk="0">
                    <a:moveTo>
                      <a:pt x="0" y="23390"/>
                    </a:moveTo>
                    <a:cubicBezTo>
                      <a:pt x="-886" y="9925"/>
                      <a:pt x="9464" y="378"/>
                      <a:pt x="23390" y="0"/>
                    </a:cubicBezTo>
                    <a:cubicBezTo>
                      <a:pt x="38435" y="448"/>
                      <a:pt x="44510" y="10544"/>
                      <a:pt x="46780" y="23390"/>
                    </a:cubicBezTo>
                    <a:cubicBezTo>
                      <a:pt x="45034" y="38013"/>
                      <a:pt x="35944" y="48794"/>
                      <a:pt x="23390" y="46780"/>
                    </a:cubicBezTo>
                    <a:cubicBezTo>
                      <a:pt x="8622" y="45768"/>
                      <a:pt x="1338" y="36947"/>
                      <a:pt x="0" y="23390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ircle">
                <a:extLst>
                  <a:ext uri="{FF2B5EF4-FFF2-40B4-BE49-F238E27FC236}">
                    <a16:creationId xmlns:a16="http://schemas.microsoft.com/office/drawing/2014/main" id="{D8C9509F-BB87-4E9B-BA08-7CEB60D693AF}"/>
                  </a:ext>
                </a:extLst>
              </p:cNvPr>
              <p:cNvSpPr/>
              <p:nvPr/>
            </p:nvSpPr>
            <p:spPr>
              <a:xfrm>
                <a:off x="4909855" y="10451274"/>
                <a:ext cx="46780" cy="46781"/>
              </a:xfrm>
              <a:custGeom>
                <a:avLst/>
                <a:gdLst>
                  <a:gd name="connsiteX0" fmla="*/ 0 w 46780"/>
                  <a:gd name="connsiteY0" fmla="*/ 23391 h 46781"/>
                  <a:gd name="connsiteX1" fmla="*/ 23390 w 46780"/>
                  <a:gd name="connsiteY1" fmla="*/ 0 h 46781"/>
                  <a:gd name="connsiteX2" fmla="*/ 46780 w 46780"/>
                  <a:gd name="connsiteY2" fmla="*/ 23391 h 46781"/>
                  <a:gd name="connsiteX3" fmla="*/ 23390 w 46780"/>
                  <a:gd name="connsiteY3" fmla="*/ 46782 h 46781"/>
                  <a:gd name="connsiteX4" fmla="*/ 0 w 46780"/>
                  <a:gd name="connsiteY4" fmla="*/ 23391 h 4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1" extrusionOk="0">
                    <a:moveTo>
                      <a:pt x="0" y="23391"/>
                    </a:moveTo>
                    <a:cubicBezTo>
                      <a:pt x="-348" y="10488"/>
                      <a:pt x="11055" y="573"/>
                      <a:pt x="23390" y="0"/>
                    </a:cubicBezTo>
                    <a:cubicBezTo>
                      <a:pt x="37219" y="1869"/>
                      <a:pt x="46829" y="11973"/>
                      <a:pt x="46780" y="23391"/>
                    </a:cubicBezTo>
                    <a:cubicBezTo>
                      <a:pt x="46347" y="35656"/>
                      <a:pt x="36751" y="47318"/>
                      <a:pt x="23390" y="46782"/>
                    </a:cubicBezTo>
                    <a:cubicBezTo>
                      <a:pt x="10804" y="45549"/>
                      <a:pt x="752" y="37710"/>
                      <a:pt x="0" y="23391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2650216993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ircle">
                <a:extLst>
                  <a:ext uri="{FF2B5EF4-FFF2-40B4-BE49-F238E27FC236}">
                    <a16:creationId xmlns:a16="http://schemas.microsoft.com/office/drawing/2014/main" id="{EE8590AB-08E8-4F18-9668-42E3D1B4CA9E}"/>
                  </a:ext>
                </a:extLst>
              </p:cNvPr>
              <p:cNvSpPr/>
              <p:nvPr/>
            </p:nvSpPr>
            <p:spPr>
              <a:xfrm>
                <a:off x="4834488" y="10451342"/>
                <a:ext cx="46780" cy="46781"/>
              </a:xfrm>
              <a:custGeom>
                <a:avLst/>
                <a:gdLst>
                  <a:gd name="connsiteX0" fmla="*/ 0 w 46780"/>
                  <a:gd name="connsiteY0" fmla="*/ 23391 h 46781"/>
                  <a:gd name="connsiteX1" fmla="*/ 23390 w 46780"/>
                  <a:gd name="connsiteY1" fmla="*/ 0 h 46781"/>
                  <a:gd name="connsiteX2" fmla="*/ 46780 w 46780"/>
                  <a:gd name="connsiteY2" fmla="*/ 23391 h 46781"/>
                  <a:gd name="connsiteX3" fmla="*/ 23390 w 46780"/>
                  <a:gd name="connsiteY3" fmla="*/ 46782 h 46781"/>
                  <a:gd name="connsiteX4" fmla="*/ 0 w 46780"/>
                  <a:gd name="connsiteY4" fmla="*/ 23391 h 4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81" extrusionOk="0">
                    <a:moveTo>
                      <a:pt x="0" y="23391"/>
                    </a:moveTo>
                    <a:cubicBezTo>
                      <a:pt x="114" y="9613"/>
                      <a:pt x="12313" y="1483"/>
                      <a:pt x="23390" y="0"/>
                    </a:cubicBezTo>
                    <a:cubicBezTo>
                      <a:pt x="35322" y="-373"/>
                      <a:pt x="47235" y="8876"/>
                      <a:pt x="46780" y="23391"/>
                    </a:cubicBezTo>
                    <a:cubicBezTo>
                      <a:pt x="47961" y="35529"/>
                      <a:pt x="35600" y="48586"/>
                      <a:pt x="23390" y="46782"/>
                    </a:cubicBezTo>
                    <a:cubicBezTo>
                      <a:pt x="10409" y="46987"/>
                      <a:pt x="835" y="35575"/>
                      <a:pt x="0" y="23391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ircle">
                <a:extLst>
                  <a:ext uri="{FF2B5EF4-FFF2-40B4-BE49-F238E27FC236}">
                    <a16:creationId xmlns:a16="http://schemas.microsoft.com/office/drawing/2014/main" id="{4F94F687-8DA4-42E1-BA47-D497F86A3194}"/>
                  </a:ext>
                </a:extLst>
              </p:cNvPr>
              <p:cNvSpPr/>
              <p:nvPr/>
            </p:nvSpPr>
            <p:spPr>
              <a:xfrm>
                <a:off x="4759120" y="10451497"/>
                <a:ext cx="46780" cy="46779"/>
              </a:xfrm>
              <a:custGeom>
                <a:avLst/>
                <a:gdLst>
                  <a:gd name="connsiteX0" fmla="*/ 0 w 46780"/>
                  <a:gd name="connsiteY0" fmla="*/ 23390 h 46779"/>
                  <a:gd name="connsiteX1" fmla="*/ 23390 w 46780"/>
                  <a:gd name="connsiteY1" fmla="*/ 0 h 46779"/>
                  <a:gd name="connsiteX2" fmla="*/ 46780 w 46780"/>
                  <a:gd name="connsiteY2" fmla="*/ 23390 h 46779"/>
                  <a:gd name="connsiteX3" fmla="*/ 23390 w 46780"/>
                  <a:gd name="connsiteY3" fmla="*/ 46780 h 46779"/>
                  <a:gd name="connsiteX4" fmla="*/ 0 w 46780"/>
                  <a:gd name="connsiteY4" fmla="*/ 23390 h 46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79" extrusionOk="0">
                    <a:moveTo>
                      <a:pt x="0" y="23390"/>
                    </a:moveTo>
                    <a:cubicBezTo>
                      <a:pt x="-1212" y="9047"/>
                      <a:pt x="11175" y="-255"/>
                      <a:pt x="23390" y="0"/>
                    </a:cubicBezTo>
                    <a:cubicBezTo>
                      <a:pt x="34841" y="824"/>
                      <a:pt x="48750" y="9884"/>
                      <a:pt x="46780" y="23390"/>
                    </a:cubicBezTo>
                    <a:cubicBezTo>
                      <a:pt x="46279" y="35310"/>
                      <a:pt x="35908" y="48026"/>
                      <a:pt x="23390" y="46780"/>
                    </a:cubicBezTo>
                    <a:cubicBezTo>
                      <a:pt x="11139" y="45861"/>
                      <a:pt x="947" y="36230"/>
                      <a:pt x="0" y="23390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879248734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illed Circle">
                <a:extLst>
                  <a:ext uri="{FF2B5EF4-FFF2-40B4-BE49-F238E27FC236}">
                    <a16:creationId xmlns:a16="http://schemas.microsoft.com/office/drawing/2014/main" id="{F69F4C1E-129C-4B57-9145-684CD58B7BC3}"/>
                  </a:ext>
                </a:extLst>
              </p:cNvPr>
              <p:cNvSpPr/>
              <p:nvPr/>
            </p:nvSpPr>
            <p:spPr>
              <a:xfrm>
                <a:off x="4681370" y="10451497"/>
                <a:ext cx="46780" cy="46779"/>
              </a:xfrm>
              <a:custGeom>
                <a:avLst/>
                <a:gdLst>
                  <a:gd name="connsiteX0" fmla="*/ 0 w 46780"/>
                  <a:gd name="connsiteY0" fmla="*/ 23390 h 46779"/>
                  <a:gd name="connsiteX1" fmla="*/ 23390 w 46780"/>
                  <a:gd name="connsiteY1" fmla="*/ 0 h 46779"/>
                  <a:gd name="connsiteX2" fmla="*/ 46780 w 46780"/>
                  <a:gd name="connsiteY2" fmla="*/ 23390 h 46779"/>
                  <a:gd name="connsiteX3" fmla="*/ 23390 w 46780"/>
                  <a:gd name="connsiteY3" fmla="*/ 46780 h 46779"/>
                  <a:gd name="connsiteX4" fmla="*/ 0 w 46780"/>
                  <a:gd name="connsiteY4" fmla="*/ 23390 h 46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0" h="46779" fill="none" extrusionOk="0">
                    <a:moveTo>
                      <a:pt x="0" y="23390"/>
                    </a:moveTo>
                    <a:cubicBezTo>
                      <a:pt x="8" y="8503"/>
                      <a:pt x="8523" y="-671"/>
                      <a:pt x="23390" y="0"/>
                    </a:cubicBezTo>
                    <a:cubicBezTo>
                      <a:pt x="37598" y="1296"/>
                      <a:pt x="45591" y="8960"/>
                      <a:pt x="46780" y="23390"/>
                    </a:cubicBezTo>
                    <a:cubicBezTo>
                      <a:pt x="47615" y="34113"/>
                      <a:pt x="37153" y="47007"/>
                      <a:pt x="23390" y="46780"/>
                    </a:cubicBezTo>
                    <a:cubicBezTo>
                      <a:pt x="10194" y="45197"/>
                      <a:pt x="-637" y="35071"/>
                      <a:pt x="0" y="23390"/>
                    </a:cubicBezTo>
                    <a:close/>
                  </a:path>
                  <a:path w="46780" h="46779" stroke="0" extrusionOk="0">
                    <a:moveTo>
                      <a:pt x="0" y="23390"/>
                    </a:moveTo>
                    <a:cubicBezTo>
                      <a:pt x="-230" y="9828"/>
                      <a:pt x="10446" y="-318"/>
                      <a:pt x="23390" y="0"/>
                    </a:cubicBezTo>
                    <a:cubicBezTo>
                      <a:pt x="35368" y="-228"/>
                      <a:pt x="45148" y="10779"/>
                      <a:pt x="46780" y="23390"/>
                    </a:cubicBezTo>
                    <a:cubicBezTo>
                      <a:pt x="47835" y="38540"/>
                      <a:pt x="38194" y="45997"/>
                      <a:pt x="23390" y="46780"/>
                    </a:cubicBezTo>
                    <a:cubicBezTo>
                      <a:pt x="13007" y="46900"/>
                      <a:pt x="99" y="37444"/>
                      <a:pt x="0" y="2339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264327539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Filled Input Text Box" descr="Scrolling text box, filled with text">
            <a:extLst>
              <a:ext uri="{FF2B5EF4-FFF2-40B4-BE49-F238E27FC236}">
                <a16:creationId xmlns:a16="http://schemas.microsoft.com/office/drawing/2014/main" id="{21D1B04B-AFE9-464E-AAA1-54FDF8E66932}"/>
              </a:ext>
            </a:extLst>
          </p:cNvPr>
          <p:cNvGrpSpPr/>
          <p:nvPr/>
        </p:nvGrpSpPr>
        <p:grpSpPr>
          <a:xfrm>
            <a:off x="8958107" y="3653374"/>
            <a:ext cx="2092989" cy="843950"/>
            <a:chOff x="672726" y="6194354"/>
            <a:chExt cx="2287067" cy="675190"/>
          </a:xfrm>
        </p:grpSpPr>
        <p:sp>
          <p:nvSpPr>
            <p:cNvPr id="167" name="Text Box Background">
              <a:extLst>
                <a:ext uri="{FF2B5EF4-FFF2-40B4-BE49-F238E27FC236}">
                  <a16:creationId xmlns:a16="http://schemas.microsoft.com/office/drawing/2014/main" id="{56B05397-931B-4042-837D-1120ADA36F43}"/>
                </a:ext>
              </a:extLst>
            </p:cNvPr>
            <p:cNvSpPr/>
            <p:nvPr/>
          </p:nvSpPr>
          <p:spPr>
            <a:xfrm flipH="1">
              <a:off x="672726" y="6194354"/>
              <a:ext cx="2287067" cy="673924"/>
            </a:xfrm>
            <a:custGeom>
              <a:avLst/>
              <a:gdLst>
                <a:gd name="connsiteX0" fmla="*/ 0 w 2287067"/>
                <a:gd name="connsiteY0" fmla="*/ 14692 h 673924"/>
                <a:gd name="connsiteX1" fmla="*/ 14692 w 2287067"/>
                <a:gd name="connsiteY1" fmla="*/ 0 h 673924"/>
                <a:gd name="connsiteX2" fmla="*/ 601690 w 2287067"/>
                <a:gd name="connsiteY2" fmla="*/ 0 h 673924"/>
                <a:gd name="connsiteX3" fmla="*/ 1120957 w 2287067"/>
                <a:gd name="connsiteY3" fmla="*/ 0 h 673924"/>
                <a:gd name="connsiteX4" fmla="*/ 1730531 w 2287067"/>
                <a:gd name="connsiteY4" fmla="*/ 0 h 673924"/>
                <a:gd name="connsiteX5" fmla="*/ 2272375 w 2287067"/>
                <a:gd name="connsiteY5" fmla="*/ 0 h 673924"/>
                <a:gd name="connsiteX6" fmla="*/ 2287067 w 2287067"/>
                <a:gd name="connsiteY6" fmla="*/ 14692 h 673924"/>
                <a:gd name="connsiteX7" fmla="*/ 2287067 w 2287067"/>
                <a:gd name="connsiteY7" fmla="*/ 659232 h 673924"/>
                <a:gd name="connsiteX8" fmla="*/ 2272375 w 2287067"/>
                <a:gd name="connsiteY8" fmla="*/ 673924 h 673924"/>
                <a:gd name="connsiteX9" fmla="*/ 1662801 w 2287067"/>
                <a:gd name="connsiteY9" fmla="*/ 673924 h 673924"/>
                <a:gd name="connsiteX10" fmla="*/ 1075803 w 2287067"/>
                <a:gd name="connsiteY10" fmla="*/ 673924 h 673924"/>
                <a:gd name="connsiteX11" fmla="*/ 556536 w 2287067"/>
                <a:gd name="connsiteY11" fmla="*/ 673924 h 673924"/>
                <a:gd name="connsiteX12" fmla="*/ 14692 w 2287067"/>
                <a:gd name="connsiteY12" fmla="*/ 673924 h 673924"/>
                <a:gd name="connsiteX13" fmla="*/ 0 w 2287067"/>
                <a:gd name="connsiteY13" fmla="*/ 659232 h 673924"/>
                <a:gd name="connsiteX14" fmla="*/ 0 w 2287067"/>
                <a:gd name="connsiteY14" fmla="*/ 14692 h 6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7067" h="673924" fill="none" extrusionOk="0">
                  <a:moveTo>
                    <a:pt x="0" y="14692"/>
                  </a:moveTo>
                  <a:cubicBezTo>
                    <a:pt x="-329" y="5907"/>
                    <a:pt x="6612" y="-456"/>
                    <a:pt x="14692" y="0"/>
                  </a:cubicBezTo>
                  <a:cubicBezTo>
                    <a:pt x="201282" y="19936"/>
                    <a:pt x="391251" y="2522"/>
                    <a:pt x="601690" y="0"/>
                  </a:cubicBezTo>
                  <a:cubicBezTo>
                    <a:pt x="812129" y="-2522"/>
                    <a:pt x="970271" y="-23013"/>
                    <a:pt x="1120957" y="0"/>
                  </a:cubicBezTo>
                  <a:cubicBezTo>
                    <a:pt x="1271643" y="23013"/>
                    <a:pt x="1560932" y="-22798"/>
                    <a:pt x="1730531" y="0"/>
                  </a:cubicBezTo>
                  <a:cubicBezTo>
                    <a:pt x="1900130" y="22798"/>
                    <a:pt x="2039289" y="-13670"/>
                    <a:pt x="2272375" y="0"/>
                  </a:cubicBezTo>
                  <a:cubicBezTo>
                    <a:pt x="2281168" y="1344"/>
                    <a:pt x="2285621" y="7341"/>
                    <a:pt x="2287067" y="14692"/>
                  </a:cubicBezTo>
                  <a:cubicBezTo>
                    <a:pt x="2313246" y="292895"/>
                    <a:pt x="2311012" y="346458"/>
                    <a:pt x="2287067" y="659232"/>
                  </a:cubicBezTo>
                  <a:cubicBezTo>
                    <a:pt x="2287469" y="666111"/>
                    <a:pt x="2281333" y="674837"/>
                    <a:pt x="2272375" y="673924"/>
                  </a:cubicBezTo>
                  <a:cubicBezTo>
                    <a:pt x="2007649" y="693953"/>
                    <a:pt x="1909373" y="704160"/>
                    <a:pt x="1662801" y="673924"/>
                  </a:cubicBezTo>
                  <a:cubicBezTo>
                    <a:pt x="1416229" y="643688"/>
                    <a:pt x="1308536" y="664745"/>
                    <a:pt x="1075803" y="673924"/>
                  </a:cubicBezTo>
                  <a:cubicBezTo>
                    <a:pt x="843070" y="683103"/>
                    <a:pt x="794165" y="649928"/>
                    <a:pt x="556536" y="673924"/>
                  </a:cubicBezTo>
                  <a:cubicBezTo>
                    <a:pt x="318907" y="697920"/>
                    <a:pt x="138404" y="647919"/>
                    <a:pt x="14692" y="673924"/>
                  </a:cubicBezTo>
                  <a:cubicBezTo>
                    <a:pt x="5451" y="675064"/>
                    <a:pt x="-848" y="669162"/>
                    <a:pt x="0" y="659232"/>
                  </a:cubicBezTo>
                  <a:cubicBezTo>
                    <a:pt x="5176" y="414377"/>
                    <a:pt x="-9277" y="320235"/>
                    <a:pt x="0" y="14692"/>
                  </a:cubicBezTo>
                  <a:close/>
                </a:path>
                <a:path w="2287067" h="673924" stroke="0" extrusionOk="0">
                  <a:moveTo>
                    <a:pt x="0" y="14692"/>
                  </a:moveTo>
                  <a:cubicBezTo>
                    <a:pt x="-516" y="6260"/>
                    <a:pt x="5784" y="298"/>
                    <a:pt x="14692" y="0"/>
                  </a:cubicBezTo>
                  <a:cubicBezTo>
                    <a:pt x="229905" y="20948"/>
                    <a:pt x="346507" y="-21530"/>
                    <a:pt x="624266" y="0"/>
                  </a:cubicBezTo>
                  <a:cubicBezTo>
                    <a:pt x="902025" y="21530"/>
                    <a:pt x="911142" y="-26757"/>
                    <a:pt x="1166110" y="0"/>
                  </a:cubicBezTo>
                  <a:cubicBezTo>
                    <a:pt x="1421078" y="26757"/>
                    <a:pt x="1522442" y="881"/>
                    <a:pt x="1685377" y="0"/>
                  </a:cubicBezTo>
                  <a:cubicBezTo>
                    <a:pt x="1848312" y="-881"/>
                    <a:pt x="2060949" y="20153"/>
                    <a:pt x="2272375" y="0"/>
                  </a:cubicBezTo>
                  <a:cubicBezTo>
                    <a:pt x="2281031" y="-1115"/>
                    <a:pt x="2285257" y="6301"/>
                    <a:pt x="2287067" y="14692"/>
                  </a:cubicBezTo>
                  <a:cubicBezTo>
                    <a:pt x="2308375" y="153091"/>
                    <a:pt x="2299967" y="489497"/>
                    <a:pt x="2287067" y="659232"/>
                  </a:cubicBezTo>
                  <a:cubicBezTo>
                    <a:pt x="2286499" y="668285"/>
                    <a:pt x="2280348" y="673760"/>
                    <a:pt x="2272375" y="673924"/>
                  </a:cubicBezTo>
                  <a:cubicBezTo>
                    <a:pt x="2135307" y="678593"/>
                    <a:pt x="1964404" y="676976"/>
                    <a:pt x="1753108" y="673924"/>
                  </a:cubicBezTo>
                  <a:cubicBezTo>
                    <a:pt x="1541812" y="670872"/>
                    <a:pt x="1311198" y="663771"/>
                    <a:pt x="1188687" y="673924"/>
                  </a:cubicBezTo>
                  <a:cubicBezTo>
                    <a:pt x="1066176" y="684077"/>
                    <a:pt x="759632" y="681219"/>
                    <a:pt x="646843" y="673924"/>
                  </a:cubicBezTo>
                  <a:cubicBezTo>
                    <a:pt x="534054" y="666629"/>
                    <a:pt x="261300" y="665605"/>
                    <a:pt x="14692" y="673924"/>
                  </a:cubicBezTo>
                  <a:cubicBezTo>
                    <a:pt x="6858" y="673576"/>
                    <a:pt x="-522" y="667144"/>
                    <a:pt x="0" y="659232"/>
                  </a:cubicBezTo>
                  <a:cubicBezTo>
                    <a:pt x="24026" y="388074"/>
                    <a:pt x="2902" y="171882"/>
                    <a:pt x="0" y="1469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218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croll Bar">
              <a:extLst>
                <a:ext uri="{FF2B5EF4-FFF2-40B4-BE49-F238E27FC236}">
                  <a16:creationId xmlns:a16="http://schemas.microsoft.com/office/drawing/2014/main" id="{4AACB261-9F01-43E3-843F-68215CFB7E4F}"/>
                </a:ext>
              </a:extLst>
            </p:cNvPr>
            <p:cNvSpPr/>
            <p:nvPr/>
          </p:nvSpPr>
          <p:spPr>
            <a:xfrm>
              <a:off x="2892136" y="6222121"/>
              <a:ext cx="36576" cy="3511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iller Text">
              <a:extLst>
                <a:ext uri="{FF2B5EF4-FFF2-40B4-BE49-F238E27FC236}">
                  <a16:creationId xmlns:a16="http://schemas.microsoft.com/office/drawing/2014/main" id="{2116DD4F-68A7-4DB6-A9CD-6725B85374C0}"/>
                </a:ext>
              </a:extLst>
            </p:cNvPr>
            <p:cNvSpPr txBox="1"/>
            <p:nvPr/>
          </p:nvSpPr>
          <p:spPr>
            <a:xfrm>
              <a:off x="694596" y="6200130"/>
              <a:ext cx="2188123" cy="669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Lorem ipsum dolor sit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amet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,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consectetur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adipiscing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elit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, sed do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eiusmod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tempor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incididunt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ut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labore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et dolore magna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aliqua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. Ut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enim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ad minim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veniam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,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quis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nostrud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exercitation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ullamco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laboris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nisi ut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aliquip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ex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ea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commodo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 </a:t>
              </a:r>
              <a:r>
                <a:rPr lang="en-US" sz="750" dirty="0" err="1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consequat</a:t>
              </a:r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. Duis aute irure </a:t>
              </a:r>
            </a:p>
          </p:txBody>
        </p:sp>
      </p:grpSp>
      <p:grpSp>
        <p:nvGrpSpPr>
          <p:cNvPr id="170" name="Menu 1">
            <a:extLst>
              <a:ext uri="{FF2B5EF4-FFF2-40B4-BE49-F238E27FC236}">
                <a16:creationId xmlns:a16="http://schemas.microsoft.com/office/drawing/2014/main" id="{CC10B218-81BD-4D70-B80E-3725C5CDEC0E}"/>
              </a:ext>
            </a:extLst>
          </p:cNvPr>
          <p:cNvGrpSpPr/>
          <p:nvPr/>
        </p:nvGrpSpPr>
        <p:grpSpPr>
          <a:xfrm>
            <a:off x="625626" y="2078668"/>
            <a:ext cx="5866634" cy="398795"/>
            <a:chOff x="586017" y="1631903"/>
            <a:chExt cx="4330789" cy="254416"/>
          </a:xfrm>
        </p:grpSpPr>
        <p:sp>
          <p:nvSpPr>
            <p:cNvPr id="171" name="Menu 1 Background">
              <a:extLst>
                <a:ext uri="{FF2B5EF4-FFF2-40B4-BE49-F238E27FC236}">
                  <a16:creationId xmlns:a16="http://schemas.microsoft.com/office/drawing/2014/main" id="{EC527980-B2B8-475D-8BD5-B0920991D277}"/>
                </a:ext>
              </a:extLst>
            </p:cNvPr>
            <p:cNvSpPr/>
            <p:nvPr/>
          </p:nvSpPr>
          <p:spPr>
            <a:xfrm>
              <a:off x="586017" y="1633459"/>
              <a:ext cx="4330789" cy="240894"/>
            </a:xfrm>
            <a:custGeom>
              <a:avLst/>
              <a:gdLst>
                <a:gd name="connsiteX0" fmla="*/ 0 w 4330789"/>
                <a:gd name="connsiteY0" fmla="*/ 0 h 240894"/>
                <a:gd name="connsiteX1" fmla="*/ 575376 w 4330789"/>
                <a:gd name="connsiteY1" fmla="*/ 0 h 240894"/>
                <a:gd name="connsiteX2" fmla="*/ 1064137 w 4330789"/>
                <a:gd name="connsiteY2" fmla="*/ 0 h 240894"/>
                <a:gd name="connsiteX3" fmla="*/ 1596205 w 4330789"/>
                <a:gd name="connsiteY3" fmla="*/ 0 h 240894"/>
                <a:gd name="connsiteX4" fmla="*/ 2258197 w 4330789"/>
                <a:gd name="connsiteY4" fmla="*/ 0 h 240894"/>
                <a:gd name="connsiteX5" fmla="*/ 2833573 w 4330789"/>
                <a:gd name="connsiteY5" fmla="*/ 0 h 240894"/>
                <a:gd name="connsiteX6" fmla="*/ 3365642 w 4330789"/>
                <a:gd name="connsiteY6" fmla="*/ 0 h 240894"/>
                <a:gd name="connsiteX7" fmla="*/ 4330789 w 4330789"/>
                <a:gd name="connsiteY7" fmla="*/ 0 h 240894"/>
                <a:gd name="connsiteX8" fmla="*/ 4330789 w 4330789"/>
                <a:gd name="connsiteY8" fmla="*/ 240894 h 240894"/>
                <a:gd name="connsiteX9" fmla="*/ 3712105 w 4330789"/>
                <a:gd name="connsiteY9" fmla="*/ 240894 h 240894"/>
                <a:gd name="connsiteX10" fmla="*/ 3180036 w 4330789"/>
                <a:gd name="connsiteY10" fmla="*/ 240894 h 240894"/>
                <a:gd name="connsiteX11" fmla="*/ 2474737 w 4330789"/>
                <a:gd name="connsiteY11" fmla="*/ 240894 h 240894"/>
                <a:gd name="connsiteX12" fmla="*/ 1899360 w 4330789"/>
                <a:gd name="connsiteY12" fmla="*/ 240894 h 240894"/>
                <a:gd name="connsiteX13" fmla="*/ 1410600 w 4330789"/>
                <a:gd name="connsiteY13" fmla="*/ 240894 h 240894"/>
                <a:gd name="connsiteX14" fmla="*/ 748608 w 4330789"/>
                <a:gd name="connsiteY14" fmla="*/ 240894 h 240894"/>
                <a:gd name="connsiteX15" fmla="*/ 0 w 4330789"/>
                <a:gd name="connsiteY15" fmla="*/ 240894 h 240894"/>
                <a:gd name="connsiteX16" fmla="*/ 0 w 4330789"/>
                <a:gd name="connsiteY16" fmla="*/ 0 h 24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0789" h="240894" fill="none" extrusionOk="0">
                  <a:moveTo>
                    <a:pt x="0" y="0"/>
                  </a:moveTo>
                  <a:cubicBezTo>
                    <a:pt x="285796" y="-25887"/>
                    <a:pt x="393587" y="10882"/>
                    <a:pt x="575376" y="0"/>
                  </a:cubicBezTo>
                  <a:cubicBezTo>
                    <a:pt x="757165" y="-10882"/>
                    <a:pt x="848157" y="-5311"/>
                    <a:pt x="1064137" y="0"/>
                  </a:cubicBezTo>
                  <a:cubicBezTo>
                    <a:pt x="1280117" y="5311"/>
                    <a:pt x="1331528" y="-2738"/>
                    <a:pt x="1596205" y="0"/>
                  </a:cubicBezTo>
                  <a:cubicBezTo>
                    <a:pt x="1860882" y="2738"/>
                    <a:pt x="2000181" y="10610"/>
                    <a:pt x="2258197" y="0"/>
                  </a:cubicBezTo>
                  <a:cubicBezTo>
                    <a:pt x="2516213" y="-10610"/>
                    <a:pt x="2678418" y="15827"/>
                    <a:pt x="2833573" y="0"/>
                  </a:cubicBezTo>
                  <a:cubicBezTo>
                    <a:pt x="2988728" y="-15827"/>
                    <a:pt x="3195282" y="-17405"/>
                    <a:pt x="3365642" y="0"/>
                  </a:cubicBezTo>
                  <a:cubicBezTo>
                    <a:pt x="3536002" y="17405"/>
                    <a:pt x="3902671" y="-555"/>
                    <a:pt x="4330789" y="0"/>
                  </a:cubicBezTo>
                  <a:cubicBezTo>
                    <a:pt x="4320234" y="112225"/>
                    <a:pt x="4328656" y="186029"/>
                    <a:pt x="4330789" y="240894"/>
                  </a:cubicBezTo>
                  <a:cubicBezTo>
                    <a:pt x="4022377" y="241889"/>
                    <a:pt x="4002585" y="266327"/>
                    <a:pt x="3712105" y="240894"/>
                  </a:cubicBezTo>
                  <a:cubicBezTo>
                    <a:pt x="3421625" y="215461"/>
                    <a:pt x="3419122" y="259873"/>
                    <a:pt x="3180036" y="240894"/>
                  </a:cubicBezTo>
                  <a:cubicBezTo>
                    <a:pt x="2940950" y="221915"/>
                    <a:pt x="2716897" y="248722"/>
                    <a:pt x="2474737" y="240894"/>
                  </a:cubicBezTo>
                  <a:cubicBezTo>
                    <a:pt x="2232577" y="233066"/>
                    <a:pt x="2178946" y="232415"/>
                    <a:pt x="1899360" y="240894"/>
                  </a:cubicBezTo>
                  <a:cubicBezTo>
                    <a:pt x="1619774" y="249373"/>
                    <a:pt x="1548132" y="241059"/>
                    <a:pt x="1410600" y="240894"/>
                  </a:cubicBezTo>
                  <a:cubicBezTo>
                    <a:pt x="1273068" y="240729"/>
                    <a:pt x="1066041" y="222198"/>
                    <a:pt x="748608" y="240894"/>
                  </a:cubicBezTo>
                  <a:cubicBezTo>
                    <a:pt x="431175" y="259590"/>
                    <a:pt x="333882" y="242336"/>
                    <a:pt x="0" y="240894"/>
                  </a:cubicBezTo>
                  <a:cubicBezTo>
                    <a:pt x="-4599" y="171591"/>
                    <a:pt x="-9741" y="72916"/>
                    <a:pt x="0" y="0"/>
                  </a:cubicBezTo>
                  <a:close/>
                </a:path>
                <a:path w="4330789" h="240894" stroke="0" extrusionOk="0">
                  <a:moveTo>
                    <a:pt x="0" y="0"/>
                  </a:moveTo>
                  <a:cubicBezTo>
                    <a:pt x="211174" y="9023"/>
                    <a:pt x="379325" y="-23022"/>
                    <a:pt x="575376" y="0"/>
                  </a:cubicBezTo>
                  <a:cubicBezTo>
                    <a:pt x="771427" y="23022"/>
                    <a:pt x="912310" y="14333"/>
                    <a:pt x="1064137" y="0"/>
                  </a:cubicBezTo>
                  <a:cubicBezTo>
                    <a:pt x="1215964" y="-14333"/>
                    <a:pt x="1482893" y="34136"/>
                    <a:pt x="1769437" y="0"/>
                  </a:cubicBezTo>
                  <a:cubicBezTo>
                    <a:pt x="2055981" y="-34136"/>
                    <a:pt x="2111151" y="16588"/>
                    <a:pt x="2344813" y="0"/>
                  </a:cubicBezTo>
                  <a:cubicBezTo>
                    <a:pt x="2578475" y="-16588"/>
                    <a:pt x="2654166" y="6368"/>
                    <a:pt x="2920189" y="0"/>
                  </a:cubicBezTo>
                  <a:cubicBezTo>
                    <a:pt x="3186212" y="-6368"/>
                    <a:pt x="3348550" y="31216"/>
                    <a:pt x="3625489" y="0"/>
                  </a:cubicBezTo>
                  <a:cubicBezTo>
                    <a:pt x="3902428" y="-31216"/>
                    <a:pt x="4172090" y="-888"/>
                    <a:pt x="4330789" y="0"/>
                  </a:cubicBezTo>
                  <a:cubicBezTo>
                    <a:pt x="4330905" y="97993"/>
                    <a:pt x="4319423" y="144488"/>
                    <a:pt x="4330789" y="240894"/>
                  </a:cubicBezTo>
                  <a:cubicBezTo>
                    <a:pt x="4116189" y="224752"/>
                    <a:pt x="4037078" y="220457"/>
                    <a:pt x="3798721" y="240894"/>
                  </a:cubicBezTo>
                  <a:cubicBezTo>
                    <a:pt x="3560364" y="261331"/>
                    <a:pt x="3354336" y="262477"/>
                    <a:pt x="3180036" y="240894"/>
                  </a:cubicBezTo>
                  <a:cubicBezTo>
                    <a:pt x="3005737" y="219311"/>
                    <a:pt x="2690163" y="259644"/>
                    <a:pt x="2561352" y="240894"/>
                  </a:cubicBezTo>
                  <a:cubicBezTo>
                    <a:pt x="2432541" y="222144"/>
                    <a:pt x="2254869" y="265347"/>
                    <a:pt x="1985976" y="240894"/>
                  </a:cubicBezTo>
                  <a:cubicBezTo>
                    <a:pt x="1717083" y="216441"/>
                    <a:pt x="1474895" y="234145"/>
                    <a:pt x="1280676" y="240894"/>
                  </a:cubicBezTo>
                  <a:cubicBezTo>
                    <a:pt x="1086457" y="247643"/>
                    <a:pt x="802796" y="248638"/>
                    <a:pt x="575376" y="240894"/>
                  </a:cubicBezTo>
                  <a:cubicBezTo>
                    <a:pt x="347956" y="233150"/>
                    <a:pt x="154215" y="217337"/>
                    <a:pt x="0" y="240894"/>
                  </a:cubicBezTo>
                  <a:cubicBezTo>
                    <a:pt x="3583" y="145362"/>
                    <a:pt x="80" y="795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elected Menu Item Background">
              <a:extLst>
                <a:ext uri="{FF2B5EF4-FFF2-40B4-BE49-F238E27FC236}">
                  <a16:creationId xmlns:a16="http://schemas.microsoft.com/office/drawing/2014/main" id="{54DEF83C-32BF-4A0A-9A10-E3029B460D82}"/>
                </a:ext>
              </a:extLst>
            </p:cNvPr>
            <p:cNvSpPr/>
            <p:nvPr/>
          </p:nvSpPr>
          <p:spPr>
            <a:xfrm>
              <a:off x="586017" y="1631903"/>
              <a:ext cx="938387" cy="240756"/>
            </a:xfrm>
            <a:custGeom>
              <a:avLst/>
              <a:gdLst>
                <a:gd name="connsiteX0" fmla="*/ 0 w 938387"/>
                <a:gd name="connsiteY0" fmla="*/ 0 h 240756"/>
                <a:gd name="connsiteX1" fmla="*/ 469194 w 938387"/>
                <a:gd name="connsiteY1" fmla="*/ 0 h 240756"/>
                <a:gd name="connsiteX2" fmla="*/ 938387 w 938387"/>
                <a:gd name="connsiteY2" fmla="*/ 0 h 240756"/>
                <a:gd name="connsiteX3" fmla="*/ 938387 w 938387"/>
                <a:gd name="connsiteY3" fmla="*/ 240756 h 240756"/>
                <a:gd name="connsiteX4" fmla="*/ 459810 w 938387"/>
                <a:gd name="connsiteY4" fmla="*/ 240756 h 240756"/>
                <a:gd name="connsiteX5" fmla="*/ 0 w 938387"/>
                <a:gd name="connsiteY5" fmla="*/ 240756 h 240756"/>
                <a:gd name="connsiteX6" fmla="*/ 0 w 938387"/>
                <a:gd name="connsiteY6" fmla="*/ 0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8387" h="240756" fill="none" extrusionOk="0">
                  <a:moveTo>
                    <a:pt x="0" y="0"/>
                  </a:moveTo>
                  <a:cubicBezTo>
                    <a:pt x="167419" y="8848"/>
                    <a:pt x="315634" y="11620"/>
                    <a:pt x="469194" y="0"/>
                  </a:cubicBezTo>
                  <a:cubicBezTo>
                    <a:pt x="622754" y="-11620"/>
                    <a:pt x="708577" y="5317"/>
                    <a:pt x="938387" y="0"/>
                  </a:cubicBezTo>
                  <a:cubicBezTo>
                    <a:pt x="935625" y="53445"/>
                    <a:pt x="938507" y="135661"/>
                    <a:pt x="938387" y="240756"/>
                  </a:cubicBezTo>
                  <a:cubicBezTo>
                    <a:pt x="771142" y="229018"/>
                    <a:pt x="567469" y="236771"/>
                    <a:pt x="459810" y="240756"/>
                  </a:cubicBezTo>
                  <a:cubicBezTo>
                    <a:pt x="352151" y="244741"/>
                    <a:pt x="114325" y="222580"/>
                    <a:pt x="0" y="240756"/>
                  </a:cubicBezTo>
                  <a:cubicBezTo>
                    <a:pt x="-3644" y="131748"/>
                    <a:pt x="-6370" y="95137"/>
                    <a:pt x="0" y="0"/>
                  </a:cubicBezTo>
                  <a:close/>
                </a:path>
                <a:path w="938387" h="240756" stroke="0" extrusionOk="0">
                  <a:moveTo>
                    <a:pt x="0" y="0"/>
                  </a:moveTo>
                  <a:cubicBezTo>
                    <a:pt x="138608" y="-9141"/>
                    <a:pt x="348979" y="-6129"/>
                    <a:pt x="487961" y="0"/>
                  </a:cubicBezTo>
                  <a:cubicBezTo>
                    <a:pt x="626943" y="6129"/>
                    <a:pt x="810340" y="-19955"/>
                    <a:pt x="938387" y="0"/>
                  </a:cubicBezTo>
                  <a:cubicBezTo>
                    <a:pt x="940193" y="100620"/>
                    <a:pt x="942680" y="179826"/>
                    <a:pt x="938387" y="240756"/>
                  </a:cubicBezTo>
                  <a:cubicBezTo>
                    <a:pt x="792798" y="240160"/>
                    <a:pt x="653128" y="245881"/>
                    <a:pt x="497345" y="240756"/>
                  </a:cubicBezTo>
                  <a:cubicBezTo>
                    <a:pt x="341562" y="235631"/>
                    <a:pt x="134704" y="232008"/>
                    <a:pt x="0" y="240756"/>
                  </a:cubicBezTo>
                  <a:cubicBezTo>
                    <a:pt x="-6373" y="191502"/>
                    <a:pt x="-1794" y="9809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55932122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Menu Item 4">
              <a:extLst>
                <a:ext uri="{FF2B5EF4-FFF2-40B4-BE49-F238E27FC236}">
                  <a16:creationId xmlns:a16="http://schemas.microsoft.com/office/drawing/2014/main" id="{D202CBE9-1700-43E2-A5D3-1376F0A2A746}"/>
                </a:ext>
              </a:extLst>
            </p:cNvPr>
            <p:cNvSpPr txBox="1"/>
            <p:nvPr/>
          </p:nvSpPr>
          <p:spPr>
            <a:xfrm>
              <a:off x="3975590" y="1661889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Other link</a:t>
              </a:r>
            </a:p>
          </p:txBody>
        </p:sp>
        <p:sp>
          <p:nvSpPr>
            <p:cNvPr id="174" name="Menu Item 3">
              <a:extLst>
                <a:ext uri="{FF2B5EF4-FFF2-40B4-BE49-F238E27FC236}">
                  <a16:creationId xmlns:a16="http://schemas.microsoft.com/office/drawing/2014/main" id="{586F8ACB-22D5-456C-8EC2-6AE3920A9364}"/>
                </a:ext>
              </a:extLst>
            </p:cNvPr>
            <p:cNvSpPr txBox="1"/>
            <p:nvPr/>
          </p:nvSpPr>
          <p:spPr>
            <a:xfrm>
              <a:off x="2861706" y="1656668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About</a:t>
              </a:r>
            </a:p>
          </p:txBody>
        </p:sp>
        <p:sp>
          <p:nvSpPr>
            <p:cNvPr id="175" name="Menu Item 2">
              <a:extLst>
                <a:ext uri="{FF2B5EF4-FFF2-40B4-BE49-F238E27FC236}">
                  <a16:creationId xmlns:a16="http://schemas.microsoft.com/office/drawing/2014/main" id="{C849F10B-C898-4782-A8CA-5CE76006DD97}"/>
                </a:ext>
              </a:extLst>
            </p:cNvPr>
            <p:cNvSpPr txBox="1"/>
            <p:nvPr/>
          </p:nvSpPr>
          <p:spPr>
            <a:xfrm>
              <a:off x="1752248" y="1656715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</a:t>
              </a:r>
            </a:p>
          </p:txBody>
        </p:sp>
        <p:sp>
          <p:nvSpPr>
            <p:cNvPr id="176" name="Menu Item 1">
              <a:extLst>
                <a:ext uri="{FF2B5EF4-FFF2-40B4-BE49-F238E27FC236}">
                  <a16:creationId xmlns:a16="http://schemas.microsoft.com/office/drawing/2014/main" id="{78EFC875-0658-4D24-AFBF-F8B2958726C5}"/>
                </a:ext>
              </a:extLst>
            </p:cNvPr>
            <p:cNvSpPr txBox="1"/>
            <p:nvPr/>
          </p:nvSpPr>
          <p:spPr>
            <a:xfrm>
              <a:off x="647984" y="1656424"/>
              <a:ext cx="765668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bg1"/>
                  </a:solidFill>
                </a:rPr>
                <a:t>Dashboard</a:t>
              </a:r>
            </a:p>
          </p:txBody>
        </p:sp>
        <p:sp>
          <p:nvSpPr>
            <p:cNvPr id="177" name="Rectangle">
              <a:extLst>
                <a:ext uri="{FF2B5EF4-FFF2-40B4-BE49-F238E27FC236}">
                  <a16:creationId xmlns:a16="http://schemas.microsoft.com/office/drawing/2014/main" id="{4DC0CEF4-C5EC-4ACD-AC55-D2DA8DAAAA12}"/>
                </a:ext>
              </a:extLst>
            </p:cNvPr>
            <p:cNvSpPr/>
            <p:nvPr/>
          </p:nvSpPr>
          <p:spPr>
            <a:xfrm>
              <a:off x="586017" y="1868031"/>
              <a:ext cx="4330789" cy="18288"/>
            </a:xfrm>
            <a:custGeom>
              <a:avLst/>
              <a:gdLst>
                <a:gd name="connsiteX0" fmla="*/ 0 w 4330789"/>
                <a:gd name="connsiteY0" fmla="*/ 0 h 18288"/>
                <a:gd name="connsiteX1" fmla="*/ 532068 w 4330789"/>
                <a:gd name="connsiteY1" fmla="*/ 0 h 18288"/>
                <a:gd name="connsiteX2" fmla="*/ 1064137 w 4330789"/>
                <a:gd name="connsiteY2" fmla="*/ 0 h 18288"/>
                <a:gd name="connsiteX3" fmla="*/ 1769437 w 4330789"/>
                <a:gd name="connsiteY3" fmla="*/ 0 h 18288"/>
                <a:gd name="connsiteX4" fmla="*/ 2258197 w 4330789"/>
                <a:gd name="connsiteY4" fmla="*/ 0 h 18288"/>
                <a:gd name="connsiteX5" fmla="*/ 2963497 w 4330789"/>
                <a:gd name="connsiteY5" fmla="*/ 0 h 18288"/>
                <a:gd name="connsiteX6" fmla="*/ 3668797 w 4330789"/>
                <a:gd name="connsiteY6" fmla="*/ 0 h 18288"/>
                <a:gd name="connsiteX7" fmla="*/ 4330789 w 4330789"/>
                <a:gd name="connsiteY7" fmla="*/ 0 h 18288"/>
                <a:gd name="connsiteX8" fmla="*/ 4330789 w 4330789"/>
                <a:gd name="connsiteY8" fmla="*/ 18288 h 18288"/>
                <a:gd name="connsiteX9" fmla="*/ 3712105 w 4330789"/>
                <a:gd name="connsiteY9" fmla="*/ 18288 h 18288"/>
                <a:gd name="connsiteX10" fmla="*/ 3050113 w 4330789"/>
                <a:gd name="connsiteY10" fmla="*/ 18288 h 18288"/>
                <a:gd name="connsiteX11" fmla="*/ 2344813 w 4330789"/>
                <a:gd name="connsiteY11" fmla="*/ 18288 h 18288"/>
                <a:gd name="connsiteX12" fmla="*/ 1639513 w 4330789"/>
                <a:gd name="connsiteY12" fmla="*/ 18288 h 18288"/>
                <a:gd name="connsiteX13" fmla="*/ 1020829 w 4330789"/>
                <a:gd name="connsiteY13" fmla="*/ 18288 h 18288"/>
                <a:gd name="connsiteX14" fmla="*/ 532068 w 4330789"/>
                <a:gd name="connsiteY14" fmla="*/ 18288 h 18288"/>
                <a:gd name="connsiteX15" fmla="*/ 0 w 4330789"/>
                <a:gd name="connsiteY15" fmla="*/ 18288 h 18288"/>
                <a:gd name="connsiteX16" fmla="*/ 0 w 4330789"/>
                <a:gd name="connsiteY16" fmla="*/ 0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0789" h="18288" fill="none" extrusionOk="0">
                  <a:moveTo>
                    <a:pt x="0" y="0"/>
                  </a:moveTo>
                  <a:cubicBezTo>
                    <a:pt x="123898" y="10615"/>
                    <a:pt x="266157" y="-25982"/>
                    <a:pt x="532068" y="0"/>
                  </a:cubicBezTo>
                  <a:cubicBezTo>
                    <a:pt x="797979" y="25982"/>
                    <a:pt x="841243" y="-17367"/>
                    <a:pt x="1064137" y="0"/>
                  </a:cubicBezTo>
                  <a:cubicBezTo>
                    <a:pt x="1287031" y="17367"/>
                    <a:pt x="1435654" y="26175"/>
                    <a:pt x="1769437" y="0"/>
                  </a:cubicBezTo>
                  <a:cubicBezTo>
                    <a:pt x="2103220" y="-26175"/>
                    <a:pt x="2154986" y="20394"/>
                    <a:pt x="2258197" y="0"/>
                  </a:cubicBezTo>
                  <a:cubicBezTo>
                    <a:pt x="2361408" y="-20394"/>
                    <a:pt x="2620753" y="-4890"/>
                    <a:pt x="2963497" y="0"/>
                  </a:cubicBezTo>
                  <a:cubicBezTo>
                    <a:pt x="3306241" y="4890"/>
                    <a:pt x="3318353" y="-14967"/>
                    <a:pt x="3668797" y="0"/>
                  </a:cubicBezTo>
                  <a:cubicBezTo>
                    <a:pt x="4019241" y="14967"/>
                    <a:pt x="4122028" y="-12103"/>
                    <a:pt x="4330789" y="0"/>
                  </a:cubicBezTo>
                  <a:cubicBezTo>
                    <a:pt x="4329920" y="7867"/>
                    <a:pt x="4331496" y="10749"/>
                    <a:pt x="4330789" y="18288"/>
                  </a:cubicBezTo>
                  <a:cubicBezTo>
                    <a:pt x="4169280" y="-5211"/>
                    <a:pt x="3961373" y="27478"/>
                    <a:pt x="3712105" y="18288"/>
                  </a:cubicBezTo>
                  <a:cubicBezTo>
                    <a:pt x="3462837" y="9098"/>
                    <a:pt x="3216199" y="48476"/>
                    <a:pt x="3050113" y="18288"/>
                  </a:cubicBezTo>
                  <a:cubicBezTo>
                    <a:pt x="2884027" y="-11900"/>
                    <a:pt x="2504139" y="25999"/>
                    <a:pt x="2344813" y="18288"/>
                  </a:cubicBezTo>
                  <a:cubicBezTo>
                    <a:pt x="2185487" y="10577"/>
                    <a:pt x="1881651" y="11434"/>
                    <a:pt x="1639513" y="18288"/>
                  </a:cubicBezTo>
                  <a:cubicBezTo>
                    <a:pt x="1397375" y="25142"/>
                    <a:pt x="1262564" y="1404"/>
                    <a:pt x="1020829" y="18288"/>
                  </a:cubicBezTo>
                  <a:cubicBezTo>
                    <a:pt x="779094" y="35172"/>
                    <a:pt x="692823" y="17907"/>
                    <a:pt x="532068" y="18288"/>
                  </a:cubicBezTo>
                  <a:cubicBezTo>
                    <a:pt x="371313" y="18669"/>
                    <a:pt x="125023" y="27548"/>
                    <a:pt x="0" y="18288"/>
                  </a:cubicBezTo>
                  <a:cubicBezTo>
                    <a:pt x="-584" y="12921"/>
                    <a:pt x="-734" y="7142"/>
                    <a:pt x="0" y="0"/>
                  </a:cubicBezTo>
                  <a:close/>
                </a:path>
                <a:path w="4330789" h="18288" stroke="0" extrusionOk="0">
                  <a:moveTo>
                    <a:pt x="0" y="0"/>
                  </a:moveTo>
                  <a:cubicBezTo>
                    <a:pt x="133319" y="-21005"/>
                    <a:pt x="390003" y="-5635"/>
                    <a:pt x="575376" y="0"/>
                  </a:cubicBezTo>
                  <a:cubicBezTo>
                    <a:pt x="760749" y="5635"/>
                    <a:pt x="1038050" y="-26012"/>
                    <a:pt x="1237368" y="0"/>
                  </a:cubicBezTo>
                  <a:cubicBezTo>
                    <a:pt x="1436686" y="26012"/>
                    <a:pt x="1488784" y="1805"/>
                    <a:pt x="1726129" y="0"/>
                  </a:cubicBezTo>
                  <a:cubicBezTo>
                    <a:pt x="1963474" y="-1805"/>
                    <a:pt x="2070862" y="2339"/>
                    <a:pt x="2344813" y="0"/>
                  </a:cubicBezTo>
                  <a:cubicBezTo>
                    <a:pt x="2618764" y="-2339"/>
                    <a:pt x="2673984" y="-4704"/>
                    <a:pt x="2833573" y="0"/>
                  </a:cubicBezTo>
                  <a:cubicBezTo>
                    <a:pt x="2993162" y="4704"/>
                    <a:pt x="3225456" y="19194"/>
                    <a:pt x="3495565" y="0"/>
                  </a:cubicBezTo>
                  <a:cubicBezTo>
                    <a:pt x="3765674" y="-19194"/>
                    <a:pt x="4112028" y="26481"/>
                    <a:pt x="4330789" y="0"/>
                  </a:cubicBezTo>
                  <a:cubicBezTo>
                    <a:pt x="4331323" y="8474"/>
                    <a:pt x="4330888" y="9969"/>
                    <a:pt x="4330789" y="18288"/>
                  </a:cubicBezTo>
                  <a:cubicBezTo>
                    <a:pt x="4137393" y="6404"/>
                    <a:pt x="4019729" y="24867"/>
                    <a:pt x="3712105" y="18288"/>
                  </a:cubicBezTo>
                  <a:cubicBezTo>
                    <a:pt x="3404481" y="11709"/>
                    <a:pt x="3316255" y="28996"/>
                    <a:pt x="3050113" y="18288"/>
                  </a:cubicBezTo>
                  <a:cubicBezTo>
                    <a:pt x="2783971" y="7580"/>
                    <a:pt x="2627377" y="9178"/>
                    <a:pt x="2474737" y="18288"/>
                  </a:cubicBezTo>
                  <a:cubicBezTo>
                    <a:pt x="2322097" y="27398"/>
                    <a:pt x="1987827" y="8354"/>
                    <a:pt x="1769437" y="18288"/>
                  </a:cubicBezTo>
                  <a:cubicBezTo>
                    <a:pt x="1551047" y="28222"/>
                    <a:pt x="1350769" y="49218"/>
                    <a:pt x="1107445" y="18288"/>
                  </a:cubicBezTo>
                  <a:cubicBezTo>
                    <a:pt x="864121" y="-12642"/>
                    <a:pt x="524722" y="-1029"/>
                    <a:pt x="0" y="18288"/>
                  </a:cubicBezTo>
                  <a:cubicBezTo>
                    <a:pt x="802" y="9702"/>
                    <a:pt x="185" y="654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extLst>
                <a:ext uri="{C807C97D-BFC1-408E-A445-0C87EB9F89A2}">
                  <ask:lineSketchStyleProps xmlns:ask="http://schemas.microsoft.com/office/drawing/2018/sketchyshapes" sd="57433577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Dropdown Box 2 Expanded">
            <a:extLst>
              <a:ext uri="{FF2B5EF4-FFF2-40B4-BE49-F238E27FC236}">
                <a16:creationId xmlns:a16="http://schemas.microsoft.com/office/drawing/2014/main" id="{DFA2D35D-D83C-4835-BF01-F0BE3F48BBB1}"/>
              </a:ext>
            </a:extLst>
          </p:cNvPr>
          <p:cNvGrpSpPr/>
          <p:nvPr/>
        </p:nvGrpSpPr>
        <p:grpSpPr>
          <a:xfrm>
            <a:off x="8969459" y="3173257"/>
            <a:ext cx="974272" cy="953797"/>
            <a:chOff x="15526711" y="10111367"/>
            <a:chExt cx="861959" cy="1056670"/>
          </a:xfrm>
        </p:grpSpPr>
        <p:sp>
          <p:nvSpPr>
            <p:cNvPr id="140" name="Dropdown Menu Background">
              <a:extLst>
                <a:ext uri="{FF2B5EF4-FFF2-40B4-BE49-F238E27FC236}">
                  <a16:creationId xmlns:a16="http://schemas.microsoft.com/office/drawing/2014/main" id="{43AB226B-E700-4C51-A83E-61BB5B9E6D63}"/>
                </a:ext>
              </a:extLst>
            </p:cNvPr>
            <p:cNvSpPr/>
            <p:nvPr/>
          </p:nvSpPr>
          <p:spPr>
            <a:xfrm>
              <a:off x="15531331" y="10130072"/>
              <a:ext cx="857339" cy="1037965"/>
            </a:xfrm>
            <a:custGeom>
              <a:avLst/>
              <a:gdLst>
                <a:gd name="connsiteX0" fmla="*/ 0 w 857339"/>
                <a:gd name="connsiteY0" fmla="*/ 14017 h 1037965"/>
                <a:gd name="connsiteX1" fmla="*/ 14017 w 857339"/>
                <a:gd name="connsiteY1" fmla="*/ 0 h 1037965"/>
                <a:gd name="connsiteX2" fmla="*/ 420376 w 857339"/>
                <a:gd name="connsiteY2" fmla="*/ 0 h 1037965"/>
                <a:gd name="connsiteX3" fmla="*/ 843322 w 857339"/>
                <a:gd name="connsiteY3" fmla="*/ 0 h 1037965"/>
                <a:gd name="connsiteX4" fmla="*/ 857339 w 857339"/>
                <a:gd name="connsiteY4" fmla="*/ 14017 h 1037965"/>
                <a:gd name="connsiteX5" fmla="*/ 857339 w 857339"/>
                <a:gd name="connsiteY5" fmla="*/ 518983 h 1037965"/>
                <a:gd name="connsiteX6" fmla="*/ 857339 w 857339"/>
                <a:gd name="connsiteY6" fmla="*/ 1023948 h 1037965"/>
                <a:gd name="connsiteX7" fmla="*/ 843322 w 857339"/>
                <a:gd name="connsiteY7" fmla="*/ 1037965 h 1037965"/>
                <a:gd name="connsiteX8" fmla="*/ 412083 w 857339"/>
                <a:gd name="connsiteY8" fmla="*/ 1037965 h 1037965"/>
                <a:gd name="connsiteX9" fmla="*/ 14017 w 857339"/>
                <a:gd name="connsiteY9" fmla="*/ 1037965 h 1037965"/>
                <a:gd name="connsiteX10" fmla="*/ 0 w 857339"/>
                <a:gd name="connsiteY10" fmla="*/ 1023948 h 1037965"/>
                <a:gd name="connsiteX11" fmla="*/ 0 w 857339"/>
                <a:gd name="connsiteY11" fmla="*/ 539181 h 1037965"/>
                <a:gd name="connsiteX12" fmla="*/ 0 w 857339"/>
                <a:gd name="connsiteY12" fmla="*/ 14017 h 103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339" h="1037965" fill="none" extrusionOk="0">
                  <a:moveTo>
                    <a:pt x="0" y="14017"/>
                  </a:moveTo>
                  <a:cubicBezTo>
                    <a:pt x="35" y="5357"/>
                    <a:pt x="6753" y="980"/>
                    <a:pt x="14017" y="0"/>
                  </a:cubicBezTo>
                  <a:cubicBezTo>
                    <a:pt x="205329" y="4036"/>
                    <a:pt x="289976" y="-4120"/>
                    <a:pt x="420376" y="0"/>
                  </a:cubicBezTo>
                  <a:cubicBezTo>
                    <a:pt x="550776" y="4120"/>
                    <a:pt x="735859" y="-956"/>
                    <a:pt x="843322" y="0"/>
                  </a:cubicBezTo>
                  <a:cubicBezTo>
                    <a:pt x="852048" y="-617"/>
                    <a:pt x="857387" y="4412"/>
                    <a:pt x="857339" y="14017"/>
                  </a:cubicBezTo>
                  <a:cubicBezTo>
                    <a:pt x="849040" y="166461"/>
                    <a:pt x="874419" y="375375"/>
                    <a:pt x="857339" y="518983"/>
                  </a:cubicBezTo>
                  <a:cubicBezTo>
                    <a:pt x="840259" y="662591"/>
                    <a:pt x="873912" y="867841"/>
                    <a:pt x="857339" y="1023948"/>
                  </a:cubicBezTo>
                  <a:cubicBezTo>
                    <a:pt x="858407" y="1031491"/>
                    <a:pt x="852289" y="1037661"/>
                    <a:pt x="843322" y="1037965"/>
                  </a:cubicBezTo>
                  <a:cubicBezTo>
                    <a:pt x="688116" y="1038383"/>
                    <a:pt x="600943" y="1042750"/>
                    <a:pt x="412083" y="1037965"/>
                  </a:cubicBezTo>
                  <a:cubicBezTo>
                    <a:pt x="223223" y="1033180"/>
                    <a:pt x="152525" y="1032144"/>
                    <a:pt x="14017" y="1037965"/>
                  </a:cubicBezTo>
                  <a:cubicBezTo>
                    <a:pt x="5938" y="1038932"/>
                    <a:pt x="-102" y="1032152"/>
                    <a:pt x="0" y="1023948"/>
                  </a:cubicBezTo>
                  <a:cubicBezTo>
                    <a:pt x="14643" y="885254"/>
                    <a:pt x="-23008" y="716776"/>
                    <a:pt x="0" y="539181"/>
                  </a:cubicBezTo>
                  <a:cubicBezTo>
                    <a:pt x="23008" y="361586"/>
                    <a:pt x="6794" y="265064"/>
                    <a:pt x="0" y="14017"/>
                  </a:cubicBezTo>
                  <a:close/>
                </a:path>
                <a:path w="857339" h="1037965" stroke="0" extrusionOk="0">
                  <a:moveTo>
                    <a:pt x="0" y="14017"/>
                  </a:moveTo>
                  <a:cubicBezTo>
                    <a:pt x="289" y="5729"/>
                    <a:pt x="5423" y="1648"/>
                    <a:pt x="14017" y="0"/>
                  </a:cubicBezTo>
                  <a:cubicBezTo>
                    <a:pt x="221001" y="-15081"/>
                    <a:pt x="293569" y="-13688"/>
                    <a:pt x="436963" y="0"/>
                  </a:cubicBezTo>
                  <a:cubicBezTo>
                    <a:pt x="580357" y="13688"/>
                    <a:pt x="696919" y="15410"/>
                    <a:pt x="843322" y="0"/>
                  </a:cubicBezTo>
                  <a:cubicBezTo>
                    <a:pt x="851275" y="-59"/>
                    <a:pt x="858035" y="6816"/>
                    <a:pt x="857339" y="14017"/>
                  </a:cubicBezTo>
                  <a:cubicBezTo>
                    <a:pt x="881343" y="120705"/>
                    <a:pt x="866177" y="392311"/>
                    <a:pt x="857339" y="508883"/>
                  </a:cubicBezTo>
                  <a:cubicBezTo>
                    <a:pt x="848501" y="625455"/>
                    <a:pt x="877512" y="811367"/>
                    <a:pt x="857339" y="1023948"/>
                  </a:cubicBezTo>
                  <a:cubicBezTo>
                    <a:pt x="856921" y="1030134"/>
                    <a:pt x="849688" y="1037194"/>
                    <a:pt x="843322" y="1037965"/>
                  </a:cubicBezTo>
                  <a:cubicBezTo>
                    <a:pt x="693734" y="1031387"/>
                    <a:pt x="642031" y="1032814"/>
                    <a:pt x="453549" y="1037965"/>
                  </a:cubicBezTo>
                  <a:cubicBezTo>
                    <a:pt x="265067" y="1043116"/>
                    <a:pt x="134453" y="1033766"/>
                    <a:pt x="14017" y="1037965"/>
                  </a:cubicBezTo>
                  <a:cubicBezTo>
                    <a:pt x="4535" y="1037585"/>
                    <a:pt x="118" y="1030549"/>
                    <a:pt x="0" y="1023948"/>
                  </a:cubicBezTo>
                  <a:cubicBezTo>
                    <a:pt x="14635" y="864862"/>
                    <a:pt x="-2508" y="740193"/>
                    <a:pt x="0" y="549280"/>
                  </a:cubicBezTo>
                  <a:cubicBezTo>
                    <a:pt x="2508" y="358367"/>
                    <a:pt x="-13755" y="161812"/>
                    <a:pt x="0" y="140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1635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rtlCol="0" anchor="ctr"/>
            <a:lstStyle/>
            <a:p>
              <a:endParaRPr lang="en-US" sz="7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Dropdown Box and Text">
              <a:extLst>
                <a:ext uri="{FF2B5EF4-FFF2-40B4-BE49-F238E27FC236}">
                  <a16:creationId xmlns:a16="http://schemas.microsoft.com/office/drawing/2014/main" id="{5155DC3B-A342-43E0-ACD3-CAB9C27B52C7}"/>
                </a:ext>
              </a:extLst>
            </p:cNvPr>
            <p:cNvSpPr/>
            <p:nvPr/>
          </p:nvSpPr>
          <p:spPr>
            <a:xfrm>
              <a:off x="15526711" y="10111367"/>
              <a:ext cx="861959" cy="239405"/>
            </a:xfrm>
            <a:custGeom>
              <a:avLst/>
              <a:gdLst>
                <a:gd name="connsiteX0" fmla="*/ 0 w 861959"/>
                <a:gd name="connsiteY0" fmla="*/ 15667 h 239405"/>
                <a:gd name="connsiteX1" fmla="*/ 15667 w 861959"/>
                <a:gd name="connsiteY1" fmla="*/ 0 h 239405"/>
                <a:gd name="connsiteX2" fmla="*/ 414367 w 861959"/>
                <a:gd name="connsiteY2" fmla="*/ 0 h 239405"/>
                <a:gd name="connsiteX3" fmla="*/ 846292 w 861959"/>
                <a:gd name="connsiteY3" fmla="*/ 0 h 239405"/>
                <a:gd name="connsiteX4" fmla="*/ 861959 w 861959"/>
                <a:gd name="connsiteY4" fmla="*/ 15667 h 239405"/>
                <a:gd name="connsiteX5" fmla="*/ 861959 w 861959"/>
                <a:gd name="connsiteY5" fmla="*/ 223738 h 239405"/>
                <a:gd name="connsiteX6" fmla="*/ 846292 w 861959"/>
                <a:gd name="connsiteY6" fmla="*/ 239405 h 239405"/>
                <a:gd name="connsiteX7" fmla="*/ 414367 w 861959"/>
                <a:gd name="connsiteY7" fmla="*/ 239405 h 239405"/>
                <a:gd name="connsiteX8" fmla="*/ 15667 w 861959"/>
                <a:gd name="connsiteY8" fmla="*/ 239405 h 239405"/>
                <a:gd name="connsiteX9" fmla="*/ 0 w 861959"/>
                <a:gd name="connsiteY9" fmla="*/ 223738 h 239405"/>
                <a:gd name="connsiteX10" fmla="*/ 0 w 861959"/>
                <a:gd name="connsiteY10" fmla="*/ 15667 h 2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1959" h="239405" fill="none" extrusionOk="0">
                  <a:moveTo>
                    <a:pt x="0" y="15667"/>
                  </a:moveTo>
                  <a:cubicBezTo>
                    <a:pt x="75" y="5908"/>
                    <a:pt x="6120" y="1572"/>
                    <a:pt x="15667" y="0"/>
                  </a:cubicBezTo>
                  <a:cubicBezTo>
                    <a:pt x="183165" y="-4074"/>
                    <a:pt x="316798" y="1463"/>
                    <a:pt x="414367" y="0"/>
                  </a:cubicBezTo>
                  <a:cubicBezTo>
                    <a:pt x="511936" y="-1463"/>
                    <a:pt x="740407" y="-21304"/>
                    <a:pt x="846292" y="0"/>
                  </a:cubicBezTo>
                  <a:cubicBezTo>
                    <a:pt x="853065" y="501"/>
                    <a:pt x="861991" y="6661"/>
                    <a:pt x="861959" y="15667"/>
                  </a:cubicBezTo>
                  <a:cubicBezTo>
                    <a:pt x="861313" y="84052"/>
                    <a:pt x="852822" y="131089"/>
                    <a:pt x="861959" y="223738"/>
                  </a:cubicBezTo>
                  <a:cubicBezTo>
                    <a:pt x="861470" y="233587"/>
                    <a:pt x="855317" y="240031"/>
                    <a:pt x="846292" y="239405"/>
                  </a:cubicBezTo>
                  <a:cubicBezTo>
                    <a:pt x="714406" y="228181"/>
                    <a:pt x="609378" y="231506"/>
                    <a:pt x="414367" y="239405"/>
                  </a:cubicBezTo>
                  <a:cubicBezTo>
                    <a:pt x="219356" y="247304"/>
                    <a:pt x="100386" y="247664"/>
                    <a:pt x="15667" y="239405"/>
                  </a:cubicBezTo>
                  <a:cubicBezTo>
                    <a:pt x="7016" y="239614"/>
                    <a:pt x="566" y="232222"/>
                    <a:pt x="0" y="223738"/>
                  </a:cubicBezTo>
                  <a:cubicBezTo>
                    <a:pt x="3042" y="161816"/>
                    <a:pt x="4748" y="83070"/>
                    <a:pt x="0" y="15667"/>
                  </a:cubicBezTo>
                  <a:close/>
                </a:path>
                <a:path w="861959" h="239405" stroke="0" extrusionOk="0">
                  <a:moveTo>
                    <a:pt x="0" y="15667"/>
                  </a:moveTo>
                  <a:cubicBezTo>
                    <a:pt x="439" y="6184"/>
                    <a:pt x="6615" y="771"/>
                    <a:pt x="15667" y="0"/>
                  </a:cubicBezTo>
                  <a:cubicBezTo>
                    <a:pt x="113532" y="-12349"/>
                    <a:pt x="333174" y="-15516"/>
                    <a:pt x="439286" y="0"/>
                  </a:cubicBezTo>
                  <a:cubicBezTo>
                    <a:pt x="545398" y="15516"/>
                    <a:pt x="760514" y="4252"/>
                    <a:pt x="846292" y="0"/>
                  </a:cubicBezTo>
                  <a:cubicBezTo>
                    <a:pt x="855607" y="-185"/>
                    <a:pt x="863294" y="8050"/>
                    <a:pt x="861959" y="15667"/>
                  </a:cubicBezTo>
                  <a:cubicBezTo>
                    <a:pt x="858277" y="79985"/>
                    <a:pt x="857980" y="164436"/>
                    <a:pt x="861959" y="223738"/>
                  </a:cubicBezTo>
                  <a:cubicBezTo>
                    <a:pt x="860445" y="232181"/>
                    <a:pt x="854418" y="239722"/>
                    <a:pt x="846292" y="239405"/>
                  </a:cubicBezTo>
                  <a:cubicBezTo>
                    <a:pt x="667350" y="226838"/>
                    <a:pt x="520710" y="232542"/>
                    <a:pt x="414367" y="239405"/>
                  </a:cubicBezTo>
                  <a:cubicBezTo>
                    <a:pt x="308025" y="246268"/>
                    <a:pt x="123155" y="235389"/>
                    <a:pt x="15667" y="239405"/>
                  </a:cubicBezTo>
                  <a:cubicBezTo>
                    <a:pt x="6620" y="240987"/>
                    <a:pt x="-1255" y="232264"/>
                    <a:pt x="0" y="223738"/>
                  </a:cubicBezTo>
                  <a:cubicBezTo>
                    <a:pt x="-9592" y="160928"/>
                    <a:pt x="-734" y="119039"/>
                    <a:pt x="0" y="1566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6544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/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Suburb</a:t>
              </a:r>
            </a:p>
          </p:txBody>
        </p:sp>
        <p:grpSp>
          <p:nvGrpSpPr>
            <p:cNvPr id="142" name="Dropdown Icon">
              <a:extLst>
                <a:ext uri="{FF2B5EF4-FFF2-40B4-BE49-F238E27FC236}">
                  <a16:creationId xmlns:a16="http://schemas.microsoft.com/office/drawing/2014/main" id="{3FB6CA64-03A8-4B2D-BB08-8F423F6AB020}"/>
                </a:ext>
              </a:extLst>
            </p:cNvPr>
            <p:cNvGrpSpPr/>
            <p:nvPr/>
          </p:nvGrpSpPr>
          <p:grpSpPr>
            <a:xfrm rot="18531467">
              <a:off x="15610820" y="10197612"/>
              <a:ext cx="81860" cy="81128"/>
              <a:chOff x="1391765" y="3123695"/>
              <a:chExt cx="188889" cy="187203"/>
            </a:xfrm>
          </p:grpSpPr>
          <p:cxnSp>
            <p:nvCxnSpPr>
              <p:cNvPr id="146" name="Line 2">
                <a:extLst>
                  <a:ext uri="{FF2B5EF4-FFF2-40B4-BE49-F238E27FC236}">
                    <a16:creationId xmlns:a16="http://schemas.microsoft.com/office/drawing/2014/main" id="{F0A0706B-9D02-47EE-9B04-38900785A504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>
                <a:off x="1470925" y="3201171"/>
                <a:ext cx="109729" cy="109727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Line 1">
                <a:extLst>
                  <a:ext uri="{FF2B5EF4-FFF2-40B4-BE49-F238E27FC236}">
                    <a16:creationId xmlns:a16="http://schemas.microsoft.com/office/drawing/2014/main" id="{F50F0C86-890A-464D-B66F-F79D47D06466}"/>
                  </a:ext>
                </a:extLst>
              </p:cNvPr>
              <p:cNvCxnSpPr>
                <a:cxnSpLocks/>
              </p:cNvCxnSpPr>
              <p:nvPr/>
            </p:nvCxnSpPr>
            <p:spPr>
              <a:xfrm rot="19092243" flipV="1">
                <a:off x="1391765" y="3123695"/>
                <a:ext cx="109729" cy="109730"/>
              </a:xfrm>
              <a:prstGeom prst="line">
                <a:avLst/>
              </a:prstGeom>
              <a:ln w="158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Dropdown Option 3">
              <a:extLst>
                <a:ext uri="{FF2B5EF4-FFF2-40B4-BE49-F238E27FC236}">
                  <a16:creationId xmlns:a16="http://schemas.microsoft.com/office/drawing/2014/main" id="{13D10A7B-EE20-4473-8D0D-FF0219816258}"/>
                </a:ext>
              </a:extLst>
            </p:cNvPr>
            <p:cNvSpPr txBox="1"/>
            <p:nvPr/>
          </p:nvSpPr>
          <p:spPr>
            <a:xfrm>
              <a:off x="15555358" y="10934607"/>
              <a:ext cx="818823" cy="20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Dropdown</a:t>
              </a:r>
              <a:endParaRPr lang="en-US" sz="730" dirty="0"/>
            </a:p>
          </p:txBody>
        </p:sp>
        <p:sp>
          <p:nvSpPr>
            <p:cNvPr id="144" name="Highlighted Dropdown Option 2">
              <a:extLst>
                <a:ext uri="{FF2B5EF4-FFF2-40B4-BE49-F238E27FC236}">
                  <a16:creationId xmlns:a16="http://schemas.microsoft.com/office/drawing/2014/main" id="{7BC7EA0E-889D-4630-8428-1DF939A6103D}"/>
                </a:ext>
              </a:extLst>
            </p:cNvPr>
            <p:cNvSpPr/>
            <p:nvPr/>
          </p:nvSpPr>
          <p:spPr>
            <a:xfrm>
              <a:off x="15531046" y="10633876"/>
              <a:ext cx="857415" cy="258968"/>
            </a:xfrm>
            <a:custGeom>
              <a:avLst/>
              <a:gdLst>
                <a:gd name="connsiteX0" fmla="*/ 0 w 857415"/>
                <a:gd name="connsiteY0" fmla="*/ 7381 h 258968"/>
                <a:gd name="connsiteX1" fmla="*/ 7381 w 857415"/>
                <a:gd name="connsiteY1" fmla="*/ 0 h 258968"/>
                <a:gd name="connsiteX2" fmla="*/ 411854 w 857415"/>
                <a:gd name="connsiteY2" fmla="*/ 0 h 258968"/>
                <a:gd name="connsiteX3" fmla="*/ 850034 w 857415"/>
                <a:gd name="connsiteY3" fmla="*/ 0 h 258968"/>
                <a:gd name="connsiteX4" fmla="*/ 857415 w 857415"/>
                <a:gd name="connsiteY4" fmla="*/ 7381 h 258968"/>
                <a:gd name="connsiteX5" fmla="*/ 857415 w 857415"/>
                <a:gd name="connsiteY5" fmla="*/ 251587 h 258968"/>
                <a:gd name="connsiteX6" fmla="*/ 850034 w 857415"/>
                <a:gd name="connsiteY6" fmla="*/ 258968 h 258968"/>
                <a:gd name="connsiteX7" fmla="*/ 411854 w 857415"/>
                <a:gd name="connsiteY7" fmla="*/ 258968 h 258968"/>
                <a:gd name="connsiteX8" fmla="*/ 7381 w 857415"/>
                <a:gd name="connsiteY8" fmla="*/ 258968 h 258968"/>
                <a:gd name="connsiteX9" fmla="*/ 0 w 857415"/>
                <a:gd name="connsiteY9" fmla="*/ 251587 h 258968"/>
                <a:gd name="connsiteX10" fmla="*/ 0 w 857415"/>
                <a:gd name="connsiteY10" fmla="*/ 7381 h 25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415" h="258968" fill="none" extrusionOk="0">
                  <a:moveTo>
                    <a:pt x="0" y="7381"/>
                  </a:moveTo>
                  <a:cubicBezTo>
                    <a:pt x="14" y="3106"/>
                    <a:pt x="3135" y="299"/>
                    <a:pt x="7381" y="0"/>
                  </a:cubicBezTo>
                  <a:cubicBezTo>
                    <a:pt x="170701" y="-9568"/>
                    <a:pt x="326803" y="5205"/>
                    <a:pt x="411854" y="0"/>
                  </a:cubicBezTo>
                  <a:cubicBezTo>
                    <a:pt x="496905" y="-5205"/>
                    <a:pt x="646760" y="-875"/>
                    <a:pt x="850034" y="0"/>
                  </a:cubicBezTo>
                  <a:cubicBezTo>
                    <a:pt x="853391" y="191"/>
                    <a:pt x="857458" y="2827"/>
                    <a:pt x="857415" y="7381"/>
                  </a:cubicBezTo>
                  <a:cubicBezTo>
                    <a:pt x="858180" y="65042"/>
                    <a:pt x="857940" y="153938"/>
                    <a:pt x="857415" y="251587"/>
                  </a:cubicBezTo>
                  <a:cubicBezTo>
                    <a:pt x="857332" y="255867"/>
                    <a:pt x="854546" y="259702"/>
                    <a:pt x="850034" y="258968"/>
                  </a:cubicBezTo>
                  <a:cubicBezTo>
                    <a:pt x="722750" y="276237"/>
                    <a:pt x="597087" y="240205"/>
                    <a:pt x="411854" y="258968"/>
                  </a:cubicBezTo>
                  <a:cubicBezTo>
                    <a:pt x="226621" y="277731"/>
                    <a:pt x="179619" y="242040"/>
                    <a:pt x="7381" y="258968"/>
                  </a:cubicBezTo>
                  <a:cubicBezTo>
                    <a:pt x="3308" y="259295"/>
                    <a:pt x="320" y="255567"/>
                    <a:pt x="0" y="251587"/>
                  </a:cubicBezTo>
                  <a:cubicBezTo>
                    <a:pt x="-8165" y="135243"/>
                    <a:pt x="-5534" y="108649"/>
                    <a:pt x="0" y="7381"/>
                  </a:cubicBezTo>
                  <a:close/>
                </a:path>
                <a:path w="857415" h="258968" stroke="0" extrusionOk="0">
                  <a:moveTo>
                    <a:pt x="0" y="7381"/>
                  </a:moveTo>
                  <a:cubicBezTo>
                    <a:pt x="118" y="3082"/>
                    <a:pt x="3156" y="288"/>
                    <a:pt x="7381" y="0"/>
                  </a:cubicBezTo>
                  <a:cubicBezTo>
                    <a:pt x="190808" y="1554"/>
                    <a:pt x="336616" y="-8218"/>
                    <a:pt x="437134" y="0"/>
                  </a:cubicBezTo>
                  <a:cubicBezTo>
                    <a:pt x="537652" y="8218"/>
                    <a:pt x="753188" y="12646"/>
                    <a:pt x="850034" y="0"/>
                  </a:cubicBezTo>
                  <a:cubicBezTo>
                    <a:pt x="854946" y="-234"/>
                    <a:pt x="857997" y="3757"/>
                    <a:pt x="857415" y="7381"/>
                  </a:cubicBezTo>
                  <a:cubicBezTo>
                    <a:pt x="866049" y="103396"/>
                    <a:pt x="845551" y="133826"/>
                    <a:pt x="857415" y="251587"/>
                  </a:cubicBezTo>
                  <a:cubicBezTo>
                    <a:pt x="857068" y="255615"/>
                    <a:pt x="853920" y="259082"/>
                    <a:pt x="850034" y="258968"/>
                  </a:cubicBezTo>
                  <a:cubicBezTo>
                    <a:pt x="731148" y="277666"/>
                    <a:pt x="623273" y="260435"/>
                    <a:pt x="411854" y="258968"/>
                  </a:cubicBezTo>
                  <a:cubicBezTo>
                    <a:pt x="200435" y="257501"/>
                    <a:pt x="182014" y="271974"/>
                    <a:pt x="7381" y="258968"/>
                  </a:cubicBezTo>
                  <a:cubicBezTo>
                    <a:pt x="3208" y="259356"/>
                    <a:pt x="-212" y="255642"/>
                    <a:pt x="0" y="251587"/>
                  </a:cubicBezTo>
                  <a:cubicBezTo>
                    <a:pt x="5229" y="156752"/>
                    <a:pt x="9933" y="66580"/>
                    <a:pt x="0" y="73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285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rtlCol="0" anchor="ctr"/>
            <a:lstStyle/>
            <a:p>
              <a:r>
                <a:rPr lang="en-US" sz="7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Dropdown</a:t>
              </a:r>
            </a:p>
          </p:txBody>
        </p:sp>
        <p:sp>
          <p:nvSpPr>
            <p:cNvPr id="145" name="Dropdown Option 1">
              <a:extLst>
                <a:ext uri="{FF2B5EF4-FFF2-40B4-BE49-F238E27FC236}">
                  <a16:creationId xmlns:a16="http://schemas.microsoft.com/office/drawing/2014/main" id="{91A121FD-DA5E-409E-BEF7-39E1C5FE83EE}"/>
                </a:ext>
              </a:extLst>
            </p:cNvPr>
            <p:cNvSpPr txBox="1"/>
            <p:nvPr/>
          </p:nvSpPr>
          <p:spPr>
            <a:xfrm>
              <a:off x="15557740" y="10381599"/>
              <a:ext cx="818823" cy="20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Dropdown</a:t>
              </a:r>
              <a:endParaRPr lang="en-US" sz="730" dirty="0"/>
            </a:p>
          </p:txBody>
        </p:sp>
      </p:grpSp>
      <p:grpSp>
        <p:nvGrpSpPr>
          <p:cNvPr id="148" name="Search Box 3">
            <a:extLst>
              <a:ext uri="{FF2B5EF4-FFF2-40B4-BE49-F238E27FC236}">
                <a16:creationId xmlns:a16="http://schemas.microsoft.com/office/drawing/2014/main" id="{3C5BF4E6-3AA7-459D-9F00-573731506860}"/>
              </a:ext>
            </a:extLst>
          </p:cNvPr>
          <p:cNvGrpSpPr/>
          <p:nvPr/>
        </p:nvGrpSpPr>
        <p:grpSpPr>
          <a:xfrm>
            <a:off x="733557" y="2815307"/>
            <a:ext cx="877825" cy="207749"/>
            <a:chOff x="1954389" y="4925136"/>
            <a:chExt cx="1098374" cy="252898"/>
          </a:xfrm>
        </p:grpSpPr>
        <p:sp>
          <p:nvSpPr>
            <p:cNvPr id="149" name="Search Box">
              <a:extLst>
                <a:ext uri="{FF2B5EF4-FFF2-40B4-BE49-F238E27FC236}">
                  <a16:creationId xmlns:a16="http://schemas.microsoft.com/office/drawing/2014/main" id="{89BD642A-3F08-4AB6-8A14-26F53B3AEE52}"/>
                </a:ext>
              </a:extLst>
            </p:cNvPr>
            <p:cNvSpPr/>
            <p:nvPr/>
          </p:nvSpPr>
          <p:spPr>
            <a:xfrm>
              <a:off x="1963068" y="4940350"/>
              <a:ext cx="1089695" cy="222624"/>
            </a:xfrm>
            <a:custGeom>
              <a:avLst/>
              <a:gdLst>
                <a:gd name="connsiteX0" fmla="*/ 0 w 1089695"/>
                <a:gd name="connsiteY0" fmla="*/ 10913 h 222624"/>
                <a:gd name="connsiteX1" fmla="*/ 10913 w 1089695"/>
                <a:gd name="connsiteY1" fmla="*/ 0 h 222624"/>
                <a:gd name="connsiteX2" fmla="*/ 523490 w 1089695"/>
                <a:gd name="connsiteY2" fmla="*/ 0 h 222624"/>
                <a:gd name="connsiteX3" fmla="*/ 1078782 w 1089695"/>
                <a:gd name="connsiteY3" fmla="*/ 0 h 222624"/>
                <a:gd name="connsiteX4" fmla="*/ 1089695 w 1089695"/>
                <a:gd name="connsiteY4" fmla="*/ 10913 h 222624"/>
                <a:gd name="connsiteX5" fmla="*/ 1089695 w 1089695"/>
                <a:gd name="connsiteY5" fmla="*/ 211711 h 222624"/>
                <a:gd name="connsiteX6" fmla="*/ 1078782 w 1089695"/>
                <a:gd name="connsiteY6" fmla="*/ 222624 h 222624"/>
                <a:gd name="connsiteX7" fmla="*/ 523490 w 1089695"/>
                <a:gd name="connsiteY7" fmla="*/ 222624 h 222624"/>
                <a:gd name="connsiteX8" fmla="*/ 10913 w 1089695"/>
                <a:gd name="connsiteY8" fmla="*/ 222624 h 222624"/>
                <a:gd name="connsiteX9" fmla="*/ 0 w 1089695"/>
                <a:gd name="connsiteY9" fmla="*/ 211711 h 222624"/>
                <a:gd name="connsiteX10" fmla="*/ 0 w 1089695"/>
                <a:gd name="connsiteY10" fmla="*/ 10913 h 22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95" h="222624" fill="none" extrusionOk="0">
                  <a:moveTo>
                    <a:pt x="0" y="10913"/>
                  </a:moveTo>
                  <a:cubicBezTo>
                    <a:pt x="56" y="4059"/>
                    <a:pt x="4461" y="748"/>
                    <a:pt x="10913" y="0"/>
                  </a:cubicBezTo>
                  <a:cubicBezTo>
                    <a:pt x="117461" y="11850"/>
                    <a:pt x="288897" y="-5440"/>
                    <a:pt x="523490" y="0"/>
                  </a:cubicBezTo>
                  <a:cubicBezTo>
                    <a:pt x="758083" y="5440"/>
                    <a:pt x="841091" y="-14451"/>
                    <a:pt x="1078782" y="0"/>
                  </a:cubicBezTo>
                  <a:cubicBezTo>
                    <a:pt x="1084568" y="64"/>
                    <a:pt x="1089757" y="4197"/>
                    <a:pt x="1089695" y="10913"/>
                  </a:cubicBezTo>
                  <a:cubicBezTo>
                    <a:pt x="1096850" y="56299"/>
                    <a:pt x="1087172" y="114524"/>
                    <a:pt x="1089695" y="211711"/>
                  </a:cubicBezTo>
                  <a:cubicBezTo>
                    <a:pt x="1089488" y="218244"/>
                    <a:pt x="1085029" y="222994"/>
                    <a:pt x="1078782" y="222624"/>
                  </a:cubicBezTo>
                  <a:cubicBezTo>
                    <a:pt x="851585" y="232671"/>
                    <a:pt x="714792" y="215597"/>
                    <a:pt x="523490" y="222624"/>
                  </a:cubicBezTo>
                  <a:cubicBezTo>
                    <a:pt x="332188" y="229651"/>
                    <a:pt x="239642" y="233911"/>
                    <a:pt x="10913" y="222624"/>
                  </a:cubicBezTo>
                  <a:cubicBezTo>
                    <a:pt x="4899" y="223913"/>
                    <a:pt x="740" y="217518"/>
                    <a:pt x="0" y="211711"/>
                  </a:cubicBezTo>
                  <a:cubicBezTo>
                    <a:pt x="4463" y="165093"/>
                    <a:pt x="-592" y="58313"/>
                    <a:pt x="0" y="10913"/>
                  </a:cubicBezTo>
                  <a:close/>
                </a:path>
                <a:path w="1089695" h="222624" stroke="0" extrusionOk="0">
                  <a:moveTo>
                    <a:pt x="0" y="10913"/>
                  </a:moveTo>
                  <a:cubicBezTo>
                    <a:pt x="258" y="4398"/>
                    <a:pt x="4743" y="276"/>
                    <a:pt x="10913" y="0"/>
                  </a:cubicBezTo>
                  <a:cubicBezTo>
                    <a:pt x="178387" y="20127"/>
                    <a:pt x="433382" y="25725"/>
                    <a:pt x="555526" y="0"/>
                  </a:cubicBezTo>
                  <a:cubicBezTo>
                    <a:pt x="677670" y="-25725"/>
                    <a:pt x="819466" y="887"/>
                    <a:pt x="1078782" y="0"/>
                  </a:cubicBezTo>
                  <a:cubicBezTo>
                    <a:pt x="1086139" y="-372"/>
                    <a:pt x="1090252" y="5319"/>
                    <a:pt x="1089695" y="10913"/>
                  </a:cubicBezTo>
                  <a:cubicBezTo>
                    <a:pt x="1086386" y="103987"/>
                    <a:pt x="1079894" y="132243"/>
                    <a:pt x="1089695" y="211711"/>
                  </a:cubicBezTo>
                  <a:cubicBezTo>
                    <a:pt x="1089324" y="217687"/>
                    <a:pt x="1084175" y="223006"/>
                    <a:pt x="1078782" y="222624"/>
                  </a:cubicBezTo>
                  <a:cubicBezTo>
                    <a:pt x="807680" y="217494"/>
                    <a:pt x="766004" y="244060"/>
                    <a:pt x="523490" y="222624"/>
                  </a:cubicBezTo>
                  <a:cubicBezTo>
                    <a:pt x="280976" y="201188"/>
                    <a:pt x="191881" y="232414"/>
                    <a:pt x="10913" y="222624"/>
                  </a:cubicBezTo>
                  <a:cubicBezTo>
                    <a:pt x="4592" y="223803"/>
                    <a:pt x="-350" y="217703"/>
                    <a:pt x="0" y="211711"/>
                  </a:cubicBezTo>
                  <a:cubicBezTo>
                    <a:pt x="-1041" y="156857"/>
                    <a:pt x="1307" y="70667"/>
                    <a:pt x="0" y="1091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024747198">
                    <a:prstGeom prst="roundRect">
                      <a:avLst>
                        <a:gd name="adj" fmla="val 490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Search Icon" descr="Magnifying glass">
              <a:extLst>
                <a:ext uri="{FF2B5EF4-FFF2-40B4-BE49-F238E27FC236}">
                  <a16:creationId xmlns:a16="http://schemas.microsoft.com/office/drawing/2014/main" id="{BAA1286E-310F-4E69-B7CD-CA64F4457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860456" y="4983082"/>
              <a:ext cx="137160" cy="137160"/>
            </a:xfrm>
            <a:prstGeom prst="rect">
              <a:avLst/>
            </a:prstGeom>
          </p:spPr>
        </p:pic>
        <p:sp>
          <p:nvSpPr>
            <p:cNvPr id="151" name="Search Text">
              <a:extLst>
                <a:ext uri="{FF2B5EF4-FFF2-40B4-BE49-F238E27FC236}">
                  <a16:creationId xmlns:a16="http://schemas.microsoft.com/office/drawing/2014/main" id="{E1ECAACC-8824-42BB-835D-10A0D319B527}"/>
                </a:ext>
              </a:extLst>
            </p:cNvPr>
            <p:cNvSpPr txBox="1"/>
            <p:nvPr/>
          </p:nvSpPr>
          <p:spPr>
            <a:xfrm>
              <a:off x="1954389" y="4925136"/>
              <a:ext cx="764655" cy="2528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rPr>
                <a:t>Search…</a:t>
              </a:r>
            </a:p>
          </p:txBody>
        </p:sp>
      </p:grpSp>
      <p:sp>
        <p:nvSpPr>
          <p:cNvPr id="154" name="Selected Button">
            <a:extLst>
              <a:ext uri="{FF2B5EF4-FFF2-40B4-BE49-F238E27FC236}">
                <a16:creationId xmlns:a16="http://schemas.microsoft.com/office/drawing/2014/main" id="{23BC221E-B999-4CD4-B5FB-90067FB7ACCD}"/>
              </a:ext>
            </a:extLst>
          </p:cNvPr>
          <p:cNvSpPr/>
          <p:nvPr/>
        </p:nvSpPr>
        <p:spPr>
          <a:xfrm>
            <a:off x="731798" y="3146939"/>
            <a:ext cx="905256" cy="201168"/>
          </a:xfrm>
          <a:custGeom>
            <a:avLst/>
            <a:gdLst>
              <a:gd name="connsiteX0" fmla="*/ 0 w 905256"/>
              <a:gd name="connsiteY0" fmla="*/ 12639 h 201168"/>
              <a:gd name="connsiteX1" fmla="*/ 12639 w 905256"/>
              <a:gd name="connsiteY1" fmla="*/ 0 h 201168"/>
              <a:gd name="connsiteX2" fmla="*/ 452628 w 905256"/>
              <a:gd name="connsiteY2" fmla="*/ 0 h 201168"/>
              <a:gd name="connsiteX3" fmla="*/ 892617 w 905256"/>
              <a:gd name="connsiteY3" fmla="*/ 0 h 201168"/>
              <a:gd name="connsiteX4" fmla="*/ 905256 w 905256"/>
              <a:gd name="connsiteY4" fmla="*/ 12639 h 201168"/>
              <a:gd name="connsiteX5" fmla="*/ 905256 w 905256"/>
              <a:gd name="connsiteY5" fmla="*/ 188529 h 201168"/>
              <a:gd name="connsiteX6" fmla="*/ 892617 w 905256"/>
              <a:gd name="connsiteY6" fmla="*/ 201168 h 201168"/>
              <a:gd name="connsiteX7" fmla="*/ 443828 w 905256"/>
              <a:gd name="connsiteY7" fmla="*/ 201168 h 201168"/>
              <a:gd name="connsiteX8" fmla="*/ 12639 w 905256"/>
              <a:gd name="connsiteY8" fmla="*/ 201168 h 201168"/>
              <a:gd name="connsiteX9" fmla="*/ 0 w 905256"/>
              <a:gd name="connsiteY9" fmla="*/ 188529 h 201168"/>
              <a:gd name="connsiteX10" fmla="*/ 0 w 905256"/>
              <a:gd name="connsiteY10" fmla="*/ 12639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5256" h="201168" fill="none" extrusionOk="0">
                <a:moveTo>
                  <a:pt x="0" y="12639"/>
                </a:moveTo>
                <a:cubicBezTo>
                  <a:pt x="314" y="6043"/>
                  <a:pt x="5991" y="-291"/>
                  <a:pt x="12639" y="0"/>
                </a:cubicBezTo>
                <a:cubicBezTo>
                  <a:pt x="150859" y="9943"/>
                  <a:pt x="340735" y="-16433"/>
                  <a:pt x="452628" y="0"/>
                </a:cubicBezTo>
                <a:cubicBezTo>
                  <a:pt x="564521" y="16433"/>
                  <a:pt x="761339" y="-13818"/>
                  <a:pt x="892617" y="0"/>
                </a:cubicBezTo>
                <a:cubicBezTo>
                  <a:pt x="899189" y="-832"/>
                  <a:pt x="905339" y="4542"/>
                  <a:pt x="905256" y="12639"/>
                </a:cubicBezTo>
                <a:cubicBezTo>
                  <a:pt x="900107" y="99003"/>
                  <a:pt x="897724" y="120360"/>
                  <a:pt x="905256" y="188529"/>
                </a:cubicBezTo>
                <a:cubicBezTo>
                  <a:pt x="904387" y="195545"/>
                  <a:pt x="900058" y="200337"/>
                  <a:pt x="892617" y="201168"/>
                </a:cubicBezTo>
                <a:cubicBezTo>
                  <a:pt x="668478" y="180931"/>
                  <a:pt x="570688" y="191740"/>
                  <a:pt x="443828" y="201168"/>
                </a:cubicBezTo>
                <a:cubicBezTo>
                  <a:pt x="316968" y="210596"/>
                  <a:pt x="133592" y="205072"/>
                  <a:pt x="12639" y="201168"/>
                </a:cubicBezTo>
                <a:cubicBezTo>
                  <a:pt x="5607" y="199776"/>
                  <a:pt x="1219" y="195763"/>
                  <a:pt x="0" y="188529"/>
                </a:cubicBezTo>
                <a:cubicBezTo>
                  <a:pt x="3491" y="129151"/>
                  <a:pt x="446" y="74431"/>
                  <a:pt x="0" y="12639"/>
                </a:cubicBezTo>
                <a:close/>
              </a:path>
              <a:path w="905256" h="201168" stroke="0" extrusionOk="0">
                <a:moveTo>
                  <a:pt x="0" y="12639"/>
                </a:moveTo>
                <a:cubicBezTo>
                  <a:pt x="-425" y="5397"/>
                  <a:pt x="4390" y="476"/>
                  <a:pt x="12639" y="0"/>
                </a:cubicBezTo>
                <a:cubicBezTo>
                  <a:pt x="173502" y="5609"/>
                  <a:pt x="274851" y="-13809"/>
                  <a:pt x="470228" y="0"/>
                </a:cubicBezTo>
                <a:cubicBezTo>
                  <a:pt x="665605" y="13809"/>
                  <a:pt x="747943" y="14766"/>
                  <a:pt x="892617" y="0"/>
                </a:cubicBezTo>
                <a:cubicBezTo>
                  <a:pt x="899260" y="-184"/>
                  <a:pt x="906469" y="6238"/>
                  <a:pt x="905256" y="12639"/>
                </a:cubicBezTo>
                <a:cubicBezTo>
                  <a:pt x="904200" y="96476"/>
                  <a:pt x="905191" y="139903"/>
                  <a:pt x="905256" y="188529"/>
                </a:cubicBezTo>
                <a:cubicBezTo>
                  <a:pt x="905880" y="194494"/>
                  <a:pt x="899431" y="201314"/>
                  <a:pt x="892617" y="201168"/>
                </a:cubicBezTo>
                <a:cubicBezTo>
                  <a:pt x="739502" y="200734"/>
                  <a:pt x="624064" y="195321"/>
                  <a:pt x="452628" y="201168"/>
                </a:cubicBezTo>
                <a:cubicBezTo>
                  <a:pt x="281192" y="207015"/>
                  <a:pt x="192123" y="204916"/>
                  <a:pt x="12639" y="201168"/>
                </a:cubicBezTo>
                <a:cubicBezTo>
                  <a:pt x="4469" y="201100"/>
                  <a:pt x="445" y="194289"/>
                  <a:pt x="0" y="188529"/>
                </a:cubicBezTo>
                <a:cubicBezTo>
                  <a:pt x="-861" y="151221"/>
                  <a:pt x="-6994" y="69086"/>
                  <a:pt x="0" y="126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D9D9D9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28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spc="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4429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Title">
            <a:extLst>
              <a:ext uri="{FF2B5EF4-FFF2-40B4-BE49-F238E27FC236}">
                <a16:creationId xmlns:a16="http://schemas.microsoft.com/office/drawing/2014/main" id="{A146AB45-9755-44A2-B735-37D28433F9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5907" y="502365"/>
            <a:ext cx="6885807" cy="77733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Map Page</a:t>
            </a:r>
          </a:p>
        </p:txBody>
      </p:sp>
      <p:grpSp>
        <p:nvGrpSpPr>
          <p:cNvPr id="17" name="Tablet Device Outline" descr="A mockup of website interface on a tablet.">
            <a:extLst>
              <a:ext uri="{FF2B5EF4-FFF2-40B4-BE49-F238E27FC236}">
                <a16:creationId xmlns:a16="http://schemas.microsoft.com/office/drawing/2014/main" id="{A1F0DC25-F6FE-4EFA-920C-7F66BB83FADA}"/>
              </a:ext>
            </a:extLst>
          </p:cNvPr>
          <p:cNvGrpSpPr/>
          <p:nvPr/>
        </p:nvGrpSpPr>
        <p:grpSpPr>
          <a:xfrm>
            <a:off x="248123" y="1439097"/>
            <a:ext cx="6884027" cy="4853837"/>
            <a:chOff x="2241176" y="394364"/>
            <a:chExt cx="8606117" cy="6068060"/>
          </a:xfrm>
        </p:grpSpPr>
        <p:grpSp>
          <p:nvGrpSpPr>
            <p:cNvPr id="12" name="Address Bar Header">
              <a:extLst>
                <a:ext uri="{FF2B5EF4-FFF2-40B4-BE49-F238E27FC236}">
                  <a16:creationId xmlns:a16="http://schemas.microsoft.com/office/drawing/2014/main" id="{37CF4F67-58F9-4797-8C95-9438AD34E693}"/>
                </a:ext>
              </a:extLst>
            </p:cNvPr>
            <p:cNvGrpSpPr/>
            <p:nvPr/>
          </p:nvGrpSpPr>
          <p:grpSpPr>
            <a:xfrm>
              <a:off x="2547215" y="716132"/>
              <a:ext cx="7667327" cy="332305"/>
              <a:chOff x="4952557" y="2266350"/>
              <a:chExt cx="5633142" cy="244143"/>
            </a:xfrm>
          </p:grpSpPr>
          <p:sp>
            <p:nvSpPr>
              <p:cNvPr id="517" name="Address Bar Header Full Background">
                <a:extLst>
                  <a:ext uri="{FF2B5EF4-FFF2-40B4-BE49-F238E27FC236}">
                    <a16:creationId xmlns:a16="http://schemas.microsoft.com/office/drawing/2014/main" id="{815F0436-ABE1-41F9-BF38-7F677BC89B8A}"/>
                  </a:ext>
                </a:extLst>
              </p:cNvPr>
              <p:cNvSpPr/>
              <p:nvPr/>
            </p:nvSpPr>
            <p:spPr>
              <a:xfrm>
                <a:off x="4969003" y="2266350"/>
                <a:ext cx="5592857" cy="211612"/>
              </a:xfrm>
              <a:prstGeom prst="rect">
                <a:avLst/>
              </a:prstGeom>
              <a:solidFill>
                <a:srgbClr val="CBCB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8" name="See All Tabs Icon">
                <a:extLst>
                  <a:ext uri="{FF2B5EF4-FFF2-40B4-BE49-F238E27FC236}">
                    <a16:creationId xmlns:a16="http://schemas.microsoft.com/office/drawing/2014/main" id="{7D56C874-0241-4160-BDA3-F0520D25A569}"/>
                  </a:ext>
                </a:extLst>
              </p:cNvPr>
              <p:cNvGrpSpPr/>
              <p:nvPr/>
            </p:nvGrpSpPr>
            <p:grpSpPr>
              <a:xfrm>
                <a:off x="5026608" y="2276890"/>
                <a:ext cx="74136" cy="73515"/>
                <a:chOff x="4561159" y="1229706"/>
                <a:chExt cx="107805" cy="106902"/>
              </a:xfrm>
            </p:grpSpPr>
            <p:pic>
              <p:nvPicPr>
                <p:cNvPr id="555" name="Website Icon 2" descr="Browser window">
                  <a:extLst>
                    <a:ext uri="{FF2B5EF4-FFF2-40B4-BE49-F238E27FC236}">
                      <a16:creationId xmlns:a16="http://schemas.microsoft.com/office/drawing/2014/main" id="{8DF59F83-0501-43FA-B645-E929C06D97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159" y="1229706"/>
                  <a:ext cx="91821" cy="91821"/>
                </a:xfrm>
                <a:prstGeom prst="rect">
                  <a:avLst/>
                </a:prstGeom>
              </p:spPr>
            </p:pic>
            <p:pic>
              <p:nvPicPr>
                <p:cNvPr id="556" name="Website Icon 1" descr="Browser window">
                  <a:extLst>
                    <a:ext uri="{FF2B5EF4-FFF2-40B4-BE49-F238E27FC236}">
                      <a16:creationId xmlns:a16="http://schemas.microsoft.com/office/drawing/2014/main" id="{47503B5F-13A0-40D6-B515-5E324590A1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7143" y="1244787"/>
                  <a:ext cx="91821" cy="91821"/>
                </a:xfrm>
                <a:prstGeom prst="rect">
                  <a:avLst/>
                </a:prstGeom>
              </p:spPr>
            </p:pic>
            <p:sp>
              <p:nvSpPr>
                <p:cNvPr id="557" name="Rectangle">
                  <a:extLst>
                    <a:ext uri="{FF2B5EF4-FFF2-40B4-BE49-F238E27FC236}">
                      <a16:creationId xmlns:a16="http://schemas.microsoft.com/office/drawing/2014/main" id="{D5823150-B2F7-4EF1-8DE5-C38BCDECB873}"/>
                    </a:ext>
                  </a:extLst>
                </p:cNvPr>
                <p:cNvSpPr/>
                <p:nvPr/>
              </p:nvSpPr>
              <p:spPr>
                <a:xfrm>
                  <a:off x="4589484" y="1274842"/>
                  <a:ext cx="64008" cy="36576"/>
                </a:xfrm>
                <a:prstGeom prst="rect">
                  <a:avLst/>
                </a:prstGeom>
                <a:solidFill>
                  <a:srgbClr val="CBCB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Dropdown Arrow">
                <a:extLst>
                  <a:ext uri="{FF2B5EF4-FFF2-40B4-BE49-F238E27FC236}">
                    <a16:creationId xmlns:a16="http://schemas.microsoft.com/office/drawing/2014/main" id="{6BAFFFB0-3669-464B-BA89-B02DD7F5A04C}"/>
                  </a:ext>
                </a:extLst>
              </p:cNvPr>
              <p:cNvGrpSpPr/>
              <p:nvPr/>
            </p:nvGrpSpPr>
            <p:grpSpPr>
              <a:xfrm rot="18531467">
                <a:off x="5924692" y="2300805"/>
                <a:ext cx="31986" cy="31986"/>
                <a:chOff x="1411369" y="3109610"/>
                <a:chExt cx="182868" cy="191529"/>
              </a:xfrm>
            </p:grpSpPr>
            <p:cxnSp>
              <p:nvCxnSpPr>
                <p:cNvPr id="553" name="Line 2">
                  <a:extLst>
                    <a:ext uri="{FF2B5EF4-FFF2-40B4-BE49-F238E27FC236}">
                      <a16:creationId xmlns:a16="http://schemas.microsoft.com/office/drawing/2014/main" id="{61857E4E-E51E-4009-9E85-52C0D05E8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>
                  <a:off x="1484509" y="3191411"/>
                  <a:ext cx="109728" cy="109728"/>
                </a:xfrm>
                <a:prstGeom prst="line">
                  <a:avLst/>
                </a:prstGeom>
                <a:ln w="6350" cap="rnd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Line 1">
                  <a:extLst>
                    <a:ext uri="{FF2B5EF4-FFF2-40B4-BE49-F238E27FC236}">
                      <a16:creationId xmlns:a16="http://schemas.microsoft.com/office/drawing/2014/main" id="{0FAB30C5-6C5F-4FFE-9A93-2882BF975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 flipV="1">
                  <a:off x="1411369" y="3109610"/>
                  <a:ext cx="109728" cy="109729"/>
                </a:xfrm>
                <a:prstGeom prst="line">
                  <a:avLst/>
                </a:prstGeom>
                <a:ln w="6350" cap="rnd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Address Bar Header Background">
                <a:extLst>
                  <a:ext uri="{FF2B5EF4-FFF2-40B4-BE49-F238E27FC236}">
                    <a16:creationId xmlns:a16="http://schemas.microsoft.com/office/drawing/2014/main" id="{C7F3D26F-C694-43A0-BBB9-089EBC5D897F}"/>
                  </a:ext>
                </a:extLst>
              </p:cNvPr>
              <p:cNvSpPr/>
              <p:nvPr/>
            </p:nvSpPr>
            <p:spPr>
              <a:xfrm>
                <a:off x="4952557" y="2352880"/>
                <a:ext cx="5633142" cy="146768"/>
              </a:xfrm>
              <a:custGeom>
                <a:avLst/>
                <a:gdLst>
                  <a:gd name="connsiteX0" fmla="*/ 0 w 5633142"/>
                  <a:gd name="connsiteY0" fmla="*/ 0 h 146768"/>
                  <a:gd name="connsiteX1" fmla="*/ 513242 w 5633142"/>
                  <a:gd name="connsiteY1" fmla="*/ 0 h 146768"/>
                  <a:gd name="connsiteX2" fmla="*/ 1082815 w 5633142"/>
                  <a:gd name="connsiteY2" fmla="*/ 0 h 146768"/>
                  <a:gd name="connsiteX3" fmla="*/ 1596057 w 5633142"/>
                  <a:gd name="connsiteY3" fmla="*/ 0 h 146768"/>
                  <a:gd name="connsiteX4" fmla="*/ 2278293 w 5633142"/>
                  <a:gd name="connsiteY4" fmla="*/ 0 h 146768"/>
                  <a:gd name="connsiteX5" fmla="*/ 2904198 w 5633142"/>
                  <a:gd name="connsiteY5" fmla="*/ 0 h 146768"/>
                  <a:gd name="connsiteX6" fmla="*/ 3530102 w 5633142"/>
                  <a:gd name="connsiteY6" fmla="*/ 0 h 146768"/>
                  <a:gd name="connsiteX7" fmla="*/ 4268670 w 5633142"/>
                  <a:gd name="connsiteY7" fmla="*/ 0 h 146768"/>
                  <a:gd name="connsiteX8" fmla="*/ 4950906 w 5633142"/>
                  <a:gd name="connsiteY8" fmla="*/ 0 h 146768"/>
                  <a:gd name="connsiteX9" fmla="*/ 5633142 w 5633142"/>
                  <a:gd name="connsiteY9" fmla="*/ 0 h 146768"/>
                  <a:gd name="connsiteX10" fmla="*/ 5633142 w 5633142"/>
                  <a:gd name="connsiteY10" fmla="*/ 146768 h 146768"/>
                  <a:gd name="connsiteX11" fmla="*/ 5176232 w 5633142"/>
                  <a:gd name="connsiteY11" fmla="*/ 146768 h 146768"/>
                  <a:gd name="connsiteX12" fmla="*/ 4662990 w 5633142"/>
                  <a:gd name="connsiteY12" fmla="*/ 146768 h 146768"/>
                  <a:gd name="connsiteX13" fmla="*/ 3980754 w 5633142"/>
                  <a:gd name="connsiteY13" fmla="*/ 146768 h 146768"/>
                  <a:gd name="connsiteX14" fmla="*/ 3242186 w 5633142"/>
                  <a:gd name="connsiteY14" fmla="*/ 146768 h 146768"/>
                  <a:gd name="connsiteX15" fmla="*/ 2672613 w 5633142"/>
                  <a:gd name="connsiteY15" fmla="*/ 146768 h 146768"/>
                  <a:gd name="connsiteX16" fmla="*/ 1934045 w 5633142"/>
                  <a:gd name="connsiteY16" fmla="*/ 146768 h 146768"/>
                  <a:gd name="connsiteX17" fmla="*/ 1420804 w 5633142"/>
                  <a:gd name="connsiteY17" fmla="*/ 146768 h 146768"/>
                  <a:gd name="connsiteX18" fmla="*/ 963893 w 5633142"/>
                  <a:gd name="connsiteY18" fmla="*/ 146768 h 146768"/>
                  <a:gd name="connsiteX19" fmla="*/ 0 w 5633142"/>
                  <a:gd name="connsiteY19" fmla="*/ 146768 h 146768"/>
                  <a:gd name="connsiteX20" fmla="*/ 0 w 5633142"/>
                  <a:gd name="connsiteY20" fmla="*/ 0 h 14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33142" h="146768" fill="none" extrusionOk="0">
                    <a:moveTo>
                      <a:pt x="0" y="0"/>
                    </a:moveTo>
                    <a:cubicBezTo>
                      <a:pt x="204862" y="16262"/>
                      <a:pt x="264489" y="5114"/>
                      <a:pt x="513242" y="0"/>
                    </a:cubicBezTo>
                    <a:cubicBezTo>
                      <a:pt x="761995" y="-5114"/>
                      <a:pt x="838640" y="1136"/>
                      <a:pt x="1082815" y="0"/>
                    </a:cubicBezTo>
                    <a:cubicBezTo>
                      <a:pt x="1326990" y="-1136"/>
                      <a:pt x="1384926" y="1296"/>
                      <a:pt x="1596057" y="0"/>
                    </a:cubicBezTo>
                    <a:cubicBezTo>
                      <a:pt x="1807188" y="-1296"/>
                      <a:pt x="1961283" y="-951"/>
                      <a:pt x="2278293" y="0"/>
                    </a:cubicBezTo>
                    <a:cubicBezTo>
                      <a:pt x="2595303" y="951"/>
                      <a:pt x="2708047" y="-4796"/>
                      <a:pt x="2904198" y="0"/>
                    </a:cubicBezTo>
                    <a:cubicBezTo>
                      <a:pt x="3100349" y="4796"/>
                      <a:pt x="3404605" y="-22152"/>
                      <a:pt x="3530102" y="0"/>
                    </a:cubicBezTo>
                    <a:cubicBezTo>
                      <a:pt x="3655599" y="22152"/>
                      <a:pt x="3969305" y="8165"/>
                      <a:pt x="4268670" y="0"/>
                    </a:cubicBezTo>
                    <a:cubicBezTo>
                      <a:pt x="4568035" y="-8165"/>
                      <a:pt x="4643779" y="6639"/>
                      <a:pt x="4950906" y="0"/>
                    </a:cubicBezTo>
                    <a:cubicBezTo>
                      <a:pt x="5258033" y="-6639"/>
                      <a:pt x="5447660" y="-22788"/>
                      <a:pt x="5633142" y="0"/>
                    </a:cubicBezTo>
                    <a:cubicBezTo>
                      <a:pt x="5628902" y="66055"/>
                      <a:pt x="5637247" y="98292"/>
                      <a:pt x="5633142" y="146768"/>
                    </a:cubicBezTo>
                    <a:cubicBezTo>
                      <a:pt x="5484023" y="133466"/>
                      <a:pt x="5378091" y="139672"/>
                      <a:pt x="5176232" y="146768"/>
                    </a:cubicBezTo>
                    <a:cubicBezTo>
                      <a:pt x="4974373" y="153865"/>
                      <a:pt x="4786230" y="137056"/>
                      <a:pt x="4662990" y="146768"/>
                    </a:cubicBezTo>
                    <a:cubicBezTo>
                      <a:pt x="4539750" y="156480"/>
                      <a:pt x="4228921" y="168795"/>
                      <a:pt x="3980754" y="146768"/>
                    </a:cubicBezTo>
                    <a:cubicBezTo>
                      <a:pt x="3732587" y="124741"/>
                      <a:pt x="3577943" y="131533"/>
                      <a:pt x="3242186" y="146768"/>
                    </a:cubicBezTo>
                    <a:cubicBezTo>
                      <a:pt x="2906429" y="162003"/>
                      <a:pt x="2874932" y="131901"/>
                      <a:pt x="2672613" y="146768"/>
                    </a:cubicBezTo>
                    <a:cubicBezTo>
                      <a:pt x="2470294" y="161635"/>
                      <a:pt x="2118789" y="163689"/>
                      <a:pt x="1934045" y="146768"/>
                    </a:cubicBezTo>
                    <a:cubicBezTo>
                      <a:pt x="1749301" y="129847"/>
                      <a:pt x="1606352" y="140685"/>
                      <a:pt x="1420804" y="146768"/>
                    </a:cubicBezTo>
                    <a:cubicBezTo>
                      <a:pt x="1235256" y="152851"/>
                      <a:pt x="1110526" y="169509"/>
                      <a:pt x="963893" y="146768"/>
                    </a:cubicBezTo>
                    <a:cubicBezTo>
                      <a:pt x="817260" y="124027"/>
                      <a:pt x="198706" y="113897"/>
                      <a:pt x="0" y="146768"/>
                    </a:cubicBezTo>
                    <a:cubicBezTo>
                      <a:pt x="-5920" y="97231"/>
                      <a:pt x="-6953" y="33004"/>
                      <a:pt x="0" y="0"/>
                    </a:cubicBezTo>
                    <a:close/>
                  </a:path>
                  <a:path w="5633142" h="146768" stroke="0" extrusionOk="0">
                    <a:moveTo>
                      <a:pt x="0" y="0"/>
                    </a:moveTo>
                    <a:cubicBezTo>
                      <a:pt x="148644" y="1371"/>
                      <a:pt x="293563" y="-9672"/>
                      <a:pt x="569573" y="0"/>
                    </a:cubicBezTo>
                    <a:cubicBezTo>
                      <a:pt x="845583" y="9672"/>
                      <a:pt x="839592" y="-3139"/>
                      <a:pt x="1026484" y="0"/>
                    </a:cubicBezTo>
                    <a:cubicBezTo>
                      <a:pt x="1213376" y="3139"/>
                      <a:pt x="1498009" y="26420"/>
                      <a:pt x="1765051" y="0"/>
                    </a:cubicBezTo>
                    <a:cubicBezTo>
                      <a:pt x="2032093" y="-26420"/>
                      <a:pt x="2058733" y="10319"/>
                      <a:pt x="2334624" y="0"/>
                    </a:cubicBezTo>
                    <a:cubicBezTo>
                      <a:pt x="2610515" y="-10319"/>
                      <a:pt x="2687815" y="17650"/>
                      <a:pt x="2904198" y="0"/>
                    </a:cubicBezTo>
                    <a:cubicBezTo>
                      <a:pt x="3120581" y="-17650"/>
                      <a:pt x="3398193" y="-13612"/>
                      <a:pt x="3642765" y="0"/>
                    </a:cubicBezTo>
                    <a:cubicBezTo>
                      <a:pt x="3887337" y="13612"/>
                      <a:pt x="3980221" y="7506"/>
                      <a:pt x="4156007" y="0"/>
                    </a:cubicBezTo>
                    <a:cubicBezTo>
                      <a:pt x="4331793" y="-7506"/>
                      <a:pt x="4563348" y="17526"/>
                      <a:pt x="4894574" y="0"/>
                    </a:cubicBezTo>
                    <a:cubicBezTo>
                      <a:pt x="5225800" y="-17526"/>
                      <a:pt x="5340001" y="-465"/>
                      <a:pt x="5633142" y="0"/>
                    </a:cubicBezTo>
                    <a:cubicBezTo>
                      <a:pt x="5627709" y="34083"/>
                      <a:pt x="5639293" y="114997"/>
                      <a:pt x="5633142" y="146768"/>
                    </a:cubicBezTo>
                    <a:cubicBezTo>
                      <a:pt x="5496951" y="163980"/>
                      <a:pt x="5144508" y="142130"/>
                      <a:pt x="5007237" y="146768"/>
                    </a:cubicBezTo>
                    <a:cubicBezTo>
                      <a:pt x="4869966" y="151406"/>
                      <a:pt x="4602510" y="118710"/>
                      <a:pt x="4437664" y="146768"/>
                    </a:cubicBezTo>
                    <a:cubicBezTo>
                      <a:pt x="4272818" y="174826"/>
                      <a:pt x="3853725" y="149912"/>
                      <a:pt x="3699097" y="146768"/>
                    </a:cubicBezTo>
                    <a:cubicBezTo>
                      <a:pt x="3544469" y="143624"/>
                      <a:pt x="3314703" y="175455"/>
                      <a:pt x="2960529" y="146768"/>
                    </a:cubicBezTo>
                    <a:cubicBezTo>
                      <a:pt x="2606355" y="118081"/>
                      <a:pt x="2619012" y="164377"/>
                      <a:pt x="2447287" y="146768"/>
                    </a:cubicBezTo>
                    <a:cubicBezTo>
                      <a:pt x="2275562" y="129159"/>
                      <a:pt x="2067453" y="123852"/>
                      <a:pt x="1821383" y="146768"/>
                    </a:cubicBezTo>
                    <a:cubicBezTo>
                      <a:pt x="1575313" y="169684"/>
                      <a:pt x="1337110" y="135445"/>
                      <a:pt x="1082815" y="146768"/>
                    </a:cubicBezTo>
                    <a:cubicBezTo>
                      <a:pt x="828520" y="158091"/>
                      <a:pt x="511108" y="179422"/>
                      <a:pt x="0" y="146768"/>
                    </a:cubicBezTo>
                    <a:cubicBezTo>
                      <a:pt x="-5267" y="109840"/>
                      <a:pt x="-6821" y="65565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Address Bar Background">
                <a:extLst>
                  <a:ext uri="{FF2B5EF4-FFF2-40B4-BE49-F238E27FC236}">
                    <a16:creationId xmlns:a16="http://schemas.microsoft.com/office/drawing/2014/main" id="{685B39F9-DBA3-4302-80A8-FC56EFE248E6}"/>
                  </a:ext>
                </a:extLst>
              </p:cNvPr>
              <p:cNvSpPr/>
              <p:nvPr/>
            </p:nvSpPr>
            <p:spPr>
              <a:xfrm>
                <a:off x="5514057" y="2383243"/>
                <a:ext cx="4598543" cy="84902"/>
              </a:xfrm>
              <a:custGeom>
                <a:avLst/>
                <a:gdLst>
                  <a:gd name="connsiteX0" fmla="*/ 0 w 4598543"/>
                  <a:gd name="connsiteY0" fmla="*/ 0 h 84902"/>
                  <a:gd name="connsiteX1" fmla="*/ 610949 w 4598543"/>
                  <a:gd name="connsiteY1" fmla="*/ 0 h 84902"/>
                  <a:gd name="connsiteX2" fmla="*/ 1129928 w 4598543"/>
                  <a:gd name="connsiteY2" fmla="*/ 0 h 84902"/>
                  <a:gd name="connsiteX3" fmla="*/ 1694892 w 4598543"/>
                  <a:gd name="connsiteY3" fmla="*/ 0 h 84902"/>
                  <a:gd name="connsiteX4" fmla="*/ 2397812 w 4598543"/>
                  <a:gd name="connsiteY4" fmla="*/ 0 h 84902"/>
                  <a:gd name="connsiteX5" fmla="*/ 3008761 w 4598543"/>
                  <a:gd name="connsiteY5" fmla="*/ 0 h 84902"/>
                  <a:gd name="connsiteX6" fmla="*/ 3573725 w 4598543"/>
                  <a:gd name="connsiteY6" fmla="*/ 0 h 84902"/>
                  <a:gd name="connsiteX7" fmla="*/ 4598543 w 4598543"/>
                  <a:gd name="connsiteY7" fmla="*/ 0 h 84902"/>
                  <a:gd name="connsiteX8" fmla="*/ 4598543 w 4598543"/>
                  <a:gd name="connsiteY8" fmla="*/ 84902 h 84902"/>
                  <a:gd name="connsiteX9" fmla="*/ 3941608 w 4598543"/>
                  <a:gd name="connsiteY9" fmla="*/ 84902 h 84902"/>
                  <a:gd name="connsiteX10" fmla="*/ 3376644 w 4598543"/>
                  <a:gd name="connsiteY10" fmla="*/ 84902 h 84902"/>
                  <a:gd name="connsiteX11" fmla="*/ 2627739 w 4598543"/>
                  <a:gd name="connsiteY11" fmla="*/ 84902 h 84902"/>
                  <a:gd name="connsiteX12" fmla="*/ 2016790 w 4598543"/>
                  <a:gd name="connsiteY12" fmla="*/ 84902 h 84902"/>
                  <a:gd name="connsiteX13" fmla="*/ 1497811 w 4598543"/>
                  <a:gd name="connsiteY13" fmla="*/ 84902 h 84902"/>
                  <a:gd name="connsiteX14" fmla="*/ 794891 w 4598543"/>
                  <a:gd name="connsiteY14" fmla="*/ 84902 h 84902"/>
                  <a:gd name="connsiteX15" fmla="*/ 0 w 4598543"/>
                  <a:gd name="connsiteY15" fmla="*/ 84902 h 84902"/>
                  <a:gd name="connsiteX16" fmla="*/ 0 w 4598543"/>
                  <a:gd name="connsiteY16" fmla="*/ 0 h 84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98543" h="84902" fill="none" extrusionOk="0">
                    <a:moveTo>
                      <a:pt x="0" y="0"/>
                    </a:moveTo>
                    <a:cubicBezTo>
                      <a:pt x="229289" y="29538"/>
                      <a:pt x="371415" y="15539"/>
                      <a:pt x="610949" y="0"/>
                    </a:cubicBezTo>
                    <a:cubicBezTo>
                      <a:pt x="850483" y="-15539"/>
                      <a:pt x="931980" y="12751"/>
                      <a:pt x="1129928" y="0"/>
                    </a:cubicBezTo>
                    <a:cubicBezTo>
                      <a:pt x="1327876" y="-12751"/>
                      <a:pt x="1567951" y="12195"/>
                      <a:pt x="1694892" y="0"/>
                    </a:cubicBezTo>
                    <a:cubicBezTo>
                      <a:pt x="1821833" y="-12195"/>
                      <a:pt x="2234916" y="14365"/>
                      <a:pt x="2397812" y="0"/>
                    </a:cubicBezTo>
                    <a:cubicBezTo>
                      <a:pt x="2560708" y="-14365"/>
                      <a:pt x="2872586" y="-26857"/>
                      <a:pt x="3008761" y="0"/>
                    </a:cubicBezTo>
                    <a:cubicBezTo>
                      <a:pt x="3144936" y="26857"/>
                      <a:pt x="3390778" y="15504"/>
                      <a:pt x="3573725" y="0"/>
                    </a:cubicBezTo>
                    <a:cubicBezTo>
                      <a:pt x="3756672" y="-15504"/>
                      <a:pt x="4328979" y="-45536"/>
                      <a:pt x="4598543" y="0"/>
                    </a:cubicBezTo>
                    <a:cubicBezTo>
                      <a:pt x="4597981" y="27104"/>
                      <a:pt x="4597947" y="55244"/>
                      <a:pt x="4598543" y="84902"/>
                    </a:cubicBezTo>
                    <a:cubicBezTo>
                      <a:pt x="4440768" y="109646"/>
                      <a:pt x="4152441" y="77600"/>
                      <a:pt x="3941608" y="84902"/>
                    </a:cubicBezTo>
                    <a:cubicBezTo>
                      <a:pt x="3730775" y="92204"/>
                      <a:pt x="3500145" y="98289"/>
                      <a:pt x="3376644" y="84902"/>
                    </a:cubicBezTo>
                    <a:cubicBezTo>
                      <a:pt x="3253143" y="71515"/>
                      <a:pt x="2907306" y="69637"/>
                      <a:pt x="2627739" y="84902"/>
                    </a:cubicBezTo>
                    <a:cubicBezTo>
                      <a:pt x="2348172" y="100167"/>
                      <a:pt x="2240997" y="67000"/>
                      <a:pt x="2016790" y="84902"/>
                    </a:cubicBezTo>
                    <a:cubicBezTo>
                      <a:pt x="1792583" y="102804"/>
                      <a:pt x="1627031" y="103306"/>
                      <a:pt x="1497811" y="84902"/>
                    </a:cubicBezTo>
                    <a:cubicBezTo>
                      <a:pt x="1368591" y="66498"/>
                      <a:pt x="1061985" y="63908"/>
                      <a:pt x="794891" y="84902"/>
                    </a:cubicBezTo>
                    <a:cubicBezTo>
                      <a:pt x="527797" y="105896"/>
                      <a:pt x="174920" y="75817"/>
                      <a:pt x="0" y="84902"/>
                    </a:cubicBezTo>
                    <a:cubicBezTo>
                      <a:pt x="337" y="52542"/>
                      <a:pt x="582" y="27801"/>
                      <a:pt x="0" y="0"/>
                    </a:cubicBezTo>
                    <a:close/>
                  </a:path>
                  <a:path w="4598543" h="84902" stroke="0" extrusionOk="0">
                    <a:moveTo>
                      <a:pt x="0" y="0"/>
                    </a:moveTo>
                    <a:cubicBezTo>
                      <a:pt x="245075" y="-24510"/>
                      <a:pt x="422041" y="-10520"/>
                      <a:pt x="610949" y="0"/>
                    </a:cubicBezTo>
                    <a:cubicBezTo>
                      <a:pt x="799857" y="10520"/>
                      <a:pt x="962339" y="16190"/>
                      <a:pt x="1129928" y="0"/>
                    </a:cubicBezTo>
                    <a:cubicBezTo>
                      <a:pt x="1297517" y="-16190"/>
                      <a:pt x="1526038" y="-13170"/>
                      <a:pt x="1878833" y="0"/>
                    </a:cubicBezTo>
                    <a:cubicBezTo>
                      <a:pt x="2231628" y="13170"/>
                      <a:pt x="2188071" y="28736"/>
                      <a:pt x="2489783" y="0"/>
                    </a:cubicBezTo>
                    <a:cubicBezTo>
                      <a:pt x="2791495" y="-28736"/>
                      <a:pt x="2904857" y="11873"/>
                      <a:pt x="3100732" y="0"/>
                    </a:cubicBezTo>
                    <a:cubicBezTo>
                      <a:pt x="3296607" y="-11873"/>
                      <a:pt x="3541313" y="-26790"/>
                      <a:pt x="3849637" y="0"/>
                    </a:cubicBezTo>
                    <a:cubicBezTo>
                      <a:pt x="4157962" y="26790"/>
                      <a:pt x="4355737" y="-2018"/>
                      <a:pt x="4598543" y="0"/>
                    </a:cubicBezTo>
                    <a:cubicBezTo>
                      <a:pt x="4596535" y="40259"/>
                      <a:pt x="4596753" y="47653"/>
                      <a:pt x="4598543" y="84902"/>
                    </a:cubicBezTo>
                    <a:cubicBezTo>
                      <a:pt x="4334393" y="77125"/>
                      <a:pt x="4238877" y="85386"/>
                      <a:pt x="4033579" y="84902"/>
                    </a:cubicBezTo>
                    <a:cubicBezTo>
                      <a:pt x="3828281" y="84418"/>
                      <a:pt x="3580556" y="97925"/>
                      <a:pt x="3376644" y="84902"/>
                    </a:cubicBezTo>
                    <a:cubicBezTo>
                      <a:pt x="3172732" y="71879"/>
                      <a:pt x="3019455" y="55316"/>
                      <a:pt x="2719710" y="84902"/>
                    </a:cubicBezTo>
                    <a:cubicBezTo>
                      <a:pt x="2419965" y="114488"/>
                      <a:pt x="2297015" y="106137"/>
                      <a:pt x="2108760" y="84902"/>
                    </a:cubicBezTo>
                    <a:cubicBezTo>
                      <a:pt x="1920505" y="63668"/>
                      <a:pt x="1577513" y="68128"/>
                      <a:pt x="1359855" y="84902"/>
                    </a:cubicBezTo>
                    <a:cubicBezTo>
                      <a:pt x="1142198" y="101676"/>
                      <a:pt x="944349" y="66361"/>
                      <a:pt x="610949" y="84902"/>
                    </a:cubicBezTo>
                    <a:cubicBezTo>
                      <a:pt x="277549" y="103443"/>
                      <a:pt x="291731" y="96904"/>
                      <a:pt x="0" y="84902"/>
                    </a:cubicBezTo>
                    <a:cubicBezTo>
                      <a:pt x="1504" y="64811"/>
                      <a:pt x="2191" y="2328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2" name="Right Arrow">
                <a:extLst>
                  <a:ext uri="{FF2B5EF4-FFF2-40B4-BE49-F238E27FC236}">
                    <a16:creationId xmlns:a16="http://schemas.microsoft.com/office/drawing/2014/main" id="{2F7E7030-AE23-4C71-9D40-8C71448C5571}"/>
                  </a:ext>
                </a:extLst>
              </p:cNvPr>
              <p:cNvGrpSpPr/>
              <p:nvPr/>
            </p:nvGrpSpPr>
            <p:grpSpPr>
              <a:xfrm>
                <a:off x="5128197" y="2407577"/>
                <a:ext cx="55821" cy="39982"/>
                <a:chOff x="5128197" y="2407577"/>
                <a:chExt cx="55821" cy="39982"/>
              </a:xfrm>
            </p:grpSpPr>
            <p:grpSp>
              <p:nvGrpSpPr>
                <p:cNvPr id="549" name="Right Arrow">
                  <a:extLst>
                    <a:ext uri="{FF2B5EF4-FFF2-40B4-BE49-F238E27FC236}">
                      <a16:creationId xmlns:a16="http://schemas.microsoft.com/office/drawing/2014/main" id="{4D35FA65-08E4-45FF-94BF-C0C56E3834B4}"/>
                    </a:ext>
                  </a:extLst>
                </p:cNvPr>
                <p:cNvGrpSpPr/>
                <p:nvPr/>
              </p:nvGrpSpPr>
              <p:grpSpPr>
                <a:xfrm rot="13370064">
                  <a:off x="5144036" y="2407577"/>
                  <a:ext cx="39982" cy="39982"/>
                  <a:chOff x="1411369" y="3109610"/>
                  <a:chExt cx="182868" cy="191529"/>
                </a:xfrm>
              </p:grpSpPr>
              <p:cxnSp>
                <p:nvCxnSpPr>
                  <p:cNvPr id="551" name="Line 2">
                    <a:extLst>
                      <a:ext uri="{FF2B5EF4-FFF2-40B4-BE49-F238E27FC236}">
                        <a16:creationId xmlns:a16="http://schemas.microsoft.com/office/drawing/2014/main" id="{B5814EB0-87FC-4756-AF48-63BC64B5A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>
                    <a:off x="1484509" y="3191411"/>
                    <a:ext cx="109728" cy="109728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Line 1">
                    <a:extLst>
                      <a:ext uri="{FF2B5EF4-FFF2-40B4-BE49-F238E27FC236}">
                        <a16:creationId xmlns:a16="http://schemas.microsoft.com/office/drawing/2014/main" id="{4D5BF2D1-807C-4A5B-BC2D-13570B0EDD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 flipV="1">
                    <a:off x="1411369" y="3109610"/>
                    <a:ext cx="109728" cy="109729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0" name="Right Arrow">
                  <a:extLst>
                    <a:ext uri="{FF2B5EF4-FFF2-40B4-BE49-F238E27FC236}">
                      <a16:creationId xmlns:a16="http://schemas.microsoft.com/office/drawing/2014/main" id="{FF254B69-F7DD-44F0-A30E-CBC5D9CAE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197" y="2427402"/>
                  <a:ext cx="47979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3" name="Left Arrow">
                <a:extLst>
                  <a:ext uri="{FF2B5EF4-FFF2-40B4-BE49-F238E27FC236}">
                    <a16:creationId xmlns:a16="http://schemas.microsoft.com/office/drawing/2014/main" id="{B0BE31A3-3EBB-4564-A28D-07C34782648F}"/>
                  </a:ext>
                </a:extLst>
              </p:cNvPr>
              <p:cNvGrpSpPr/>
              <p:nvPr/>
            </p:nvGrpSpPr>
            <p:grpSpPr>
              <a:xfrm>
                <a:off x="5004669" y="2407458"/>
                <a:ext cx="56118" cy="39982"/>
                <a:chOff x="5004669" y="2407458"/>
                <a:chExt cx="56118" cy="39982"/>
              </a:xfrm>
            </p:grpSpPr>
            <p:grpSp>
              <p:nvGrpSpPr>
                <p:cNvPr id="545" name="Left Arrow">
                  <a:extLst>
                    <a:ext uri="{FF2B5EF4-FFF2-40B4-BE49-F238E27FC236}">
                      <a16:creationId xmlns:a16="http://schemas.microsoft.com/office/drawing/2014/main" id="{35C6CA7C-337E-4C13-A902-50183FE3105E}"/>
                    </a:ext>
                  </a:extLst>
                </p:cNvPr>
                <p:cNvGrpSpPr/>
                <p:nvPr/>
              </p:nvGrpSpPr>
              <p:grpSpPr>
                <a:xfrm rot="8229936" flipH="1">
                  <a:off x="5004669" y="2407458"/>
                  <a:ext cx="39982" cy="39982"/>
                  <a:chOff x="1411369" y="3109610"/>
                  <a:chExt cx="182868" cy="191529"/>
                </a:xfrm>
              </p:grpSpPr>
              <p:cxnSp>
                <p:nvCxnSpPr>
                  <p:cNvPr id="547" name="Line 2">
                    <a:extLst>
                      <a:ext uri="{FF2B5EF4-FFF2-40B4-BE49-F238E27FC236}">
                        <a16:creationId xmlns:a16="http://schemas.microsoft.com/office/drawing/2014/main" id="{7872BCB5-50C6-4D17-B3E5-7C26101210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>
                    <a:off x="1484509" y="3191411"/>
                    <a:ext cx="109728" cy="109728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Line 1">
                    <a:extLst>
                      <a:ext uri="{FF2B5EF4-FFF2-40B4-BE49-F238E27FC236}">
                        <a16:creationId xmlns:a16="http://schemas.microsoft.com/office/drawing/2014/main" id="{B2E27EF4-CBCF-41A5-82B8-16D09FE37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 flipV="1">
                    <a:off x="1411369" y="3109610"/>
                    <a:ext cx="109728" cy="109729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6" name="Left Arrow">
                  <a:extLst>
                    <a:ext uri="{FF2B5EF4-FFF2-40B4-BE49-F238E27FC236}">
                      <a16:creationId xmlns:a16="http://schemas.microsoft.com/office/drawing/2014/main" id="{9FD14A27-CF2D-40DD-9248-09C9BAD52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2808" y="2427402"/>
                  <a:ext cx="47979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4" name="Search Address Bar Icon" descr="Magnifying glass">
                <a:extLst>
                  <a:ext uri="{FF2B5EF4-FFF2-40B4-BE49-F238E27FC236}">
                    <a16:creationId xmlns:a16="http://schemas.microsoft.com/office/drawing/2014/main" id="{4C28C5D4-573A-4815-946D-BFF46133E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5539664" y="2402166"/>
                <a:ext cx="48632" cy="48632"/>
              </a:xfrm>
              <a:prstGeom prst="rect">
                <a:avLst/>
              </a:prstGeom>
            </p:spPr>
          </p:pic>
          <p:sp>
            <p:nvSpPr>
              <p:cNvPr id="525" name="Search Address Bar Text">
                <a:extLst>
                  <a:ext uri="{FF2B5EF4-FFF2-40B4-BE49-F238E27FC236}">
                    <a16:creationId xmlns:a16="http://schemas.microsoft.com/office/drawing/2014/main" id="{F4A46A15-079C-4B4A-A2A7-4B46B7DD69EC}"/>
                  </a:ext>
                </a:extLst>
              </p:cNvPr>
              <p:cNvSpPr txBox="1"/>
              <p:nvPr/>
            </p:nvSpPr>
            <p:spPr>
              <a:xfrm>
                <a:off x="5529550" y="2361221"/>
                <a:ext cx="1335040" cy="14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0" dirty="0">
                    <a:solidFill>
                      <a:srgbClr val="AEAEAE"/>
                    </a:solidFill>
                  </a:rPr>
                  <a:t>Search or enter web address</a:t>
                </a:r>
              </a:p>
            </p:txBody>
          </p:sp>
          <p:pic>
            <p:nvPicPr>
              <p:cNvPr id="526" name="Refresh Button" descr="Refresh">
                <a:extLst>
                  <a:ext uri="{FF2B5EF4-FFF2-40B4-BE49-F238E27FC236}">
                    <a16:creationId xmlns:a16="http://schemas.microsoft.com/office/drawing/2014/main" id="{09D65992-45BC-4343-9F7B-4797F33FF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611513">
                <a:off x="5247646" y="2397778"/>
                <a:ext cx="59306" cy="59306"/>
              </a:xfrm>
              <a:prstGeom prst="rect">
                <a:avLst/>
              </a:prstGeom>
            </p:spPr>
          </p:pic>
          <p:pic>
            <p:nvPicPr>
              <p:cNvPr id="527" name="Home Button" descr="Home">
                <a:extLst>
                  <a:ext uri="{FF2B5EF4-FFF2-40B4-BE49-F238E27FC236}">
                    <a16:creationId xmlns:a16="http://schemas.microsoft.com/office/drawing/2014/main" id="{3D38578F-3F8D-4CB7-91EC-80501AE33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71550" y="2399299"/>
                <a:ext cx="59306" cy="59306"/>
              </a:xfrm>
              <a:prstGeom prst="rect">
                <a:avLst/>
              </a:prstGeom>
            </p:spPr>
          </p:pic>
          <p:grpSp>
            <p:nvGrpSpPr>
              <p:cNvPr id="528" name="Address Bar Settings Button">
                <a:extLst>
                  <a:ext uri="{FF2B5EF4-FFF2-40B4-BE49-F238E27FC236}">
                    <a16:creationId xmlns:a16="http://schemas.microsoft.com/office/drawing/2014/main" id="{DB281471-0E34-49CB-956F-F16D446D26A9}"/>
                  </a:ext>
                </a:extLst>
              </p:cNvPr>
              <p:cNvGrpSpPr/>
              <p:nvPr/>
            </p:nvGrpSpPr>
            <p:grpSpPr>
              <a:xfrm>
                <a:off x="10462849" y="2419434"/>
                <a:ext cx="64797" cy="15993"/>
                <a:chOff x="10790691" y="1400190"/>
                <a:chExt cx="74096" cy="18288"/>
              </a:xfrm>
            </p:grpSpPr>
            <p:sp>
              <p:nvSpPr>
                <p:cNvPr id="542" name="Circle">
                  <a:extLst>
                    <a:ext uri="{FF2B5EF4-FFF2-40B4-BE49-F238E27FC236}">
                      <a16:creationId xmlns:a16="http://schemas.microsoft.com/office/drawing/2014/main" id="{E665D752-7AB7-4FF6-B09C-1207C4312256}"/>
                    </a:ext>
                  </a:extLst>
                </p:cNvPr>
                <p:cNvSpPr/>
                <p:nvPr/>
              </p:nvSpPr>
              <p:spPr>
                <a:xfrm>
                  <a:off x="10846499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ircle">
                  <a:extLst>
                    <a:ext uri="{FF2B5EF4-FFF2-40B4-BE49-F238E27FC236}">
                      <a16:creationId xmlns:a16="http://schemas.microsoft.com/office/drawing/2014/main" id="{66F8E6F1-ACFA-40B0-BE17-B1C173E45A8C}"/>
                    </a:ext>
                  </a:extLst>
                </p:cNvPr>
                <p:cNvSpPr/>
                <p:nvPr/>
              </p:nvSpPr>
              <p:spPr>
                <a:xfrm>
                  <a:off x="10818595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ircle">
                  <a:extLst>
                    <a:ext uri="{FF2B5EF4-FFF2-40B4-BE49-F238E27FC236}">
                      <a16:creationId xmlns:a16="http://schemas.microsoft.com/office/drawing/2014/main" id="{9D4C3D15-84DA-4A39-AB09-681268FF014C}"/>
                    </a:ext>
                  </a:extLst>
                </p:cNvPr>
                <p:cNvSpPr/>
                <p:nvPr/>
              </p:nvSpPr>
              <p:spPr>
                <a:xfrm>
                  <a:off x="10790691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Add Button">
                <a:extLst>
                  <a:ext uri="{FF2B5EF4-FFF2-40B4-BE49-F238E27FC236}">
                    <a16:creationId xmlns:a16="http://schemas.microsoft.com/office/drawing/2014/main" id="{1CF79268-3321-4B74-BCE1-D4A4AAD16FD8}"/>
                  </a:ext>
                </a:extLst>
              </p:cNvPr>
              <p:cNvGrpSpPr/>
              <p:nvPr/>
            </p:nvGrpSpPr>
            <p:grpSpPr>
              <a:xfrm>
                <a:off x="5822685" y="2296671"/>
                <a:ext cx="39983" cy="39983"/>
                <a:chOff x="5822685" y="2296671"/>
                <a:chExt cx="39983" cy="39983"/>
              </a:xfrm>
            </p:grpSpPr>
            <p:cxnSp>
              <p:nvCxnSpPr>
                <p:cNvPr id="540" name="Line 2">
                  <a:extLst>
                    <a:ext uri="{FF2B5EF4-FFF2-40B4-BE49-F238E27FC236}">
                      <a16:creationId xmlns:a16="http://schemas.microsoft.com/office/drawing/2014/main" id="{54CFD6A6-0869-494F-B18E-802C12FE9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685" y="2315861"/>
                  <a:ext cx="39983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Line 1">
                  <a:extLst>
                    <a:ext uri="{FF2B5EF4-FFF2-40B4-BE49-F238E27FC236}">
                      <a16:creationId xmlns:a16="http://schemas.microsoft.com/office/drawing/2014/main" id="{8380DE50-4991-4F02-B8C0-D20EA5332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21643" y="2316663"/>
                  <a:ext cx="39983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0" name="Close Button" descr="Close">
                <a:extLst>
                  <a:ext uri="{FF2B5EF4-FFF2-40B4-BE49-F238E27FC236}">
                    <a16:creationId xmlns:a16="http://schemas.microsoft.com/office/drawing/2014/main" id="{8CFE01B9-D061-4B76-829A-F01DB3F25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65079" y="2296563"/>
                <a:ext cx="44638" cy="44638"/>
              </a:xfrm>
              <a:prstGeom prst="rect">
                <a:avLst/>
              </a:prstGeom>
            </p:spPr>
          </p:pic>
          <p:sp>
            <p:nvSpPr>
              <p:cNvPr id="531" name="Maximize Button">
                <a:extLst>
                  <a:ext uri="{FF2B5EF4-FFF2-40B4-BE49-F238E27FC236}">
                    <a16:creationId xmlns:a16="http://schemas.microsoft.com/office/drawing/2014/main" id="{1523D9FA-3565-4670-B7CA-B24512A67F8F}"/>
                  </a:ext>
                </a:extLst>
              </p:cNvPr>
              <p:cNvSpPr/>
              <p:nvPr/>
            </p:nvSpPr>
            <p:spPr>
              <a:xfrm>
                <a:off x="10328833" y="2301847"/>
                <a:ext cx="31986" cy="31986"/>
              </a:xfrm>
              <a:prstGeom prst="rect">
                <a:avLst/>
              </a:prstGeom>
              <a:noFill/>
              <a:ln w="63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2" name="Minimize Button">
                <a:extLst>
                  <a:ext uri="{FF2B5EF4-FFF2-40B4-BE49-F238E27FC236}">
                    <a16:creationId xmlns:a16="http://schemas.microsoft.com/office/drawing/2014/main" id="{A709F5FE-9E36-44B6-9DF5-E402CB1D7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0145" y="2316798"/>
                <a:ext cx="31986" cy="0"/>
              </a:xfrm>
              <a:prstGeom prst="line">
                <a:avLst/>
              </a:prstGeom>
              <a:ln w="63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Webpage Small Title Background">
                <a:extLst>
                  <a:ext uri="{FF2B5EF4-FFF2-40B4-BE49-F238E27FC236}">
                    <a16:creationId xmlns:a16="http://schemas.microsoft.com/office/drawing/2014/main" id="{8B8FC058-1C60-4C02-A8F2-586AA1954CC0}"/>
                  </a:ext>
                </a:extLst>
              </p:cNvPr>
              <p:cNvSpPr/>
              <p:nvPr/>
            </p:nvSpPr>
            <p:spPr>
              <a:xfrm>
                <a:off x="5167332" y="2270515"/>
                <a:ext cx="622646" cy="104134"/>
              </a:xfrm>
              <a:custGeom>
                <a:avLst/>
                <a:gdLst>
                  <a:gd name="connsiteX0" fmla="*/ 0 w 622646"/>
                  <a:gd name="connsiteY0" fmla="*/ 0 h 104134"/>
                  <a:gd name="connsiteX1" fmla="*/ 622646 w 622646"/>
                  <a:gd name="connsiteY1" fmla="*/ 0 h 104134"/>
                  <a:gd name="connsiteX2" fmla="*/ 622646 w 622646"/>
                  <a:gd name="connsiteY2" fmla="*/ 104134 h 104134"/>
                  <a:gd name="connsiteX3" fmla="*/ 0 w 622646"/>
                  <a:gd name="connsiteY3" fmla="*/ 104134 h 104134"/>
                  <a:gd name="connsiteX4" fmla="*/ 0 w 622646"/>
                  <a:gd name="connsiteY4" fmla="*/ 0 h 10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646" h="104134" fill="none" extrusionOk="0">
                    <a:moveTo>
                      <a:pt x="0" y="0"/>
                    </a:moveTo>
                    <a:cubicBezTo>
                      <a:pt x="303527" y="-11224"/>
                      <a:pt x="347830" y="-2420"/>
                      <a:pt x="622646" y="0"/>
                    </a:cubicBezTo>
                    <a:cubicBezTo>
                      <a:pt x="617543" y="49713"/>
                      <a:pt x="627647" y="70936"/>
                      <a:pt x="622646" y="104134"/>
                    </a:cubicBezTo>
                    <a:cubicBezTo>
                      <a:pt x="427445" y="95508"/>
                      <a:pt x="185225" y="129744"/>
                      <a:pt x="0" y="104134"/>
                    </a:cubicBezTo>
                    <a:cubicBezTo>
                      <a:pt x="-1595" y="70651"/>
                      <a:pt x="3854" y="34322"/>
                      <a:pt x="0" y="0"/>
                    </a:cubicBezTo>
                    <a:close/>
                  </a:path>
                  <a:path w="622646" h="104134" stroke="0" extrusionOk="0">
                    <a:moveTo>
                      <a:pt x="0" y="0"/>
                    </a:moveTo>
                    <a:cubicBezTo>
                      <a:pt x="270705" y="-8460"/>
                      <a:pt x="453983" y="-12708"/>
                      <a:pt x="622646" y="0"/>
                    </a:cubicBezTo>
                    <a:cubicBezTo>
                      <a:pt x="619928" y="35983"/>
                      <a:pt x="619772" y="62275"/>
                      <a:pt x="622646" y="104134"/>
                    </a:cubicBezTo>
                    <a:cubicBezTo>
                      <a:pt x="357335" y="87148"/>
                      <a:pt x="268814" y="119323"/>
                      <a:pt x="0" y="104134"/>
                    </a:cubicBezTo>
                    <a:cubicBezTo>
                      <a:pt x="933" y="57310"/>
                      <a:pt x="-398" y="29390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4" name="Webpage Close Icon" descr="Close">
                <a:extLst>
                  <a:ext uri="{FF2B5EF4-FFF2-40B4-BE49-F238E27FC236}">
                    <a16:creationId xmlns:a16="http://schemas.microsoft.com/office/drawing/2014/main" id="{54440EC5-88CB-481D-BBE4-52BCFD6B1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7383" y="2296983"/>
                <a:ext cx="44638" cy="44638"/>
              </a:xfrm>
              <a:prstGeom prst="rect">
                <a:avLst/>
              </a:prstGeom>
            </p:spPr>
          </p:pic>
          <p:sp>
            <p:nvSpPr>
              <p:cNvPr id="535" name="Webpage Name">
                <a:extLst>
                  <a:ext uri="{FF2B5EF4-FFF2-40B4-BE49-F238E27FC236}">
                    <a16:creationId xmlns:a16="http://schemas.microsoft.com/office/drawing/2014/main" id="{78A40229-4D45-4960-9218-446DE8A37743}"/>
                  </a:ext>
                </a:extLst>
              </p:cNvPr>
              <p:cNvSpPr txBox="1"/>
              <p:nvPr/>
            </p:nvSpPr>
            <p:spPr>
              <a:xfrm>
                <a:off x="5272180" y="2289186"/>
                <a:ext cx="138919" cy="53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" dirty="0">
                    <a:solidFill>
                      <a:srgbClr val="555555"/>
                    </a:solidFill>
                  </a:rPr>
                  <a:t>Start</a:t>
                </a:r>
              </a:p>
            </p:txBody>
          </p:sp>
          <p:grpSp>
            <p:nvGrpSpPr>
              <p:cNvPr id="536" name="Website Icon Placeholder">
                <a:extLst>
                  <a:ext uri="{FF2B5EF4-FFF2-40B4-BE49-F238E27FC236}">
                    <a16:creationId xmlns:a16="http://schemas.microsoft.com/office/drawing/2014/main" id="{F12C93E2-424A-4D9A-9C11-A3F49BB5936C}"/>
                  </a:ext>
                </a:extLst>
              </p:cNvPr>
              <p:cNvGrpSpPr/>
              <p:nvPr/>
            </p:nvGrpSpPr>
            <p:grpSpPr>
              <a:xfrm>
                <a:off x="5204508" y="2295596"/>
                <a:ext cx="41452" cy="40711"/>
                <a:chOff x="1950533" y="1912092"/>
                <a:chExt cx="144420" cy="141838"/>
              </a:xfrm>
            </p:grpSpPr>
            <p:sp>
              <p:nvSpPr>
                <p:cNvPr id="537" name="Square">
                  <a:extLst>
                    <a:ext uri="{FF2B5EF4-FFF2-40B4-BE49-F238E27FC236}">
                      <a16:creationId xmlns:a16="http://schemas.microsoft.com/office/drawing/2014/main" id="{E6DBB03C-63A7-4CFC-8B29-388FF596A28C}"/>
                    </a:ext>
                  </a:extLst>
                </p:cNvPr>
                <p:cNvSpPr/>
                <p:nvPr/>
              </p:nvSpPr>
              <p:spPr>
                <a:xfrm>
                  <a:off x="1952625" y="1913132"/>
                  <a:ext cx="141684" cy="140798"/>
                </a:xfrm>
                <a:custGeom>
                  <a:avLst/>
                  <a:gdLst>
                    <a:gd name="connsiteX0" fmla="*/ 0 w 141684"/>
                    <a:gd name="connsiteY0" fmla="*/ 0 h 140798"/>
                    <a:gd name="connsiteX1" fmla="*/ 141684 w 141684"/>
                    <a:gd name="connsiteY1" fmla="*/ 0 h 140798"/>
                    <a:gd name="connsiteX2" fmla="*/ 141684 w 141684"/>
                    <a:gd name="connsiteY2" fmla="*/ 140798 h 140798"/>
                    <a:gd name="connsiteX3" fmla="*/ 0 w 141684"/>
                    <a:gd name="connsiteY3" fmla="*/ 140798 h 140798"/>
                    <a:gd name="connsiteX4" fmla="*/ 0 w 141684"/>
                    <a:gd name="connsiteY4" fmla="*/ 0 h 140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84" h="140798" fill="none" extrusionOk="0">
                      <a:moveTo>
                        <a:pt x="0" y="0"/>
                      </a:moveTo>
                      <a:cubicBezTo>
                        <a:pt x="45991" y="1878"/>
                        <a:pt x="96569" y="5713"/>
                        <a:pt x="141684" y="0"/>
                      </a:cubicBezTo>
                      <a:cubicBezTo>
                        <a:pt x="138845" y="57765"/>
                        <a:pt x="145173" y="72590"/>
                        <a:pt x="141684" y="140798"/>
                      </a:cubicBezTo>
                      <a:cubicBezTo>
                        <a:pt x="80807" y="141118"/>
                        <a:pt x="31063" y="140290"/>
                        <a:pt x="0" y="140798"/>
                      </a:cubicBezTo>
                      <a:cubicBezTo>
                        <a:pt x="1379" y="91549"/>
                        <a:pt x="-187" y="55626"/>
                        <a:pt x="0" y="0"/>
                      </a:cubicBezTo>
                      <a:close/>
                    </a:path>
                    <a:path w="141684" h="140798" stroke="0" extrusionOk="0">
                      <a:moveTo>
                        <a:pt x="0" y="0"/>
                      </a:moveTo>
                      <a:cubicBezTo>
                        <a:pt x="62393" y="2102"/>
                        <a:pt x="83537" y="-1382"/>
                        <a:pt x="141684" y="0"/>
                      </a:cubicBezTo>
                      <a:cubicBezTo>
                        <a:pt x="135837" y="59974"/>
                        <a:pt x="144028" y="102945"/>
                        <a:pt x="141684" y="140798"/>
                      </a:cubicBezTo>
                      <a:cubicBezTo>
                        <a:pt x="95486" y="144697"/>
                        <a:pt x="42034" y="141879"/>
                        <a:pt x="0" y="140798"/>
                      </a:cubicBezTo>
                      <a:cubicBezTo>
                        <a:pt x="-996" y="102443"/>
                        <a:pt x="5794" y="61365"/>
                        <a:pt x="0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92778252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8" name="Line 2">
                  <a:extLst>
                    <a:ext uri="{FF2B5EF4-FFF2-40B4-BE49-F238E27FC236}">
                      <a16:creationId xmlns:a16="http://schemas.microsoft.com/office/drawing/2014/main" id="{5E74EB29-1C16-4733-81E3-224E14FE7904}"/>
                    </a:ext>
                  </a:extLst>
                </p:cNvPr>
                <p:cNvCxnSpPr/>
                <p:nvPr/>
              </p:nvCxnSpPr>
              <p:spPr>
                <a:xfrm>
                  <a:off x="1950533" y="1912092"/>
                  <a:ext cx="143776" cy="141838"/>
                </a:xfrm>
                <a:prstGeom prst="line">
                  <a:avLst/>
                </a:prstGeom>
                <a:ln w="3175">
                  <a:solidFill>
                    <a:srgbClr val="4444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Line 1">
                  <a:extLst>
                    <a:ext uri="{FF2B5EF4-FFF2-40B4-BE49-F238E27FC236}">
                      <a16:creationId xmlns:a16="http://schemas.microsoft.com/office/drawing/2014/main" id="{6C9D239C-AE67-4A5B-9A3A-082D1955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1177" y="1912092"/>
                  <a:ext cx="143776" cy="141838"/>
                </a:xfrm>
                <a:prstGeom prst="line">
                  <a:avLst/>
                </a:prstGeom>
                <a:ln w="3175">
                  <a:solidFill>
                    <a:srgbClr val="4444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Tablet Outline">
              <a:extLst>
                <a:ext uri="{FF2B5EF4-FFF2-40B4-BE49-F238E27FC236}">
                  <a16:creationId xmlns:a16="http://schemas.microsoft.com/office/drawing/2014/main" id="{ACE4A6A2-5007-495E-8EF4-5B0E4876DEC8}"/>
                </a:ext>
              </a:extLst>
            </p:cNvPr>
            <p:cNvGrpSpPr/>
            <p:nvPr/>
          </p:nvGrpSpPr>
          <p:grpSpPr>
            <a:xfrm rot="16200000">
              <a:off x="3510205" y="-874665"/>
              <a:ext cx="6068060" cy="8606117"/>
              <a:chOff x="4740346" y="2465294"/>
              <a:chExt cx="1802369" cy="2556237"/>
            </a:xfrm>
          </p:grpSpPr>
          <p:sp>
            <p:nvSpPr>
              <p:cNvPr id="559" name="Tablet Outline and Screen">
                <a:extLst>
                  <a:ext uri="{FF2B5EF4-FFF2-40B4-BE49-F238E27FC236}">
                    <a16:creationId xmlns:a16="http://schemas.microsoft.com/office/drawing/2014/main" id="{B19BED11-7706-491F-9F26-4D73A09B09AB}"/>
                  </a:ext>
                </a:extLst>
              </p:cNvPr>
              <p:cNvSpPr/>
              <p:nvPr/>
            </p:nvSpPr>
            <p:spPr>
              <a:xfrm rot="5400000">
                <a:off x="4363640" y="2842456"/>
                <a:ext cx="2555781" cy="1802369"/>
              </a:xfrm>
              <a:custGeom>
                <a:avLst/>
                <a:gdLst>
                  <a:gd name="connsiteX0" fmla="*/ 98312 w 2555781"/>
                  <a:gd name="connsiteY0" fmla="*/ 1707597 h 1802369"/>
                  <a:gd name="connsiteX1" fmla="*/ 2354723 w 2555781"/>
                  <a:gd name="connsiteY1" fmla="*/ 1707597 h 1802369"/>
                  <a:gd name="connsiteX2" fmla="*/ 2354723 w 2555781"/>
                  <a:gd name="connsiteY2" fmla="*/ 94770 h 1802369"/>
                  <a:gd name="connsiteX3" fmla="*/ 98312 w 2555781"/>
                  <a:gd name="connsiteY3" fmla="*/ 94770 h 1802369"/>
                  <a:gd name="connsiteX4" fmla="*/ 0 w 2555781"/>
                  <a:gd name="connsiteY4" fmla="*/ 1732509 h 1802369"/>
                  <a:gd name="connsiteX5" fmla="*/ 0 w 2555781"/>
                  <a:gd name="connsiteY5" fmla="*/ 69860 h 1802369"/>
                  <a:gd name="connsiteX6" fmla="*/ 69860 w 2555781"/>
                  <a:gd name="connsiteY6" fmla="*/ 0 h 1802369"/>
                  <a:gd name="connsiteX7" fmla="*/ 2485921 w 2555781"/>
                  <a:gd name="connsiteY7" fmla="*/ 0 h 1802369"/>
                  <a:gd name="connsiteX8" fmla="*/ 2555781 w 2555781"/>
                  <a:gd name="connsiteY8" fmla="*/ 69860 h 1802369"/>
                  <a:gd name="connsiteX9" fmla="*/ 2555781 w 2555781"/>
                  <a:gd name="connsiteY9" fmla="*/ 1732509 h 1802369"/>
                  <a:gd name="connsiteX10" fmla="*/ 2485921 w 2555781"/>
                  <a:gd name="connsiteY10" fmla="*/ 1802369 h 1802369"/>
                  <a:gd name="connsiteX11" fmla="*/ 69860 w 2555781"/>
                  <a:gd name="connsiteY11" fmla="*/ 1802369 h 1802369"/>
                  <a:gd name="connsiteX12" fmla="*/ 0 w 2555781"/>
                  <a:gd name="connsiteY12" fmla="*/ 1732509 h 180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55781" h="1802369">
                    <a:moveTo>
                      <a:pt x="98312" y="1707597"/>
                    </a:moveTo>
                    <a:lnTo>
                      <a:pt x="2354723" y="1707597"/>
                    </a:lnTo>
                    <a:lnTo>
                      <a:pt x="2354723" y="94770"/>
                    </a:lnTo>
                    <a:lnTo>
                      <a:pt x="98312" y="94770"/>
                    </a:lnTo>
                    <a:close/>
                    <a:moveTo>
                      <a:pt x="0" y="1732509"/>
                    </a:moveTo>
                    <a:lnTo>
                      <a:pt x="0" y="69860"/>
                    </a:lnTo>
                    <a:cubicBezTo>
                      <a:pt x="0" y="31277"/>
                      <a:pt x="31277" y="0"/>
                      <a:pt x="69860" y="0"/>
                    </a:cubicBezTo>
                    <a:lnTo>
                      <a:pt x="2485921" y="0"/>
                    </a:lnTo>
                    <a:cubicBezTo>
                      <a:pt x="2524504" y="0"/>
                      <a:pt x="2555781" y="31277"/>
                      <a:pt x="2555781" y="69860"/>
                    </a:cubicBezTo>
                    <a:lnTo>
                      <a:pt x="2555781" y="1732509"/>
                    </a:lnTo>
                    <a:cubicBezTo>
                      <a:pt x="2555781" y="1771092"/>
                      <a:pt x="2524504" y="1802369"/>
                      <a:pt x="2485921" y="1802369"/>
                    </a:cubicBezTo>
                    <a:lnTo>
                      <a:pt x="69860" y="1802369"/>
                    </a:lnTo>
                    <a:cubicBezTo>
                      <a:pt x="31277" y="1802369"/>
                      <a:pt x="0" y="1771092"/>
                      <a:pt x="0" y="1732509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Tablet Home Button">
                <a:extLst>
                  <a:ext uri="{FF2B5EF4-FFF2-40B4-BE49-F238E27FC236}">
                    <a16:creationId xmlns:a16="http://schemas.microsoft.com/office/drawing/2014/main" id="{F4B994A9-357B-4A98-B948-20D42E96D618}"/>
                  </a:ext>
                </a:extLst>
              </p:cNvPr>
              <p:cNvSpPr/>
              <p:nvPr/>
            </p:nvSpPr>
            <p:spPr>
              <a:xfrm rot="5400000">
                <a:off x="5573142" y="4850882"/>
                <a:ext cx="136777" cy="13677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ablet Outline">
                <a:extLst>
                  <a:ext uri="{FF2B5EF4-FFF2-40B4-BE49-F238E27FC236}">
                    <a16:creationId xmlns:a16="http://schemas.microsoft.com/office/drawing/2014/main" id="{842DDC13-0BD5-4A26-A042-ADCB01FC6D42}"/>
                  </a:ext>
                </a:extLst>
              </p:cNvPr>
              <p:cNvSpPr/>
              <p:nvPr/>
            </p:nvSpPr>
            <p:spPr>
              <a:xfrm rot="5400000">
                <a:off x="4363640" y="2842000"/>
                <a:ext cx="2555781" cy="1802369"/>
              </a:xfrm>
              <a:prstGeom prst="roundRect">
                <a:avLst>
                  <a:gd name="adj" fmla="val 38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1" name="Mobile Device Outline" descr="A mockup of mobile interface on a phone.">
            <a:extLst>
              <a:ext uri="{FF2B5EF4-FFF2-40B4-BE49-F238E27FC236}">
                <a16:creationId xmlns:a16="http://schemas.microsoft.com/office/drawing/2014/main" id="{22D67D32-396A-4AAB-9566-759C06E1F4FE}"/>
              </a:ext>
            </a:extLst>
          </p:cNvPr>
          <p:cNvGrpSpPr/>
          <p:nvPr/>
        </p:nvGrpSpPr>
        <p:grpSpPr>
          <a:xfrm>
            <a:off x="8698534" y="1357874"/>
            <a:ext cx="2736739" cy="5016282"/>
            <a:chOff x="1357224" y="2005431"/>
            <a:chExt cx="2449955" cy="4490624"/>
          </a:xfrm>
        </p:grpSpPr>
        <p:sp>
          <p:nvSpPr>
            <p:cNvPr id="182" name="Menu Header Background">
              <a:extLst>
                <a:ext uri="{FF2B5EF4-FFF2-40B4-BE49-F238E27FC236}">
                  <a16:creationId xmlns:a16="http://schemas.microsoft.com/office/drawing/2014/main" id="{000DEACF-1A7C-45C9-8430-A637BD693E6A}"/>
                </a:ext>
              </a:extLst>
            </p:cNvPr>
            <p:cNvSpPr/>
            <p:nvPr/>
          </p:nvSpPr>
          <p:spPr>
            <a:xfrm>
              <a:off x="1466781" y="2387397"/>
              <a:ext cx="2232972" cy="402586"/>
            </a:xfrm>
            <a:custGeom>
              <a:avLst/>
              <a:gdLst>
                <a:gd name="connsiteX0" fmla="*/ 0 w 2232972"/>
                <a:gd name="connsiteY0" fmla="*/ 0 h 402586"/>
                <a:gd name="connsiteX1" fmla="*/ 0 w 2232972"/>
                <a:gd name="connsiteY1" fmla="*/ 0 h 402586"/>
                <a:gd name="connsiteX2" fmla="*/ 535913 w 2232972"/>
                <a:gd name="connsiteY2" fmla="*/ 0 h 402586"/>
                <a:gd name="connsiteX3" fmla="*/ 1094156 w 2232972"/>
                <a:gd name="connsiteY3" fmla="*/ 0 h 402586"/>
                <a:gd name="connsiteX4" fmla="*/ 1652399 w 2232972"/>
                <a:gd name="connsiteY4" fmla="*/ 0 h 402586"/>
                <a:gd name="connsiteX5" fmla="*/ 2232972 w 2232972"/>
                <a:gd name="connsiteY5" fmla="*/ 0 h 402586"/>
                <a:gd name="connsiteX6" fmla="*/ 2232972 w 2232972"/>
                <a:gd name="connsiteY6" fmla="*/ 0 h 402586"/>
                <a:gd name="connsiteX7" fmla="*/ 2232972 w 2232972"/>
                <a:gd name="connsiteY7" fmla="*/ 402586 h 402586"/>
                <a:gd name="connsiteX8" fmla="*/ 2232972 w 2232972"/>
                <a:gd name="connsiteY8" fmla="*/ 402586 h 402586"/>
                <a:gd name="connsiteX9" fmla="*/ 1674729 w 2232972"/>
                <a:gd name="connsiteY9" fmla="*/ 402586 h 402586"/>
                <a:gd name="connsiteX10" fmla="*/ 1161145 w 2232972"/>
                <a:gd name="connsiteY10" fmla="*/ 402586 h 402586"/>
                <a:gd name="connsiteX11" fmla="*/ 647562 w 2232972"/>
                <a:gd name="connsiteY11" fmla="*/ 402586 h 402586"/>
                <a:gd name="connsiteX12" fmla="*/ 0 w 2232972"/>
                <a:gd name="connsiteY12" fmla="*/ 402586 h 402586"/>
                <a:gd name="connsiteX13" fmla="*/ 0 w 2232972"/>
                <a:gd name="connsiteY13" fmla="*/ 402586 h 402586"/>
                <a:gd name="connsiteX14" fmla="*/ 0 w 2232972"/>
                <a:gd name="connsiteY14" fmla="*/ 0 h 40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32972" h="402586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147406" y="-11487"/>
                    <a:pt x="272346" y="7094"/>
                    <a:pt x="535913" y="0"/>
                  </a:cubicBezTo>
                  <a:cubicBezTo>
                    <a:pt x="799480" y="-7094"/>
                    <a:pt x="890176" y="14257"/>
                    <a:pt x="1094156" y="0"/>
                  </a:cubicBezTo>
                  <a:cubicBezTo>
                    <a:pt x="1298136" y="-14257"/>
                    <a:pt x="1530231" y="1464"/>
                    <a:pt x="1652399" y="0"/>
                  </a:cubicBezTo>
                  <a:cubicBezTo>
                    <a:pt x="1774567" y="-1464"/>
                    <a:pt x="2039451" y="26039"/>
                    <a:pt x="2232972" y="0"/>
                  </a:cubicBezTo>
                  <a:lnTo>
                    <a:pt x="2232972" y="0"/>
                  </a:lnTo>
                  <a:cubicBezTo>
                    <a:pt x="2219879" y="83520"/>
                    <a:pt x="2246032" y="273696"/>
                    <a:pt x="2232972" y="402586"/>
                  </a:cubicBezTo>
                  <a:lnTo>
                    <a:pt x="2232972" y="402586"/>
                  </a:lnTo>
                  <a:cubicBezTo>
                    <a:pt x="2065325" y="414939"/>
                    <a:pt x="1843769" y="402560"/>
                    <a:pt x="1674729" y="402586"/>
                  </a:cubicBezTo>
                  <a:cubicBezTo>
                    <a:pt x="1505689" y="402612"/>
                    <a:pt x="1378045" y="379808"/>
                    <a:pt x="1161145" y="402586"/>
                  </a:cubicBezTo>
                  <a:cubicBezTo>
                    <a:pt x="944245" y="425364"/>
                    <a:pt x="877932" y="399227"/>
                    <a:pt x="647562" y="402586"/>
                  </a:cubicBezTo>
                  <a:cubicBezTo>
                    <a:pt x="417192" y="405945"/>
                    <a:pt x="293594" y="374392"/>
                    <a:pt x="0" y="402586"/>
                  </a:cubicBezTo>
                  <a:lnTo>
                    <a:pt x="0" y="402586"/>
                  </a:lnTo>
                  <a:cubicBezTo>
                    <a:pt x="8541" y="294937"/>
                    <a:pt x="-19623" y="103718"/>
                    <a:pt x="0" y="0"/>
                  </a:cubicBezTo>
                  <a:close/>
                </a:path>
                <a:path w="2232972" h="402586" stroke="0" extrusionOk="0">
                  <a:moveTo>
                    <a:pt x="0" y="0"/>
                  </a:moveTo>
                  <a:lnTo>
                    <a:pt x="0" y="0"/>
                  </a:lnTo>
                  <a:cubicBezTo>
                    <a:pt x="242604" y="-9532"/>
                    <a:pt x="414600" y="-17151"/>
                    <a:pt x="535913" y="0"/>
                  </a:cubicBezTo>
                  <a:cubicBezTo>
                    <a:pt x="657226" y="17151"/>
                    <a:pt x="907053" y="-21676"/>
                    <a:pt x="1027167" y="0"/>
                  </a:cubicBezTo>
                  <a:cubicBezTo>
                    <a:pt x="1147281" y="21676"/>
                    <a:pt x="1506001" y="-16517"/>
                    <a:pt x="1630070" y="0"/>
                  </a:cubicBezTo>
                  <a:cubicBezTo>
                    <a:pt x="1754139" y="16517"/>
                    <a:pt x="2036633" y="-11698"/>
                    <a:pt x="2232972" y="0"/>
                  </a:cubicBezTo>
                  <a:lnTo>
                    <a:pt x="2232972" y="0"/>
                  </a:lnTo>
                  <a:cubicBezTo>
                    <a:pt x="2219488" y="169416"/>
                    <a:pt x="2240019" y="289193"/>
                    <a:pt x="2232972" y="402586"/>
                  </a:cubicBezTo>
                  <a:lnTo>
                    <a:pt x="2232972" y="402586"/>
                  </a:lnTo>
                  <a:cubicBezTo>
                    <a:pt x="1999455" y="420234"/>
                    <a:pt x="1921617" y="381245"/>
                    <a:pt x="1719388" y="402586"/>
                  </a:cubicBezTo>
                  <a:cubicBezTo>
                    <a:pt x="1517159" y="423927"/>
                    <a:pt x="1316657" y="395772"/>
                    <a:pt x="1205805" y="402586"/>
                  </a:cubicBezTo>
                  <a:cubicBezTo>
                    <a:pt x="1094953" y="409400"/>
                    <a:pt x="734157" y="416370"/>
                    <a:pt x="602902" y="402586"/>
                  </a:cubicBezTo>
                  <a:cubicBezTo>
                    <a:pt x="471647" y="388802"/>
                    <a:pt x="171528" y="432641"/>
                    <a:pt x="0" y="402586"/>
                  </a:cubicBezTo>
                  <a:lnTo>
                    <a:pt x="0" y="402586"/>
                  </a:lnTo>
                  <a:cubicBezTo>
                    <a:pt x="10091" y="221488"/>
                    <a:pt x="166" y="108559"/>
                    <a:pt x="0" y="0"/>
                  </a:cubicBezTo>
                  <a:close/>
                </a:path>
              </a:pathLst>
            </a:custGeom>
            <a:solidFill>
              <a:srgbClr val="FAF9F9"/>
            </a:solidFill>
            <a:ln w="3175">
              <a:solidFill>
                <a:srgbClr val="B8B8B8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Address Bar">
              <a:extLst>
                <a:ext uri="{FF2B5EF4-FFF2-40B4-BE49-F238E27FC236}">
                  <a16:creationId xmlns:a16="http://schemas.microsoft.com/office/drawing/2014/main" id="{EE4AB363-19A4-444F-AB4A-16235C4DF2D0}"/>
                </a:ext>
              </a:extLst>
            </p:cNvPr>
            <p:cNvGrpSpPr/>
            <p:nvPr/>
          </p:nvGrpSpPr>
          <p:grpSpPr>
            <a:xfrm>
              <a:off x="1551469" y="2537917"/>
              <a:ext cx="2063593" cy="200859"/>
              <a:chOff x="1551469" y="2537917"/>
              <a:chExt cx="2063593" cy="200859"/>
            </a:xfrm>
          </p:grpSpPr>
          <p:sp>
            <p:nvSpPr>
              <p:cNvPr id="227" name="Address Bar Placeholder">
                <a:extLst>
                  <a:ext uri="{FF2B5EF4-FFF2-40B4-BE49-F238E27FC236}">
                    <a16:creationId xmlns:a16="http://schemas.microsoft.com/office/drawing/2014/main" id="{19F8E0DE-2C73-4680-9586-F1C22078F8FF}"/>
                  </a:ext>
                </a:extLst>
              </p:cNvPr>
              <p:cNvSpPr/>
              <p:nvPr/>
            </p:nvSpPr>
            <p:spPr>
              <a:xfrm>
                <a:off x="1551469" y="2537917"/>
                <a:ext cx="2063593" cy="200859"/>
              </a:xfrm>
              <a:custGeom>
                <a:avLst/>
                <a:gdLst>
                  <a:gd name="connsiteX0" fmla="*/ 0 w 2063593"/>
                  <a:gd name="connsiteY0" fmla="*/ 33477 h 200859"/>
                  <a:gd name="connsiteX1" fmla="*/ 33477 w 2063593"/>
                  <a:gd name="connsiteY1" fmla="*/ 0 h 200859"/>
                  <a:gd name="connsiteX2" fmla="*/ 718990 w 2063593"/>
                  <a:gd name="connsiteY2" fmla="*/ 0 h 200859"/>
                  <a:gd name="connsiteX3" fmla="*/ 1384536 w 2063593"/>
                  <a:gd name="connsiteY3" fmla="*/ 0 h 200859"/>
                  <a:gd name="connsiteX4" fmla="*/ 2030116 w 2063593"/>
                  <a:gd name="connsiteY4" fmla="*/ 0 h 200859"/>
                  <a:gd name="connsiteX5" fmla="*/ 2063593 w 2063593"/>
                  <a:gd name="connsiteY5" fmla="*/ 33477 h 200859"/>
                  <a:gd name="connsiteX6" fmla="*/ 2063593 w 2063593"/>
                  <a:gd name="connsiteY6" fmla="*/ 167382 h 200859"/>
                  <a:gd name="connsiteX7" fmla="*/ 2030116 w 2063593"/>
                  <a:gd name="connsiteY7" fmla="*/ 200859 h 200859"/>
                  <a:gd name="connsiteX8" fmla="*/ 1344603 w 2063593"/>
                  <a:gd name="connsiteY8" fmla="*/ 200859 h 200859"/>
                  <a:gd name="connsiteX9" fmla="*/ 738956 w 2063593"/>
                  <a:gd name="connsiteY9" fmla="*/ 200859 h 200859"/>
                  <a:gd name="connsiteX10" fmla="*/ 33477 w 2063593"/>
                  <a:gd name="connsiteY10" fmla="*/ 200859 h 200859"/>
                  <a:gd name="connsiteX11" fmla="*/ 0 w 2063593"/>
                  <a:gd name="connsiteY11" fmla="*/ 167382 h 200859"/>
                  <a:gd name="connsiteX12" fmla="*/ 0 w 2063593"/>
                  <a:gd name="connsiteY12" fmla="*/ 33477 h 2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3593" h="200859" fill="none" extrusionOk="0">
                    <a:moveTo>
                      <a:pt x="0" y="33477"/>
                    </a:moveTo>
                    <a:cubicBezTo>
                      <a:pt x="-4028" y="15650"/>
                      <a:pt x="14180" y="-557"/>
                      <a:pt x="33477" y="0"/>
                    </a:cubicBezTo>
                    <a:cubicBezTo>
                      <a:pt x="327232" y="16354"/>
                      <a:pt x="563256" y="25531"/>
                      <a:pt x="718990" y="0"/>
                    </a:cubicBezTo>
                    <a:cubicBezTo>
                      <a:pt x="874724" y="-25531"/>
                      <a:pt x="1249272" y="-12811"/>
                      <a:pt x="1384536" y="0"/>
                    </a:cubicBezTo>
                    <a:cubicBezTo>
                      <a:pt x="1519800" y="12811"/>
                      <a:pt x="1805807" y="-1158"/>
                      <a:pt x="2030116" y="0"/>
                    </a:cubicBezTo>
                    <a:cubicBezTo>
                      <a:pt x="2046373" y="92"/>
                      <a:pt x="2063904" y="14428"/>
                      <a:pt x="2063593" y="33477"/>
                    </a:cubicBezTo>
                    <a:cubicBezTo>
                      <a:pt x="2064905" y="74049"/>
                      <a:pt x="2061901" y="107762"/>
                      <a:pt x="2063593" y="167382"/>
                    </a:cubicBezTo>
                    <a:cubicBezTo>
                      <a:pt x="2064639" y="187941"/>
                      <a:pt x="2047733" y="201319"/>
                      <a:pt x="2030116" y="200859"/>
                    </a:cubicBezTo>
                    <a:cubicBezTo>
                      <a:pt x="1848501" y="230173"/>
                      <a:pt x="1573211" y="175859"/>
                      <a:pt x="1344603" y="200859"/>
                    </a:cubicBezTo>
                    <a:cubicBezTo>
                      <a:pt x="1115995" y="225859"/>
                      <a:pt x="933411" y="207364"/>
                      <a:pt x="738956" y="200859"/>
                    </a:cubicBezTo>
                    <a:cubicBezTo>
                      <a:pt x="544501" y="194354"/>
                      <a:pt x="359529" y="215920"/>
                      <a:pt x="33477" y="200859"/>
                    </a:cubicBezTo>
                    <a:cubicBezTo>
                      <a:pt x="18248" y="202000"/>
                      <a:pt x="873" y="188810"/>
                      <a:pt x="0" y="167382"/>
                    </a:cubicBezTo>
                    <a:cubicBezTo>
                      <a:pt x="-5280" y="131818"/>
                      <a:pt x="4609" y="88914"/>
                      <a:pt x="0" y="33477"/>
                    </a:cubicBezTo>
                    <a:close/>
                  </a:path>
                  <a:path w="2063593" h="200859" stroke="0" extrusionOk="0">
                    <a:moveTo>
                      <a:pt x="0" y="33477"/>
                    </a:moveTo>
                    <a:cubicBezTo>
                      <a:pt x="-816" y="14484"/>
                      <a:pt x="11940" y="1144"/>
                      <a:pt x="33477" y="0"/>
                    </a:cubicBezTo>
                    <a:cubicBezTo>
                      <a:pt x="372115" y="-502"/>
                      <a:pt x="569535" y="19379"/>
                      <a:pt x="738956" y="0"/>
                    </a:cubicBezTo>
                    <a:cubicBezTo>
                      <a:pt x="908377" y="-19379"/>
                      <a:pt x="1093092" y="25059"/>
                      <a:pt x="1384536" y="0"/>
                    </a:cubicBezTo>
                    <a:cubicBezTo>
                      <a:pt x="1675980" y="-25059"/>
                      <a:pt x="1745014" y="-18367"/>
                      <a:pt x="2030116" y="0"/>
                    </a:cubicBezTo>
                    <a:cubicBezTo>
                      <a:pt x="2047982" y="-2008"/>
                      <a:pt x="2064700" y="10890"/>
                      <a:pt x="2063593" y="33477"/>
                    </a:cubicBezTo>
                    <a:cubicBezTo>
                      <a:pt x="2066029" y="78774"/>
                      <a:pt x="2058004" y="115532"/>
                      <a:pt x="2063593" y="167382"/>
                    </a:cubicBezTo>
                    <a:cubicBezTo>
                      <a:pt x="2063452" y="184523"/>
                      <a:pt x="2047555" y="202318"/>
                      <a:pt x="2030116" y="200859"/>
                    </a:cubicBezTo>
                    <a:cubicBezTo>
                      <a:pt x="1810516" y="211454"/>
                      <a:pt x="1692292" y="179922"/>
                      <a:pt x="1404502" y="200859"/>
                    </a:cubicBezTo>
                    <a:cubicBezTo>
                      <a:pt x="1116712" y="221796"/>
                      <a:pt x="1059382" y="200369"/>
                      <a:pt x="738956" y="200859"/>
                    </a:cubicBezTo>
                    <a:cubicBezTo>
                      <a:pt x="418530" y="201349"/>
                      <a:pt x="315099" y="188202"/>
                      <a:pt x="33477" y="200859"/>
                    </a:cubicBezTo>
                    <a:cubicBezTo>
                      <a:pt x="16940" y="198930"/>
                      <a:pt x="2263" y="184412"/>
                      <a:pt x="0" y="167382"/>
                    </a:cubicBezTo>
                    <a:cubicBezTo>
                      <a:pt x="1482" y="124762"/>
                      <a:pt x="-4443" y="82703"/>
                      <a:pt x="0" y="33477"/>
                    </a:cubicBezTo>
                    <a:close/>
                  </a:path>
                </a:pathLst>
              </a:custGeom>
              <a:solidFill>
                <a:srgbClr val="E7E7EA"/>
              </a:solidFill>
              <a:ln>
                <a:solidFill>
                  <a:srgbClr val="E7E7EA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Website Text Placeholder">
                <a:extLst>
                  <a:ext uri="{FF2B5EF4-FFF2-40B4-BE49-F238E27FC236}">
                    <a16:creationId xmlns:a16="http://schemas.microsoft.com/office/drawing/2014/main" id="{42BA083A-D533-4613-AE42-29C82F4DE98D}"/>
                  </a:ext>
                </a:extLst>
              </p:cNvPr>
              <p:cNvSpPr txBox="1"/>
              <p:nvPr/>
            </p:nvSpPr>
            <p:spPr>
              <a:xfrm>
                <a:off x="1924445" y="2579450"/>
                <a:ext cx="1326402" cy="1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750" dirty="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contoso.com</a:t>
                </a:r>
              </a:p>
            </p:txBody>
          </p:sp>
          <p:pic>
            <p:nvPicPr>
              <p:cNvPr id="229" name="Refresh Graphic" descr="Refresh">
                <a:extLst>
                  <a:ext uri="{FF2B5EF4-FFF2-40B4-BE49-F238E27FC236}">
                    <a16:creationId xmlns:a16="http://schemas.microsoft.com/office/drawing/2014/main" id="{F5435132-289D-4538-9C23-BB6C24A7F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246195">
                <a:off x="3460112" y="2586875"/>
                <a:ext cx="117597" cy="117597"/>
              </a:xfrm>
              <a:prstGeom prst="rect">
                <a:avLst/>
              </a:prstGeom>
            </p:spPr>
          </p:pic>
        </p:grpSp>
        <p:grpSp>
          <p:nvGrpSpPr>
            <p:cNvPr id="187" name="Mobile Header">
              <a:extLst>
                <a:ext uri="{FF2B5EF4-FFF2-40B4-BE49-F238E27FC236}">
                  <a16:creationId xmlns:a16="http://schemas.microsoft.com/office/drawing/2014/main" id="{D5EAED2A-3415-49EB-B754-85EBA7435110}"/>
                </a:ext>
              </a:extLst>
            </p:cNvPr>
            <p:cNvGrpSpPr/>
            <p:nvPr/>
          </p:nvGrpSpPr>
          <p:grpSpPr>
            <a:xfrm>
              <a:off x="1519184" y="2406489"/>
              <a:ext cx="2129699" cy="115185"/>
              <a:chOff x="1519184" y="2406489"/>
              <a:chExt cx="2129699" cy="115185"/>
            </a:xfrm>
          </p:grpSpPr>
          <p:grpSp>
            <p:nvGrpSpPr>
              <p:cNvPr id="217" name="Wifi Graphic">
                <a:extLst>
                  <a:ext uri="{FF2B5EF4-FFF2-40B4-BE49-F238E27FC236}">
                    <a16:creationId xmlns:a16="http://schemas.microsoft.com/office/drawing/2014/main" id="{5E238DF2-233B-4331-A1DF-91F8B74A47D1}"/>
                  </a:ext>
                </a:extLst>
              </p:cNvPr>
              <p:cNvGrpSpPr/>
              <p:nvPr/>
            </p:nvGrpSpPr>
            <p:grpSpPr>
              <a:xfrm>
                <a:off x="1519184" y="2443972"/>
                <a:ext cx="76986" cy="49748"/>
                <a:chOff x="1519184" y="2443972"/>
                <a:chExt cx="76986" cy="49748"/>
              </a:xfrm>
            </p:grpSpPr>
            <p:sp>
              <p:nvSpPr>
                <p:cNvPr id="222" name="Rectangle 4">
                  <a:extLst>
                    <a:ext uri="{FF2B5EF4-FFF2-40B4-BE49-F238E27FC236}">
                      <a16:creationId xmlns:a16="http://schemas.microsoft.com/office/drawing/2014/main" id="{7852605D-248F-4669-B764-2BA3349BC20F}"/>
                    </a:ext>
                  </a:extLst>
                </p:cNvPr>
                <p:cNvSpPr/>
                <p:nvPr/>
              </p:nvSpPr>
              <p:spPr>
                <a:xfrm>
                  <a:off x="1588109" y="2443972"/>
                  <a:ext cx="8061" cy="4836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3">
                  <a:extLst>
                    <a:ext uri="{FF2B5EF4-FFF2-40B4-BE49-F238E27FC236}">
                      <a16:creationId xmlns:a16="http://schemas.microsoft.com/office/drawing/2014/main" id="{AEFA2F67-C4FA-41C2-B54E-10A4E159B3D2}"/>
                    </a:ext>
                  </a:extLst>
                </p:cNvPr>
                <p:cNvSpPr/>
                <p:nvPr/>
              </p:nvSpPr>
              <p:spPr>
                <a:xfrm>
                  <a:off x="1566245" y="2451826"/>
                  <a:ext cx="8061" cy="40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">
                  <a:extLst>
                    <a:ext uri="{FF2B5EF4-FFF2-40B4-BE49-F238E27FC236}">
                      <a16:creationId xmlns:a16="http://schemas.microsoft.com/office/drawing/2014/main" id="{52F1A0BC-0403-473D-8505-CC4CCC195FA7}"/>
                    </a:ext>
                  </a:extLst>
                </p:cNvPr>
                <p:cNvSpPr/>
                <p:nvPr/>
              </p:nvSpPr>
              <p:spPr>
                <a:xfrm>
                  <a:off x="1542714" y="2461475"/>
                  <a:ext cx="8061" cy="3224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1">
                  <a:extLst>
                    <a:ext uri="{FF2B5EF4-FFF2-40B4-BE49-F238E27FC236}">
                      <a16:creationId xmlns:a16="http://schemas.microsoft.com/office/drawing/2014/main" id="{53634B12-CA40-4C45-8BA1-CD0CE0BB5EE5}"/>
                    </a:ext>
                  </a:extLst>
                </p:cNvPr>
                <p:cNvSpPr/>
                <p:nvPr/>
              </p:nvSpPr>
              <p:spPr>
                <a:xfrm>
                  <a:off x="1519184" y="2474221"/>
                  <a:ext cx="8061" cy="16123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Time">
                <a:extLst>
                  <a:ext uri="{FF2B5EF4-FFF2-40B4-BE49-F238E27FC236}">
                    <a16:creationId xmlns:a16="http://schemas.microsoft.com/office/drawing/2014/main" id="{126901D2-1A45-4B2B-8D14-BEC7FFB88200}"/>
                  </a:ext>
                </a:extLst>
              </p:cNvPr>
              <p:cNvSpPr txBox="1"/>
              <p:nvPr/>
            </p:nvSpPr>
            <p:spPr>
              <a:xfrm>
                <a:off x="2432687" y="2427656"/>
                <a:ext cx="315333" cy="79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580" dirty="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5:15 PM</a:t>
                </a:r>
              </a:p>
            </p:txBody>
          </p:sp>
          <p:sp>
            <p:nvSpPr>
              <p:cNvPr id="219" name="Battery Percentage">
                <a:extLst>
                  <a:ext uri="{FF2B5EF4-FFF2-40B4-BE49-F238E27FC236}">
                    <a16:creationId xmlns:a16="http://schemas.microsoft.com/office/drawing/2014/main" id="{410FC9AC-42D1-41BA-8F9C-CC89A1C61B0E}"/>
                  </a:ext>
                </a:extLst>
              </p:cNvPr>
              <p:cNvSpPr txBox="1"/>
              <p:nvPr/>
            </p:nvSpPr>
            <p:spPr>
              <a:xfrm>
                <a:off x="3371527" y="2430363"/>
                <a:ext cx="132238" cy="79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500" dirty="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18%</a:t>
                </a:r>
              </a:p>
            </p:txBody>
          </p:sp>
          <p:pic>
            <p:nvPicPr>
              <p:cNvPr id="220" name="Signal Graphic" descr="Wi Fi">
                <a:extLst>
                  <a:ext uri="{FF2B5EF4-FFF2-40B4-BE49-F238E27FC236}">
                    <a16:creationId xmlns:a16="http://schemas.microsoft.com/office/drawing/2014/main" id="{3F12347E-DB12-4469-8F8B-0CDA420DD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605822" y="2406489"/>
                <a:ext cx="108816" cy="108816"/>
              </a:xfrm>
              <a:prstGeom prst="rect">
                <a:avLst/>
              </a:prstGeom>
            </p:spPr>
          </p:pic>
          <p:pic>
            <p:nvPicPr>
              <p:cNvPr id="221" name="Battery Icon" descr="Empty battery">
                <a:extLst>
                  <a:ext uri="{FF2B5EF4-FFF2-40B4-BE49-F238E27FC236}">
                    <a16:creationId xmlns:a16="http://schemas.microsoft.com/office/drawing/2014/main" id="{F4F332B7-A139-4D2F-866F-FE99C6D1B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516646" y="2412857"/>
                <a:ext cx="132237" cy="108817"/>
              </a:xfrm>
              <a:prstGeom prst="rect">
                <a:avLst/>
              </a:prstGeom>
            </p:spPr>
          </p:pic>
        </p:grpSp>
        <p:grpSp>
          <p:nvGrpSpPr>
            <p:cNvPr id="190" name="Mobile Placeholder">
              <a:extLst>
                <a:ext uri="{FF2B5EF4-FFF2-40B4-BE49-F238E27FC236}">
                  <a16:creationId xmlns:a16="http://schemas.microsoft.com/office/drawing/2014/main" id="{9389A146-2D5A-4350-A1D7-91BB3442082E}"/>
                </a:ext>
              </a:extLst>
            </p:cNvPr>
            <p:cNvGrpSpPr/>
            <p:nvPr/>
          </p:nvGrpSpPr>
          <p:grpSpPr>
            <a:xfrm>
              <a:off x="1357224" y="2005431"/>
              <a:ext cx="2449955" cy="4490624"/>
              <a:chOff x="2633629" y="2629128"/>
              <a:chExt cx="1135777" cy="2228569"/>
            </a:xfrm>
          </p:grpSpPr>
          <p:sp>
            <p:nvSpPr>
              <p:cNvPr id="191" name="Mobile Device Body and Screen">
                <a:extLst>
                  <a:ext uri="{FF2B5EF4-FFF2-40B4-BE49-F238E27FC236}">
                    <a16:creationId xmlns:a16="http://schemas.microsoft.com/office/drawing/2014/main" id="{16460CB7-F80D-471F-86DC-EA4E1910FE31}"/>
                  </a:ext>
                </a:extLst>
              </p:cNvPr>
              <p:cNvSpPr/>
              <p:nvPr/>
            </p:nvSpPr>
            <p:spPr>
              <a:xfrm>
                <a:off x="2649723" y="2629583"/>
                <a:ext cx="1102071" cy="2228114"/>
              </a:xfrm>
              <a:custGeom>
                <a:avLst/>
                <a:gdLst>
                  <a:gd name="connsiteX0" fmla="*/ 40280 w 1102071"/>
                  <a:gd name="connsiteY0" fmla="*/ 199535 h 2228114"/>
                  <a:gd name="connsiteX1" fmla="*/ 40280 w 1102071"/>
                  <a:gd name="connsiteY1" fmla="*/ 1992572 h 2228114"/>
                  <a:gd name="connsiteX2" fmla="*/ 1061792 w 1102071"/>
                  <a:gd name="connsiteY2" fmla="*/ 1992572 h 2228114"/>
                  <a:gd name="connsiteX3" fmla="*/ 1061792 w 1102071"/>
                  <a:gd name="connsiteY3" fmla="*/ 199535 h 2228114"/>
                  <a:gd name="connsiteX4" fmla="*/ 152483 w 1102071"/>
                  <a:gd name="connsiteY4" fmla="*/ 0 h 2228114"/>
                  <a:gd name="connsiteX5" fmla="*/ 949588 w 1102071"/>
                  <a:gd name="connsiteY5" fmla="*/ 0 h 2228114"/>
                  <a:gd name="connsiteX6" fmla="*/ 1102071 w 1102071"/>
                  <a:gd name="connsiteY6" fmla="*/ 152483 h 2228114"/>
                  <a:gd name="connsiteX7" fmla="*/ 1102071 w 1102071"/>
                  <a:gd name="connsiteY7" fmla="*/ 2075631 h 2228114"/>
                  <a:gd name="connsiteX8" fmla="*/ 949588 w 1102071"/>
                  <a:gd name="connsiteY8" fmla="*/ 2228114 h 2228114"/>
                  <a:gd name="connsiteX9" fmla="*/ 152483 w 1102071"/>
                  <a:gd name="connsiteY9" fmla="*/ 2228114 h 2228114"/>
                  <a:gd name="connsiteX10" fmla="*/ 0 w 1102071"/>
                  <a:gd name="connsiteY10" fmla="*/ 2075631 h 2228114"/>
                  <a:gd name="connsiteX11" fmla="*/ 0 w 1102071"/>
                  <a:gd name="connsiteY11" fmla="*/ 152483 h 2228114"/>
                  <a:gd name="connsiteX12" fmla="*/ 152483 w 1102071"/>
                  <a:gd name="connsiteY12" fmla="*/ 0 h 222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2071" h="2228114">
                    <a:moveTo>
                      <a:pt x="40280" y="199535"/>
                    </a:moveTo>
                    <a:lnTo>
                      <a:pt x="40280" y="1992572"/>
                    </a:lnTo>
                    <a:lnTo>
                      <a:pt x="1061792" y="1992572"/>
                    </a:lnTo>
                    <a:lnTo>
                      <a:pt x="1061792" y="199535"/>
                    </a:lnTo>
                    <a:close/>
                    <a:moveTo>
                      <a:pt x="152483" y="0"/>
                    </a:moveTo>
                    <a:lnTo>
                      <a:pt x="949588" y="0"/>
                    </a:lnTo>
                    <a:cubicBezTo>
                      <a:pt x="1033802" y="0"/>
                      <a:pt x="1102071" y="68269"/>
                      <a:pt x="1102071" y="152483"/>
                    </a:cubicBezTo>
                    <a:lnTo>
                      <a:pt x="1102071" y="2075631"/>
                    </a:lnTo>
                    <a:cubicBezTo>
                      <a:pt x="1102071" y="2159845"/>
                      <a:pt x="1033802" y="2228114"/>
                      <a:pt x="949588" y="2228114"/>
                    </a:cubicBezTo>
                    <a:lnTo>
                      <a:pt x="152483" y="2228114"/>
                    </a:lnTo>
                    <a:cubicBezTo>
                      <a:pt x="68269" y="2228114"/>
                      <a:pt x="0" y="2159845"/>
                      <a:pt x="0" y="2075631"/>
                    </a:cubicBezTo>
                    <a:lnTo>
                      <a:pt x="0" y="152483"/>
                    </a:lnTo>
                    <a:cubicBezTo>
                      <a:pt x="0" y="68269"/>
                      <a:pt x="68269" y="0"/>
                      <a:pt x="15248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Mobile Home Button">
                <a:extLst>
                  <a:ext uri="{FF2B5EF4-FFF2-40B4-BE49-F238E27FC236}">
                    <a16:creationId xmlns:a16="http://schemas.microsoft.com/office/drawing/2014/main" id="{9DB76C2C-DEE8-461F-ADA6-4AC2593ADB86}"/>
                  </a:ext>
                </a:extLst>
              </p:cNvPr>
              <p:cNvSpPr/>
              <p:nvPr/>
            </p:nvSpPr>
            <p:spPr>
              <a:xfrm>
                <a:off x="3091364" y="4689451"/>
                <a:ext cx="218789" cy="107255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ounded Rectangle 1">
                <a:extLst>
                  <a:ext uri="{FF2B5EF4-FFF2-40B4-BE49-F238E27FC236}">
                    <a16:creationId xmlns:a16="http://schemas.microsoft.com/office/drawing/2014/main" id="{31958670-B301-44E8-9C2D-285E3581778A}"/>
                  </a:ext>
                </a:extLst>
              </p:cNvPr>
              <p:cNvSpPr/>
              <p:nvPr/>
            </p:nvSpPr>
            <p:spPr>
              <a:xfrm>
                <a:off x="3111615" y="2716500"/>
                <a:ext cx="177522" cy="26474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3">
                <a:extLst>
                  <a:ext uri="{FF2B5EF4-FFF2-40B4-BE49-F238E27FC236}">
                    <a16:creationId xmlns:a16="http://schemas.microsoft.com/office/drawing/2014/main" id="{81FFA3DC-9A86-4395-A139-D405B4415F56}"/>
                  </a:ext>
                </a:extLst>
              </p:cNvPr>
              <p:cNvSpPr/>
              <p:nvPr/>
            </p:nvSpPr>
            <p:spPr>
              <a:xfrm flipH="1">
                <a:off x="3352328" y="2714956"/>
                <a:ext cx="31884" cy="31884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2">
                <a:extLst>
                  <a:ext uri="{FF2B5EF4-FFF2-40B4-BE49-F238E27FC236}">
                    <a16:creationId xmlns:a16="http://schemas.microsoft.com/office/drawing/2014/main" id="{5A9FE67B-66C1-4457-B923-F75732CC7E20}"/>
                  </a:ext>
                </a:extLst>
              </p:cNvPr>
              <p:cNvSpPr/>
              <p:nvPr/>
            </p:nvSpPr>
            <p:spPr>
              <a:xfrm>
                <a:off x="2998800" y="2700836"/>
                <a:ext cx="57030" cy="57030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7C3499F-9D65-4D8F-89EC-3AFD6A1964E0}"/>
                  </a:ext>
                </a:extLst>
              </p:cNvPr>
              <p:cNvSpPr/>
              <p:nvPr/>
            </p:nvSpPr>
            <p:spPr>
              <a:xfrm>
                <a:off x="2864000" y="2700836"/>
                <a:ext cx="57030" cy="57030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Mobile Button 3">
                <a:extLst>
                  <a:ext uri="{FF2B5EF4-FFF2-40B4-BE49-F238E27FC236}">
                    <a16:creationId xmlns:a16="http://schemas.microsoft.com/office/drawing/2014/main" id="{1EB584CC-C64B-4E84-9516-0F2848CDE869}"/>
                  </a:ext>
                </a:extLst>
              </p:cNvPr>
              <p:cNvSpPr/>
              <p:nvPr/>
            </p:nvSpPr>
            <p:spPr>
              <a:xfrm>
                <a:off x="2633630" y="3096125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Mobile Button 2">
                <a:extLst>
                  <a:ext uri="{FF2B5EF4-FFF2-40B4-BE49-F238E27FC236}">
                    <a16:creationId xmlns:a16="http://schemas.microsoft.com/office/drawing/2014/main" id="{65DB9D33-E62F-489D-AEBB-163B1FC8ACEA}"/>
                  </a:ext>
                </a:extLst>
              </p:cNvPr>
              <p:cNvSpPr/>
              <p:nvPr/>
            </p:nvSpPr>
            <p:spPr>
              <a:xfrm>
                <a:off x="2633629" y="3282770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Mobile Button 1">
                <a:extLst>
                  <a:ext uri="{FF2B5EF4-FFF2-40B4-BE49-F238E27FC236}">
                    <a16:creationId xmlns:a16="http://schemas.microsoft.com/office/drawing/2014/main" id="{69063770-8FB7-458F-AFD7-0D7F90701EAD}"/>
                  </a:ext>
                </a:extLst>
              </p:cNvPr>
              <p:cNvSpPr/>
              <p:nvPr/>
            </p:nvSpPr>
            <p:spPr>
              <a:xfrm>
                <a:off x="3753504" y="3096125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Mobile Device Outline">
                <a:extLst>
                  <a:ext uri="{FF2B5EF4-FFF2-40B4-BE49-F238E27FC236}">
                    <a16:creationId xmlns:a16="http://schemas.microsoft.com/office/drawing/2014/main" id="{86E48A58-07EE-40F2-95FF-5AAB5C67CA6C}"/>
                  </a:ext>
                </a:extLst>
              </p:cNvPr>
              <p:cNvSpPr/>
              <p:nvPr/>
            </p:nvSpPr>
            <p:spPr>
              <a:xfrm>
                <a:off x="2650578" y="2629128"/>
                <a:ext cx="1102071" cy="2228114"/>
              </a:xfrm>
              <a:prstGeom prst="roundRect">
                <a:avLst>
                  <a:gd name="adj" fmla="val 1383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Filled Picture Placeholder 3" descr="Picture placeholder 3">
            <a:extLst>
              <a:ext uri="{FF2B5EF4-FFF2-40B4-BE49-F238E27FC236}">
                <a16:creationId xmlns:a16="http://schemas.microsoft.com/office/drawing/2014/main" id="{DBFDDD16-6B09-438F-99B2-62A655D6CE39}"/>
              </a:ext>
            </a:extLst>
          </p:cNvPr>
          <p:cNvGrpSpPr/>
          <p:nvPr/>
        </p:nvGrpSpPr>
        <p:grpSpPr>
          <a:xfrm>
            <a:off x="594754" y="2636859"/>
            <a:ext cx="5771350" cy="3291248"/>
            <a:chOff x="7281490" y="8160201"/>
            <a:chExt cx="926293" cy="555948"/>
          </a:xfrm>
        </p:grpSpPr>
        <p:sp>
          <p:nvSpPr>
            <p:cNvPr id="95" name="Picture Placeholder">
              <a:extLst>
                <a:ext uri="{FF2B5EF4-FFF2-40B4-BE49-F238E27FC236}">
                  <a16:creationId xmlns:a16="http://schemas.microsoft.com/office/drawing/2014/main" id="{2159010A-C8A4-430F-962C-3EF11023E552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926293"/>
                <a:gd name="connsiteY0" fmla="*/ 6866 h 555948"/>
                <a:gd name="connsiteX1" fmla="*/ 6866 w 926293"/>
                <a:gd name="connsiteY1" fmla="*/ 0 h 555948"/>
                <a:gd name="connsiteX2" fmla="*/ 463147 w 926293"/>
                <a:gd name="connsiteY2" fmla="*/ 0 h 555948"/>
                <a:gd name="connsiteX3" fmla="*/ 919427 w 926293"/>
                <a:gd name="connsiteY3" fmla="*/ 0 h 555948"/>
                <a:gd name="connsiteX4" fmla="*/ 926293 w 926293"/>
                <a:gd name="connsiteY4" fmla="*/ 6866 h 555948"/>
                <a:gd name="connsiteX5" fmla="*/ 926293 w 926293"/>
                <a:gd name="connsiteY5" fmla="*/ 549082 h 555948"/>
                <a:gd name="connsiteX6" fmla="*/ 919427 w 926293"/>
                <a:gd name="connsiteY6" fmla="*/ 555948 h 555948"/>
                <a:gd name="connsiteX7" fmla="*/ 463147 w 926293"/>
                <a:gd name="connsiteY7" fmla="*/ 555948 h 555948"/>
                <a:gd name="connsiteX8" fmla="*/ 6866 w 926293"/>
                <a:gd name="connsiteY8" fmla="*/ 555948 h 555948"/>
                <a:gd name="connsiteX9" fmla="*/ 0 w 926293"/>
                <a:gd name="connsiteY9" fmla="*/ 549082 h 555948"/>
                <a:gd name="connsiteX10" fmla="*/ 0 w 926293"/>
                <a:gd name="connsiteY10" fmla="*/ 6866 h 55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293" h="555948" fill="none" extrusionOk="0">
                  <a:moveTo>
                    <a:pt x="0" y="6866"/>
                  </a:moveTo>
                  <a:cubicBezTo>
                    <a:pt x="-30" y="3958"/>
                    <a:pt x="2921" y="-476"/>
                    <a:pt x="6866" y="0"/>
                  </a:cubicBezTo>
                  <a:cubicBezTo>
                    <a:pt x="191964" y="21782"/>
                    <a:pt x="249696" y="-2468"/>
                    <a:pt x="463147" y="0"/>
                  </a:cubicBezTo>
                  <a:cubicBezTo>
                    <a:pt x="676598" y="2468"/>
                    <a:pt x="791606" y="13234"/>
                    <a:pt x="919427" y="0"/>
                  </a:cubicBezTo>
                  <a:cubicBezTo>
                    <a:pt x="923030" y="-544"/>
                    <a:pt x="926198" y="2993"/>
                    <a:pt x="926293" y="6866"/>
                  </a:cubicBezTo>
                  <a:cubicBezTo>
                    <a:pt x="953109" y="237565"/>
                    <a:pt x="900117" y="374835"/>
                    <a:pt x="926293" y="549082"/>
                  </a:cubicBezTo>
                  <a:cubicBezTo>
                    <a:pt x="925616" y="553142"/>
                    <a:pt x="923370" y="556001"/>
                    <a:pt x="919427" y="555948"/>
                  </a:cubicBezTo>
                  <a:cubicBezTo>
                    <a:pt x="746083" y="565383"/>
                    <a:pt x="657548" y="534151"/>
                    <a:pt x="463147" y="555948"/>
                  </a:cubicBezTo>
                  <a:cubicBezTo>
                    <a:pt x="268746" y="577745"/>
                    <a:pt x="131909" y="546671"/>
                    <a:pt x="6866" y="555948"/>
                  </a:cubicBezTo>
                  <a:cubicBezTo>
                    <a:pt x="3639" y="555867"/>
                    <a:pt x="-143" y="553017"/>
                    <a:pt x="0" y="549082"/>
                  </a:cubicBezTo>
                  <a:cubicBezTo>
                    <a:pt x="-673" y="349520"/>
                    <a:pt x="26484" y="121425"/>
                    <a:pt x="0" y="6866"/>
                  </a:cubicBezTo>
                  <a:close/>
                </a:path>
                <a:path w="926293" h="555948" stroke="0" extrusionOk="0">
                  <a:moveTo>
                    <a:pt x="0" y="6866"/>
                  </a:moveTo>
                  <a:cubicBezTo>
                    <a:pt x="-22" y="2747"/>
                    <a:pt x="3253" y="-546"/>
                    <a:pt x="6866" y="0"/>
                  </a:cubicBezTo>
                  <a:cubicBezTo>
                    <a:pt x="142052" y="-7444"/>
                    <a:pt x="274827" y="14461"/>
                    <a:pt x="444895" y="0"/>
                  </a:cubicBezTo>
                  <a:cubicBezTo>
                    <a:pt x="614963" y="-14461"/>
                    <a:pt x="688792" y="-10209"/>
                    <a:pt x="919427" y="0"/>
                  </a:cubicBezTo>
                  <a:cubicBezTo>
                    <a:pt x="923341" y="224"/>
                    <a:pt x="926288" y="3813"/>
                    <a:pt x="926293" y="6866"/>
                  </a:cubicBezTo>
                  <a:cubicBezTo>
                    <a:pt x="916543" y="188338"/>
                    <a:pt x="942619" y="391448"/>
                    <a:pt x="926293" y="549082"/>
                  </a:cubicBezTo>
                  <a:cubicBezTo>
                    <a:pt x="925830" y="552079"/>
                    <a:pt x="923456" y="555697"/>
                    <a:pt x="919427" y="555948"/>
                  </a:cubicBezTo>
                  <a:cubicBezTo>
                    <a:pt x="734782" y="542145"/>
                    <a:pt x="649506" y="568689"/>
                    <a:pt x="481398" y="555948"/>
                  </a:cubicBezTo>
                  <a:cubicBezTo>
                    <a:pt x="313290" y="543207"/>
                    <a:pt x="192922" y="536094"/>
                    <a:pt x="6866" y="555948"/>
                  </a:cubicBezTo>
                  <a:cubicBezTo>
                    <a:pt x="3652" y="556077"/>
                    <a:pt x="-614" y="553399"/>
                    <a:pt x="0" y="549082"/>
                  </a:cubicBezTo>
                  <a:cubicBezTo>
                    <a:pt x="14576" y="326573"/>
                    <a:pt x="23897" y="206876"/>
                    <a:pt x="0" y="6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Picture Placeholder Graphic">
              <a:extLst>
                <a:ext uri="{FF2B5EF4-FFF2-40B4-BE49-F238E27FC236}">
                  <a16:creationId xmlns:a16="http://schemas.microsoft.com/office/drawing/2014/main" id="{F65C9244-E1B0-4A1E-B86A-307DF871B4D2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7" name="Triangle 2">
                <a:extLst>
                  <a:ext uri="{FF2B5EF4-FFF2-40B4-BE49-F238E27FC236}">
                    <a16:creationId xmlns:a16="http://schemas.microsoft.com/office/drawing/2014/main" id="{3977CF9B-14AA-4FD9-AA4C-99BA0554AD4B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1">
                <a:extLst>
                  <a:ext uri="{FF2B5EF4-FFF2-40B4-BE49-F238E27FC236}">
                    <a16:creationId xmlns:a16="http://schemas.microsoft.com/office/drawing/2014/main" id="{BE7786A4-FEAA-4F2C-8AC4-5D41A91D7AED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ircle">
                <a:extLst>
                  <a:ext uri="{FF2B5EF4-FFF2-40B4-BE49-F238E27FC236}">
                    <a16:creationId xmlns:a16="http://schemas.microsoft.com/office/drawing/2014/main" id="{0362C3D6-B8F2-4EC5-8732-72E70AF8D5D1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5CA5F78-7C94-4979-AF70-2BEADB7D3D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82966" y="2324428"/>
            <a:ext cx="2228242" cy="965661"/>
          </a:xfrm>
          <a:prstGeom prst="rect">
            <a:avLst/>
          </a:prstGeom>
        </p:spPr>
      </p:pic>
      <p:grpSp>
        <p:nvGrpSpPr>
          <p:cNvPr id="103" name="Filled Picture Placeholder 3" descr="Picture placeholder 3">
            <a:extLst>
              <a:ext uri="{FF2B5EF4-FFF2-40B4-BE49-F238E27FC236}">
                <a16:creationId xmlns:a16="http://schemas.microsoft.com/office/drawing/2014/main" id="{781E07B7-9732-4720-B55C-646A3C65E68D}"/>
              </a:ext>
            </a:extLst>
          </p:cNvPr>
          <p:cNvGrpSpPr/>
          <p:nvPr/>
        </p:nvGrpSpPr>
        <p:grpSpPr>
          <a:xfrm>
            <a:off x="8914742" y="3429000"/>
            <a:ext cx="2295027" cy="2289184"/>
            <a:chOff x="7281490" y="8160201"/>
            <a:chExt cx="926293" cy="555948"/>
          </a:xfrm>
        </p:grpSpPr>
        <p:sp>
          <p:nvSpPr>
            <p:cNvPr id="104" name="Picture Placeholder">
              <a:extLst>
                <a:ext uri="{FF2B5EF4-FFF2-40B4-BE49-F238E27FC236}">
                  <a16:creationId xmlns:a16="http://schemas.microsoft.com/office/drawing/2014/main" id="{BB713F0C-2E38-4163-933D-E7D61D38186A}"/>
                </a:ext>
              </a:extLst>
            </p:cNvPr>
            <p:cNvSpPr/>
            <p:nvPr/>
          </p:nvSpPr>
          <p:spPr>
            <a:xfrm>
              <a:off x="7281490" y="8160201"/>
              <a:ext cx="926293" cy="555948"/>
            </a:xfrm>
            <a:custGeom>
              <a:avLst/>
              <a:gdLst>
                <a:gd name="connsiteX0" fmla="*/ 0 w 926293"/>
                <a:gd name="connsiteY0" fmla="*/ 6866 h 555948"/>
                <a:gd name="connsiteX1" fmla="*/ 6866 w 926293"/>
                <a:gd name="connsiteY1" fmla="*/ 0 h 555948"/>
                <a:gd name="connsiteX2" fmla="*/ 463147 w 926293"/>
                <a:gd name="connsiteY2" fmla="*/ 0 h 555948"/>
                <a:gd name="connsiteX3" fmla="*/ 919427 w 926293"/>
                <a:gd name="connsiteY3" fmla="*/ 0 h 555948"/>
                <a:gd name="connsiteX4" fmla="*/ 926293 w 926293"/>
                <a:gd name="connsiteY4" fmla="*/ 6866 h 555948"/>
                <a:gd name="connsiteX5" fmla="*/ 926293 w 926293"/>
                <a:gd name="connsiteY5" fmla="*/ 549082 h 555948"/>
                <a:gd name="connsiteX6" fmla="*/ 919427 w 926293"/>
                <a:gd name="connsiteY6" fmla="*/ 555948 h 555948"/>
                <a:gd name="connsiteX7" fmla="*/ 463147 w 926293"/>
                <a:gd name="connsiteY7" fmla="*/ 555948 h 555948"/>
                <a:gd name="connsiteX8" fmla="*/ 6866 w 926293"/>
                <a:gd name="connsiteY8" fmla="*/ 555948 h 555948"/>
                <a:gd name="connsiteX9" fmla="*/ 0 w 926293"/>
                <a:gd name="connsiteY9" fmla="*/ 549082 h 555948"/>
                <a:gd name="connsiteX10" fmla="*/ 0 w 926293"/>
                <a:gd name="connsiteY10" fmla="*/ 6866 h 55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293" h="555948" fill="none" extrusionOk="0">
                  <a:moveTo>
                    <a:pt x="0" y="6866"/>
                  </a:moveTo>
                  <a:cubicBezTo>
                    <a:pt x="-30" y="3958"/>
                    <a:pt x="2921" y="-476"/>
                    <a:pt x="6866" y="0"/>
                  </a:cubicBezTo>
                  <a:cubicBezTo>
                    <a:pt x="191964" y="21782"/>
                    <a:pt x="249696" y="-2468"/>
                    <a:pt x="463147" y="0"/>
                  </a:cubicBezTo>
                  <a:cubicBezTo>
                    <a:pt x="676598" y="2468"/>
                    <a:pt x="791606" y="13234"/>
                    <a:pt x="919427" y="0"/>
                  </a:cubicBezTo>
                  <a:cubicBezTo>
                    <a:pt x="923030" y="-544"/>
                    <a:pt x="926198" y="2993"/>
                    <a:pt x="926293" y="6866"/>
                  </a:cubicBezTo>
                  <a:cubicBezTo>
                    <a:pt x="953109" y="237565"/>
                    <a:pt x="900117" y="374835"/>
                    <a:pt x="926293" y="549082"/>
                  </a:cubicBezTo>
                  <a:cubicBezTo>
                    <a:pt x="925616" y="553142"/>
                    <a:pt x="923370" y="556001"/>
                    <a:pt x="919427" y="555948"/>
                  </a:cubicBezTo>
                  <a:cubicBezTo>
                    <a:pt x="746083" y="565383"/>
                    <a:pt x="657548" y="534151"/>
                    <a:pt x="463147" y="555948"/>
                  </a:cubicBezTo>
                  <a:cubicBezTo>
                    <a:pt x="268746" y="577745"/>
                    <a:pt x="131909" y="546671"/>
                    <a:pt x="6866" y="555948"/>
                  </a:cubicBezTo>
                  <a:cubicBezTo>
                    <a:pt x="3639" y="555867"/>
                    <a:pt x="-143" y="553017"/>
                    <a:pt x="0" y="549082"/>
                  </a:cubicBezTo>
                  <a:cubicBezTo>
                    <a:pt x="-673" y="349520"/>
                    <a:pt x="26484" y="121425"/>
                    <a:pt x="0" y="6866"/>
                  </a:cubicBezTo>
                  <a:close/>
                </a:path>
                <a:path w="926293" h="555948" stroke="0" extrusionOk="0">
                  <a:moveTo>
                    <a:pt x="0" y="6866"/>
                  </a:moveTo>
                  <a:cubicBezTo>
                    <a:pt x="-22" y="2747"/>
                    <a:pt x="3253" y="-546"/>
                    <a:pt x="6866" y="0"/>
                  </a:cubicBezTo>
                  <a:cubicBezTo>
                    <a:pt x="142052" y="-7444"/>
                    <a:pt x="274827" y="14461"/>
                    <a:pt x="444895" y="0"/>
                  </a:cubicBezTo>
                  <a:cubicBezTo>
                    <a:pt x="614963" y="-14461"/>
                    <a:pt x="688792" y="-10209"/>
                    <a:pt x="919427" y="0"/>
                  </a:cubicBezTo>
                  <a:cubicBezTo>
                    <a:pt x="923341" y="224"/>
                    <a:pt x="926288" y="3813"/>
                    <a:pt x="926293" y="6866"/>
                  </a:cubicBezTo>
                  <a:cubicBezTo>
                    <a:pt x="916543" y="188338"/>
                    <a:pt x="942619" y="391448"/>
                    <a:pt x="926293" y="549082"/>
                  </a:cubicBezTo>
                  <a:cubicBezTo>
                    <a:pt x="925830" y="552079"/>
                    <a:pt x="923456" y="555697"/>
                    <a:pt x="919427" y="555948"/>
                  </a:cubicBezTo>
                  <a:cubicBezTo>
                    <a:pt x="734782" y="542145"/>
                    <a:pt x="649506" y="568689"/>
                    <a:pt x="481398" y="555948"/>
                  </a:cubicBezTo>
                  <a:cubicBezTo>
                    <a:pt x="313290" y="543207"/>
                    <a:pt x="192922" y="536094"/>
                    <a:pt x="6866" y="555948"/>
                  </a:cubicBezTo>
                  <a:cubicBezTo>
                    <a:pt x="3652" y="556077"/>
                    <a:pt x="-614" y="553399"/>
                    <a:pt x="0" y="549082"/>
                  </a:cubicBezTo>
                  <a:cubicBezTo>
                    <a:pt x="14576" y="326573"/>
                    <a:pt x="23897" y="206876"/>
                    <a:pt x="0" y="6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121754831">
                    <a:prstGeom prst="roundRect">
                      <a:avLst>
                        <a:gd name="adj" fmla="val 1235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Picture Placeholder Graphic">
              <a:extLst>
                <a:ext uri="{FF2B5EF4-FFF2-40B4-BE49-F238E27FC236}">
                  <a16:creationId xmlns:a16="http://schemas.microsoft.com/office/drawing/2014/main" id="{51D88367-F17F-4D1E-A1C7-B98B3B6A8BF3}"/>
                </a:ext>
              </a:extLst>
            </p:cNvPr>
            <p:cNvGrpSpPr/>
            <p:nvPr/>
          </p:nvGrpSpPr>
          <p:grpSpPr>
            <a:xfrm>
              <a:off x="7489254" y="8316526"/>
              <a:ext cx="505720" cy="244622"/>
              <a:chOff x="3311823" y="5344496"/>
              <a:chExt cx="1844171" cy="8954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6" name="Triangle 2">
                <a:extLst>
                  <a:ext uri="{FF2B5EF4-FFF2-40B4-BE49-F238E27FC236}">
                    <a16:creationId xmlns:a16="http://schemas.microsoft.com/office/drawing/2014/main" id="{D0CAB91E-376B-4AE7-9042-910280F6DDE4}"/>
                  </a:ext>
                </a:extLst>
              </p:cNvPr>
              <p:cNvSpPr/>
              <p:nvPr/>
            </p:nvSpPr>
            <p:spPr>
              <a:xfrm>
                <a:off x="4043293" y="5528225"/>
                <a:ext cx="1112701" cy="7117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riangle 1">
                <a:extLst>
                  <a:ext uri="{FF2B5EF4-FFF2-40B4-BE49-F238E27FC236}">
                    <a16:creationId xmlns:a16="http://schemas.microsoft.com/office/drawing/2014/main" id="{C5CE4FBC-7D05-4D16-93F6-0A61639FA33F}"/>
                  </a:ext>
                </a:extLst>
              </p:cNvPr>
              <p:cNvSpPr/>
              <p:nvPr/>
            </p:nvSpPr>
            <p:spPr>
              <a:xfrm>
                <a:off x="3311823" y="5347787"/>
                <a:ext cx="1394784" cy="8921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ircle">
                <a:extLst>
                  <a:ext uri="{FF2B5EF4-FFF2-40B4-BE49-F238E27FC236}">
                    <a16:creationId xmlns:a16="http://schemas.microsoft.com/office/drawing/2014/main" id="{D04E494D-850B-4EAD-9A3E-24B9851B2911}"/>
                  </a:ext>
                </a:extLst>
              </p:cNvPr>
              <p:cNvSpPr/>
              <p:nvPr/>
            </p:nvSpPr>
            <p:spPr>
              <a:xfrm>
                <a:off x="4855842" y="5344496"/>
                <a:ext cx="182880" cy="1799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7" name="Menu 1">
            <a:extLst>
              <a:ext uri="{FF2B5EF4-FFF2-40B4-BE49-F238E27FC236}">
                <a16:creationId xmlns:a16="http://schemas.microsoft.com/office/drawing/2014/main" id="{9D224097-D1A9-49FE-9D31-139A283D60C2}"/>
              </a:ext>
            </a:extLst>
          </p:cNvPr>
          <p:cNvGrpSpPr/>
          <p:nvPr/>
        </p:nvGrpSpPr>
        <p:grpSpPr>
          <a:xfrm>
            <a:off x="571361" y="2067530"/>
            <a:ext cx="5866634" cy="398795"/>
            <a:chOff x="586017" y="1631903"/>
            <a:chExt cx="4330789" cy="254416"/>
          </a:xfrm>
        </p:grpSpPr>
        <p:sp>
          <p:nvSpPr>
            <p:cNvPr id="118" name="Menu 1 Background">
              <a:extLst>
                <a:ext uri="{FF2B5EF4-FFF2-40B4-BE49-F238E27FC236}">
                  <a16:creationId xmlns:a16="http://schemas.microsoft.com/office/drawing/2014/main" id="{3E76EC70-17D2-4EAA-827E-25DEBB062F18}"/>
                </a:ext>
              </a:extLst>
            </p:cNvPr>
            <p:cNvSpPr/>
            <p:nvPr/>
          </p:nvSpPr>
          <p:spPr>
            <a:xfrm>
              <a:off x="586017" y="1633459"/>
              <a:ext cx="4330789" cy="240894"/>
            </a:xfrm>
            <a:custGeom>
              <a:avLst/>
              <a:gdLst>
                <a:gd name="connsiteX0" fmla="*/ 0 w 4330789"/>
                <a:gd name="connsiteY0" fmla="*/ 0 h 240894"/>
                <a:gd name="connsiteX1" fmla="*/ 575376 w 4330789"/>
                <a:gd name="connsiteY1" fmla="*/ 0 h 240894"/>
                <a:gd name="connsiteX2" fmla="*/ 1064137 w 4330789"/>
                <a:gd name="connsiteY2" fmla="*/ 0 h 240894"/>
                <a:gd name="connsiteX3" fmla="*/ 1596205 w 4330789"/>
                <a:gd name="connsiteY3" fmla="*/ 0 h 240894"/>
                <a:gd name="connsiteX4" fmla="*/ 2258197 w 4330789"/>
                <a:gd name="connsiteY4" fmla="*/ 0 h 240894"/>
                <a:gd name="connsiteX5" fmla="*/ 2833573 w 4330789"/>
                <a:gd name="connsiteY5" fmla="*/ 0 h 240894"/>
                <a:gd name="connsiteX6" fmla="*/ 3365642 w 4330789"/>
                <a:gd name="connsiteY6" fmla="*/ 0 h 240894"/>
                <a:gd name="connsiteX7" fmla="*/ 4330789 w 4330789"/>
                <a:gd name="connsiteY7" fmla="*/ 0 h 240894"/>
                <a:gd name="connsiteX8" fmla="*/ 4330789 w 4330789"/>
                <a:gd name="connsiteY8" fmla="*/ 240894 h 240894"/>
                <a:gd name="connsiteX9" fmla="*/ 3712105 w 4330789"/>
                <a:gd name="connsiteY9" fmla="*/ 240894 h 240894"/>
                <a:gd name="connsiteX10" fmla="*/ 3180036 w 4330789"/>
                <a:gd name="connsiteY10" fmla="*/ 240894 h 240894"/>
                <a:gd name="connsiteX11" fmla="*/ 2474737 w 4330789"/>
                <a:gd name="connsiteY11" fmla="*/ 240894 h 240894"/>
                <a:gd name="connsiteX12" fmla="*/ 1899360 w 4330789"/>
                <a:gd name="connsiteY12" fmla="*/ 240894 h 240894"/>
                <a:gd name="connsiteX13" fmla="*/ 1410600 w 4330789"/>
                <a:gd name="connsiteY13" fmla="*/ 240894 h 240894"/>
                <a:gd name="connsiteX14" fmla="*/ 748608 w 4330789"/>
                <a:gd name="connsiteY14" fmla="*/ 240894 h 240894"/>
                <a:gd name="connsiteX15" fmla="*/ 0 w 4330789"/>
                <a:gd name="connsiteY15" fmla="*/ 240894 h 240894"/>
                <a:gd name="connsiteX16" fmla="*/ 0 w 4330789"/>
                <a:gd name="connsiteY16" fmla="*/ 0 h 24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0789" h="240894" fill="none" extrusionOk="0">
                  <a:moveTo>
                    <a:pt x="0" y="0"/>
                  </a:moveTo>
                  <a:cubicBezTo>
                    <a:pt x="285796" y="-25887"/>
                    <a:pt x="393587" y="10882"/>
                    <a:pt x="575376" y="0"/>
                  </a:cubicBezTo>
                  <a:cubicBezTo>
                    <a:pt x="757165" y="-10882"/>
                    <a:pt x="848157" y="-5311"/>
                    <a:pt x="1064137" y="0"/>
                  </a:cubicBezTo>
                  <a:cubicBezTo>
                    <a:pt x="1280117" y="5311"/>
                    <a:pt x="1331528" y="-2738"/>
                    <a:pt x="1596205" y="0"/>
                  </a:cubicBezTo>
                  <a:cubicBezTo>
                    <a:pt x="1860882" y="2738"/>
                    <a:pt x="2000181" y="10610"/>
                    <a:pt x="2258197" y="0"/>
                  </a:cubicBezTo>
                  <a:cubicBezTo>
                    <a:pt x="2516213" y="-10610"/>
                    <a:pt x="2678418" y="15827"/>
                    <a:pt x="2833573" y="0"/>
                  </a:cubicBezTo>
                  <a:cubicBezTo>
                    <a:pt x="2988728" y="-15827"/>
                    <a:pt x="3195282" y="-17405"/>
                    <a:pt x="3365642" y="0"/>
                  </a:cubicBezTo>
                  <a:cubicBezTo>
                    <a:pt x="3536002" y="17405"/>
                    <a:pt x="3902671" y="-555"/>
                    <a:pt x="4330789" y="0"/>
                  </a:cubicBezTo>
                  <a:cubicBezTo>
                    <a:pt x="4320234" y="112225"/>
                    <a:pt x="4328656" y="186029"/>
                    <a:pt x="4330789" y="240894"/>
                  </a:cubicBezTo>
                  <a:cubicBezTo>
                    <a:pt x="4022377" y="241889"/>
                    <a:pt x="4002585" y="266327"/>
                    <a:pt x="3712105" y="240894"/>
                  </a:cubicBezTo>
                  <a:cubicBezTo>
                    <a:pt x="3421625" y="215461"/>
                    <a:pt x="3419122" y="259873"/>
                    <a:pt x="3180036" y="240894"/>
                  </a:cubicBezTo>
                  <a:cubicBezTo>
                    <a:pt x="2940950" y="221915"/>
                    <a:pt x="2716897" y="248722"/>
                    <a:pt x="2474737" y="240894"/>
                  </a:cubicBezTo>
                  <a:cubicBezTo>
                    <a:pt x="2232577" y="233066"/>
                    <a:pt x="2178946" y="232415"/>
                    <a:pt x="1899360" y="240894"/>
                  </a:cubicBezTo>
                  <a:cubicBezTo>
                    <a:pt x="1619774" y="249373"/>
                    <a:pt x="1548132" y="241059"/>
                    <a:pt x="1410600" y="240894"/>
                  </a:cubicBezTo>
                  <a:cubicBezTo>
                    <a:pt x="1273068" y="240729"/>
                    <a:pt x="1066041" y="222198"/>
                    <a:pt x="748608" y="240894"/>
                  </a:cubicBezTo>
                  <a:cubicBezTo>
                    <a:pt x="431175" y="259590"/>
                    <a:pt x="333882" y="242336"/>
                    <a:pt x="0" y="240894"/>
                  </a:cubicBezTo>
                  <a:cubicBezTo>
                    <a:pt x="-4599" y="171591"/>
                    <a:pt x="-9741" y="72916"/>
                    <a:pt x="0" y="0"/>
                  </a:cubicBezTo>
                  <a:close/>
                </a:path>
                <a:path w="4330789" h="240894" stroke="0" extrusionOk="0">
                  <a:moveTo>
                    <a:pt x="0" y="0"/>
                  </a:moveTo>
                  <a:cubicBezTo>
                    <a:pt x="211174" y="9023"/>
                    <a:pt x="379325" y="-23022"/>
                    <a:pt x="575376" y="0"/>
                  </a:cubicBezTo>
                  <a:cubicBezTo>
                    <a:pt x="771427" y="23022"/>
                    <a:pt x="912310" y="14333"/>
                    <a:pt x="1064137" y="0"/>
                  </a:cubicBezTo>
                  <a:cubicBezTo>
                    <a:pt x="1215964" y="-14333"/>
                    <a:pt x="1482893" y="34136"/>
                    <a:pt x="1769437" y="0"/>
                  </a:cubicBezTo>
                  <a:cubicBezTo>
                    <a:pt x="2055981" y="-34136"/>
                    <a:pt x="2111151" y="16588"/>
                    <a:pt x="2344813" y="0"/>
                  </a:cubicBezTo>
                  <a:cubicBezTo>
                    <a:pt x="2578475" y="-16588"/>
                    <a:pt x="2654166" y="6368"/>
                    <a:pt x="2920189" y="0"/>
                  </a:cubicBezTo>
                  <a:cubicBezTo>
                    <a:pt x="3186212" y="-6368"/>
                    <a:pt x="3348550" y="31216"/>
                    <a:pt x="3625489" y="0"/>
                  </a:cubicBezTo>
                  <a:cubicBezTo>
                    <a:pt x="3902428" y="-31216"/>
                    <a:pt x="4172090" y="-888"/>
                    <a:pt x="4330789" y="0"/>
                  </a:cubicBezTo>
                  <a:cubicBezTo>
                    <a:pt x="4330905" y="97993"/>
                    <a:pt x="4319423" y="144488"/>
                    <a:pt x="4330789" y="240894"/>
                  </a:cubicBezTo>
                  <a:cubicBezTo>
                    <a:pt x="4116189" y="224752"/>
                    <a:pt x="4037078" y="220457"/>
                    <a:pt x="3798721" y="240894"/>
                  </a:cubicBezTo>
                  <a:cubicBezTo>
                    <a:pt x="3560364" y="261331"/>
                    <a:pt x="3354336" y="262477"/>
                    <a:pt x="3180036" y="240894"/>
                  </a:cubicBezTo>
                  <a:cubicBezTo>
                    <a:pt x="3005737" y="219311"/>
                    <a:pt x="2690163" y="259644"/>
                    <a:pt x="2561352" y="240894"/>
                  </a:cubicBezTo>
                  <a:cubicBezTo>
                    <a:pt x="2432541" y="222144"/>
                    <a:pt x="2254869" y="265347"/>
                    <a:pt x="1985976" y="240894"/>
                  </a:cubicBezTo>
                  <a:cubicBezTo>
                    <a:pt x="1717083" y="216441"/>
                    <a:pt x="1474895" y="234145"/>
                    <a:pt x="1280676" y="240894"/>
                  </a:cubicBezTo>
                  <a:cubicBezTo>
                    <a:pt x="1086457" y="247643"/>
                    <a:pt x="802796" y="248638"/>
                    <a:pt x="575376" y="240894"/>
                  </a:cubicBezTo>
                  <a:cubicBezTo>
                    <a:pt x="347956" y="233150"/>
                    <a:pt x="154215" y="217337"/>
                    <a:pt x="0" y="240894"/>
                  </a:cubicBezTo>
                  <a:cubicBezTo>
                    <a:pt x="3583" y="145362"/>
                    <a:pt x="80" y="795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elected Menu Item Background">
              <a:extLst>
                <a:ext uri="{FF2B5EF4-FFF2-40B4-BE49-F238E27FC236}">
                  <a16:creationId xmlns:a16="http://schemas.microsoft.com/office/drawing/2014/main" id="{78F6074F-9AEE-4DEB-8CDF-94023D7BB7AE}"/>
                </a:ext>
              </a:extLst>
            </p:cNvPr>
            <p:cNvSpPr/>
            <p:nvPr/>
          </p:nvSpPr>
          <p:spPr>
            <a:xfrm>
              <a:off x="586017" y="1631903"/>
              <a:ext cx="938387" cy="240756"/>
            </a:xfrm>
            <a:custGeom>
              <a:avLst/>
              <a:gdLst>
                <a:gd name="connsiteX0" fmla="*/ 0 w 938387"/>
                <a:gd name="connsiteY0" fmla="*/ 0 h 240756"/>
                <a:gd name="connsiteX1" fmla="*/ 469194 w 938387"/>
                <a:gd name="connsiteY1" fmla="*/ 0 h 240756"/>
                <a:gd name="connsiteX2" fmla="*/ 938387 w 938387"/>
                <a:gd name="connsiteY2" fmla="*/ 0 h 240756"/>
                <a:gd name="connsiteX3" fmla="*/ 938387 w 938387"/>
                <a:gd name="connsiteY3" fmla="*/ 240756 h 240756"/>
                <a:gd name="connsiteX4" fmla="*/ 459810 w 938387"/>
                <a:gd name="connsiteY4" fmla="*/ 240756 h 240756"/>
                <a:gd name="connsiteX5" fmla="*/ 0 w 938387"/>
                <a:gd name="connsiteY5" fmla="*/ 240756 h 240756"/>
                <a:gd name="connsiteX6" fmla="*/ 0 w 938387"/>
                <a:gd name="connsiteY6" fmla="*/ 0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8387" h="240756" fill="none" extrusionOk="0">
                  <a:moveTo>
                    <a:pt x="0" y="0"/>
                  </a:moveTo>
                  <a:cubicBezTo>
                    <a:pt x="167419" y="8848"/>
                    <a:pt x="315634" y="11620"/>
                    <a:pt x="469194" y="0"/>
                  </a:cubicBezTo>
                  <a:cubicBezTo>
                    <a:pt x="622754" y="-11620"/>
                    <a:pt x="708577" y="5317"/>
                    <a:pt x="938387" y="0"/>
                  </a:cubicBezTo>
                  <a:cubicBezTo>
                    <a:pt x="935625" y="53445"/>
                    <a:pt x="938507" y="135661"/>
                    <a:pt x="938387" y="240756"/>
                  </a:cubicBezTo>
                  <a:cubicBezTo>
                    <a:pt x="771142" y="229018"/>
                    <a:pt x="567469" y="236771"/>
                    <a:pt x="459810" y="240756"/>
                  </a:cubicBezTo>
                  <a:cubicBezTo>
                    <a:pt x="352151" y="244741"/>
                    <a:pt x="114325" y="222580"/>
                    <a:pt x="0" y="240756"/>
                  </a:cubicBezTo>
                  <a:cubicBezTo>
                    <a:pt x="-3644" y="131748"/>
                    <a:pt x="-6370" y="95137"/>
                    <a:pt x="0" y="0"/>
                  </a:cubicBezTo>
                  <a:close/>
                </a:path>
                <a:path w="938387" h="240756" stroke="0" extrusionOk="0">
                  <a:moveTo>
                    <a:pt x="0" y="0"/>
                  </a:moveTo>
                  <a:cubicBezTo>
                    <a:pt x="138608" y="-9141"/>
                    <a:pt x="348979" y="-6129"/>
                    <a:pt x="487961" y="0"/>
                  </a:cubicBezTo>
                  <a:cubicBezTo>
                    <a:pt x="626943" y="6129"/>
                    <a:pt x="810340" y="-19955"/>
                    <a:pt x="938387" y="0"/>
                  </a:cubicBezTo>
                  <a:cubicBezTo>
                    <a:pt x="940193" y="100620"/>
                    <a:pt x="942680" y="179826"/>
                    <a:pt x="938387" y="240756"/>
                  </a:cubicBezTo>
                  <a:cubicBezTo>
                    <a:pt x="792798" y="240160"/>
                    <a:pt x="653128" y="245881"/>
                    <a:pt x="497345" y="240756"/>
                  </a:cubicBezTo>
                  <a:cubicBezTo>
                    <a:pt x="341562" y="235631"/>
                    <a:pt x="134704" y="232008"/>
                    <a:pt x="0" y="240756"/>
                  </a:cubicBezTo>
                  <a:cubicBezTo>
                    <a:pt x="-6373" y="191502"/>
                    <a:pt x="-1794" y="9809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55932122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enu Item 4">
              <a:extLst>
                <a:ext uri="{FF2B5EF4-FFF2-40B4-BE49-F238E27FC236}">
                  <a16:creationId xmlns:a16="http://schemas.microsoft.com/office/drawing/2014/main" id="{63784488-23A5-414A-A6B2-06F1769AFDB2}"/>
                </a:ext>
              </a:extLst>
            </p:cNvPr>
            <p:cNvSpPr txBox="1"/>
            <p:nvPr/>
          </p:nvSpPr>
          <p:spPr>
            <a:xfrm>
              <a:off x="3975590" y="1661889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Other link</a:t>
              </a:r>
            </a:p>
          </p:txBody>
        </p:sp>
        <p:sp>
          <p:nvSpPr>
            <p:cNvPr id="121" name="Menu Item 3">
              <a:extLst>
                <a:ext uri="{FF2B5EF4-FFF2-40B4-BE49-F238E27FC236}">
                  <a16:creationId xmlns:a16="http://schemas.microsoft.com/office/drawing/2014/main" id="{F335C7EA-1B92-4E8C-B753-2ADE367550A3}"/>
                </a:ext>
              </a:extLst>
            </p:cNvPr>
            <p:cNvSpPr txBox="1"/>
            <p:nvPr/>
          </p:nvSpPr>
          <p:spPr>
            <a:xfrm>
              <a:off x="2861706" y="1656668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About</a:t>
              </a:r>
            </a:p>
          </p:txBody>
        </p:sp>
        <p:sp>
          <p:nvSpPr>
            <p:cNvPr id="122" name="Menu Item 2">
              <a:extLst>
                <a:ext uri="{FF2B5EF4-FFF2-40B4-BE49-F238E27FC236}">
                  <a16:creationId xmlns:a16="http://schemas.microsoft.com/office/drawing/2014/main" id="{0D8050F3-09B8-4CE6-8002-F67D2135B6C3}"/>
                </a:ext>
              </a:extLst>
            </p:cNvPr>
            <p:cNvSpPr txBox="1"/>
            <p:nvPr/>
          </p:nvSpPr>
          <p:spPr>
            <a:xfrm>
              <a:off x="1752248" y="1656715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</a:t>
              </a:r>
            </a:p>
          </p:txBody>
        </p:sp>
        <p:sp>
          <p:nvSpPr>
            <p:cNvPr id="123" name="Menu Item 1">
              <a:extLst>
                <a:ext uri="{FF2B5EF4-FFF2-40B4-BE49-F238E27FC236}">
                  <a16:creationId xmlns:a16="http://schemas.microsoft.com/office/drawing/2014/main" id="{598C5C76-2FE0-4382-AE2E-56085EC513A8}"/>
                </a:ext>
              </a:extLst>
            </p:cNvPr>
            <p:cNvSpPr txBox="1"/>
            <p:nvPr/>
          </p:nvSpPr>
          <p:spPr>
            <a:xfrm>
              <a:off x="647984" y="1656424"/>
              <a:ext cx="765668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bg1"/>
                  </a:solidFill>
                </a:rPr>
                <a:t>Dashboard</a:t>
              </a:r>
            </a:p>
          </p:txBody>
        </p:sp>
        <p:sp>
          <p:nvSpPr>
            <p:cNvPr id="124" name="Rectangle">
              <a:extLst>
                <a:ext uri="{FF2B5EF4-FFF2-40B4-BE49-F238E27FC236}">
                  <a16:creationId xmlns:a16="http://schemas.microsoft.com/office/drawing/2014/main" id="{5176C263-5ACA-4351-A93C-FE1BDF7B9D26}"/>
                </a:ext>
              </a:extLst>
            </p:cNvPr>
            <p:cNvSpPr/>
            <p:nvPr/>
          </p:nvSpPr>
          <p:spPr>
            <a:xfrm>
              <a:off x="586017" y="1868031"/>
              <a:ext cx="4330789" cy="18288"/>
            </a:xfrm>
            <a:custGeom>
              <a:avLst/>
              <a:gdLst>
                <a:gd name="connsiteX0" fmla="*/ 0 w 4330789"/>
                <a:gd name="connsiteY0" fmla="*/ 0 h 18288"/>
                <a:gd name="connsiteX1" fmla="*/ 532068 w 4330789"/>
                <a:gd name="connsiteY1" fmla="*/ 0 h 18288"/>
                <a:gd name="connsiteX2" fmla="*/ 1064137 w 4330789"/>
                <a:gd name="connsiteY2" fmla="*/ 0 h 18288"/>
                <a:gd name="connsiteX3" fmla="*/ 1769437 w 4330789"/>
                <a:gd name="connsiteY3" fmla="*/ 0 h 18288"/>
                <a:gd name="connsiteX4" fmla="*/ 2258197 w 4330789"/>
                <a:gd name="connsiteY4" fmla="*/ 0 h 18288"/>
                <a:gd name="connsiteX5" fmla="*/ 2963497 w 4330789"/>
                <a:gd name="connsiteY5" fmla="*/ 0 h 18288"/>
                <a:gd name="connsiteX6" fmla="*/ 3668797 w 4330789"/>
                <a:gd name="connsiteY6" fmla="*/ 0 h 18288"/>
                <a:gd name="connsiteX7" fmla="*/ 4330789 w 4330789"/>
                <a:gd name="connsiteY7" fmla="*/ 0 h 18288"/>
                <a:gd name="connsiteX8" fmla="*/ 4330789 w 4330789"/>
                <a:gd name="connsiteY8" fmla="*/ 18288 h 18288"/>
                <a:gd name="connsiteX9" fmla="*/ 3712105 w 4330789"/>
                <a:gd name="connsiteY9" fmla="*/ 18288 h 18288"/>
                <a:gd name="connsiteX10" fmla="*/ 3050113 w 4330789"/>
                <a:gd name="connsiteY10" fmla="*/ 18288 h 18288"/>
                <a:gd name="connsiteX11" fmla="*/ 2344813 w 4330789"/>
                <a:gd name="connsiteY11" fmla="*/ 18288 h 18288"/>
                <a:gd name="connsiteX12" fmla="*/ 1639513 w 4330789"/>
                <a:gd name="connsiteY12" fmla="*/ 18288 h 18288"/>
                <a:gd name="connsiteX13" fmla="*/ 1020829 w 4330789"/>
                <a:gd name="connsiteY13" fmla="*/ 18288 h 18288"/>
                <a:gd name="connsiteX14" fmla="*/ 532068 w 4330789"/>
                <a:gd name="connsiteY14" fmla="*/ 18288 h 18288"/>
                <a:gd name="connsiteX15" fmla="*/ 0 w 4330789"/>
                <a:gd name="connsiteY15" fmla="*/ 18288 h 18288"/>
                <a:gd name="connsiteX16" fmla="*/ 0 w 4330789"/>
                <a:gd name="connsiteY16" fmla="*/ 0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0789" h="18288" fill="none" extrusionOk="0">
                  <a:moveTo>
                    <a:pt x="0" y="0"/>
                  </a:moveTo>
                  <a:cubicBezTo>
                    <a:pt x="123898" y="10615"/>
                    <a:pt x="266157" y="-25982"/>
                    <a:pt x="532068" y="0"/>
                  </a:cubicBezTo>
                  <a:cubicBezTo>
                    <a:pt x="797979" y="25982"/>
                    <a:pt x="841243" y="-17367"/>
                    <a:pt x="1064137" y="0"/>
                  </a:cubicBezTo>
                  <a:cubicBezTo>
                    <a:pt x="1287031" y="17367"/>
                    <a:pt x="1435654" y="26175"/>
                    <a:pt x="1769437" y="0"/>
                  </a:cubicBezTo>
                  <a:cubicBezTo>
                    <a:pt x="2103220" y="-26175"/>
                    <a:pt x="2154986" y="20394"/>
                    <a:pt x="2258197" y="0"/>
                  </a:cubicBezTo>
                  <a:cubicBezTo>
                    <a:pt x="2361408" y="-20394"/>
                    <a:pt x="2620753" y="-4890"/>
                    <a:pt x="2963497" y="0"/>
                  </a:cubicBezTo>
                  <a:cubicBezTo>
                    <a:pt x="3306241" y="4890"/>
                    <a:pt x="3318353" y="-14967"/>
                    <a:pt x="3668797" y="0"/>
                  </a:cubicBezTo>
                  <a:cubicBezTo>
                    <a:pt x="4019241" y="14967"/>
                    <a:pt x="4122028" y="-12103"/>
                    <a:pt x="4330789" y="0"/>
                  </a:cubicBezTo>
                  <a:cubicBezTo>
                    <a:pt x="4329920" y="7867"/>
                    <a:pt x="4331496" y="10749"/>
                    <a:pt x="4330789" y="18288"/>
                  </a:cubicBezTo>
                  <a:cubicBezTo>
                    <a:pt x="4169280" y="-5211"/>
                    <a:pt x="3961373" y="27478"/>
                    <a:pt x="3712105" y="18288"/>
                  </a:cubicBezTo>
                  <a:cubicBezTo>
                    <a:pt x="3462837" y="9098"/>
                    <a:pt x="3216199" y="48476"/>
                    <a:pt x="3050113" y="18288"/>
                  </a:cubicBezTo>
                  <a:cubicBezTo>
                    <a:pt x="2884027" y="-11900"/>
                    <a:pt x="2504139" y="25999"/>
                    <a:pt x="2344813" y="18288"/>
                  </a:cubicBezTo>
                  <a:cubicBezTo>
                    <a:pt x="2185487" y="10577"/>
                    <a:pt x="1881651" y="11434"/>
                    <a:pt x="1639513" y="18288"/>
                  </a:cubicBezTo>
                  <a:cubicBezTo>
                    <a:pt x="1397375" y="25142"/>
                    <a:pt x="1262564" y="1404"/>
                    <a:pt x="1020829" y="18288"/>
                  </a:cubicBezTo>
                  <a:cubicBezTo>
                    <a:pt x="779094" y="35172"/>
                    <a:pt x="692823" y="17907"/>
                    <a:pt x="532068" y="18288"/>
                  </a:cubicBezTo>
                  <a:cubicBezTo>
                    <a:pt x="371313" y="18669"/>
                    <a:pt x="125023" y="27548"/>
                    <a:pt x="0" y="18288"/>
                  </a:cubicBezTo>
                  <a:cubicBezTo>
                    <a:pt x="-584" y="12921"/>
                    <a:pt x="-734" y="7142"/>
                    <a:pt x="0" y="0"/>
                  </a:cubicBezTo>
                  <a:close/>
                </a:path>
                <a:path w="4330789" h="18288" stroke="0" extrusionOk="0">
                  <a:moveTo>
                    <a:pt x="0" y="0"/>
                  </a:moveTo>
                  <a:cubicBezTo>
                    <a:pt x="133319" y="-21005"/>
                    <a:pt x="390003" y="-5635"/>
                    <a:pt x="575376" y="0"/>
                  </a:cubicBezTo>
                  <a:cubicBezTo>
                    <a:pt x="760749" y="5635"/>
                    <a:pt x="1038050" y="-26012"/>
                    <a:pt x="1237368" y="0"/>
                  </a:cubicBezTo>
                  <a:cubicBezTo>
                    <a:pt x="1436686" y="26012"/>
                    <a:pt x="1488784" y="1805"/>
                    <a:pt x="1726129" y="0"/>
                  </a:cubicBezTo>
                  <a:cubicBezTo>
                    <a:pt x="1963474" y="-1805"/>
                    <a:pt x="2070862" y="2339"/>
                    <a:pt x="2344813" y="0"/>
                  </a:cubicBezTo>
                  <a:cubicBezTo>
                    <a:pt x="2618764" y="-2339"/>
                    <a:pt x="2673984" y="-4704"/>
                    <a:pt x="2833573" y="0"/>
                  </a:cubicBezTo>
                  <a:cubicBezTo>
                    <a:pt x="2993162" y="4704"/>
                    <a:pt x="3225456" y="19194"/>
                    <a:pt x="3495565" y="0"/>
                  </a:cubicBezTo>
                  <a:cubicBezTo>
                    <a:pt x="3765674" y="-19194"/>
                    <a:pt x="4112028" y="26481"/>
                    <a:pt x="4330789" y="0"/>
                  </a:cubicBezTo>
                  <a:cubicBezTo>
                    <a:pt x="4331323" y="8474"/>
                    <a:pt x="4330888" y="9969"/>
                    <a:pt x="4330789" y="18288"/>
                  </a:cubicBezTo>
                  <a:cubicBezTo>
                    <a:pt x="4137393" y="6404"/>
                    <a:pt x="4019729" y="24867"/>
                    <a:pt x="3712105" y="18288"/>
                  </a:cubicBezTo>
                  <a:cubicBezTo>
                    <a:pt x="3404481" y="11709"/>
                    <a:pt x="3316255" y="28996"/>
                    <a:pt x="3050113" y="18288"/>
                  </a:cubicBezTo>
                  <a:cubicBezTo>
                    <a:pt x="2783971" y="7580"/>
                    <a:pt x="2627377" y="9178"/>
                    <a:pt x="2474737" y="18288"/>
                  </a:cubicBezTo>
                  <a:cubicBezTo>
                    <a:pt x="2322097" y="27398"/>
                    <a:pt x="1987827" y="8354"/>
                    <a:pt x="1769437" y="18288"/>
                  </a:cubicBezTo>
                  <a:cubicBezTo>
                    <a:pt x="1551047" y="28222"/>
                    <a:pt x="1350769" y="49218"/>
                    <a:pt x="1107445" y="18288"/>
                  </a:cubicBezTo>
                  <a:cubicBezTo>
                    <a:pt x="864121" y="-12642"/>
                    <a:pt x="524722" y="-1029"/>
                    <a:pt x="0" y="18288"/>
                  </a:cubicBezTo>
                  <a:cubicBezTo>
                    <a:pt x="802" y="9702"/>
                    <a:pt x="185" y="654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extLst>
                <a:ext uri="{C807C97D-BFC1-408E-A445-0C87EB9F89A2}">
                  <ask:lineSketchStyleProps xmlns:ask="http://schemas.microsoft.com/office/drawing/2018/sketchyshapes" sd="57433577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47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Title">
            <a:extLst>
              <a:ext uri="{FF2B5EF4-FFF2-40B4-BE49-F238E27FC236}">
                <a16:creationId xmlns:a16="http://schemas.microsoft.com/office/drawing/2014/main" id="{A146AB45-9755-44A2-B735-37D28433F9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5907" y="502365"/>
            <a:ext cx="6885807" cy="77733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Page</a:t>
            </a:r>
          </a:p>
        </p:txBody>
      </p:sp>
      <p:grpSp>
        <p:nvGrpSpPr>
          <p:cNvPr id="17" name="Tablet Device Outline" descr="A mockup of website interface on a tablet.">
            <a:extLst>
              <a:ext uri="{FF2B5EF4-FFF2-40B4-BE49-F238E27FC236}">
                <a16:creationId xmlns:a16="http://schemas.microsoft.com/office/drawing/2014/main" id="{A1F0DC25-F6FE-4EFA-920C-7F66BB83FADA}"/>
              </a:ext>
            </a:extLst>
          </p:cNvPr>
          <p:cNvGrpSpPr/>
          <p:nvPr/>
        </p:nvGrpSpPr>
        <p:grpSpPr>
          <a:xfrm>
            <a:off x="248123" y="1439097"/>
            <a:ext cx="6884027" cy="4853837"/>
            <a:chOff x="2241176" y="394364"/>
            <a:chExt cx="8606117" cy="6068060"/>
          </a:xfrm>
        </p:grpSpPr>
        <p:grpSp>
          <p:nvGrpSpPr>
            <p:cNvPr id="12" name="Address Bar Header">
              <a:extLst>
                <a:ext uri="{FF2B5EF4-FFF2-40B4-BE49-F238E27FC236}">
                  <a16:creationId xmlns:a16="http://schemas.microsoft.com/office/drawing/2014/main" id="{37CF4F67-58F9-4797-8C95-9438AD34E693}"/>
                </a:ext>
              </a:extLst>
            </p:cNvPr>
            <p:cNvGrpSpPr/>
            <p:nvPr/>
          </p:nvGrpSpPr>
          <p:grpSpPr>
            <a:xfrm>
              <a:off x="2547215" y="716132"/>
              <a:ext cx="7667327" cy="332305"/>
              <a:chOff x="4952557" y="2266350"/>
              <a:chExt cx="5633142" cy="244143"/>
            </a:xfrm>
          </p:grpSpPr>
          <p:sp>
            <p:nvSpPr>
              <p:cNvPr id="517" name="Address Bar Header Full Background">
                <a:extLst>
                  <a:ext uri="{FF2B5EF4-FFF2-40B4-BE49-F238E27FC236}">
                    <a16:creationId xmlns:a16="http://schemas.microsoft.com/office/drawing/2014/main" id="{815F0436-ABE1-41F9-BF38-7F677BC89B8A}"/>
                  </a:ext>
                </a:extLst>
              </p:cNvPr>
              <p:cNvSpPr/>
              <p:nvPr/>
            </p:nvSpPr>
            <p:spPr>
              <a:xfrm>
                <a:off x="4969003" y="2266350"/>
                <a:ext cx="5592857" cy="211612"/>
              </a:xfrm>
              <a:prstGeom prst="rect">
                <a:avLst/>
              </a:prstGeom>
              <a:solidFill>
                <a:srgbClr val="CBCB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8" name="See All Tabs Icon">
                <a:extLst>
                  <a:ext uri="{FF2B5EF4-FFF2-40B4-BE49-F238E27FC236}">
                    <a16:creationId xmlns:a16="http://schemas.microsoft.com/office/drawing/2014/main" id="{7D56C874-0241-4160-BDA3-F0520D25A569}"/>
                  </a:ext>
                </a:extLst>
              </p:cNvPr>
              <p:cNvGrpSpPr/>
              <p:nvPr/>
            </p:nvGrpSpPr>
            <p:grpSpPr>
              <a:xfrm>
                <a:off x="5026608" y="2276890"/>
                <a:ext cx="74136" cy="73515"/>
                <a:chOff x="4561159" y="1229706"/>
                <a:chExt cx="107805" cy="106902"/>
              </a:xfrm>
            </p:grpSpPr>
            <p:pic>
              <p:nvPicPr>
                <p:cNvPr id="555" name="Website Icon 2" descr="Browser window">
                  <a:extLst>
                    <a:ext uri="{FF2B5EF4-FFF2-40B4-BE49-F238E27FC236}">
                      <a16:creationId xmlns:a16="http://schemas.microsoft.com/office/drawing/2014/main" id="{8DF59F83-0501-43FA-B645-E929C06D97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159" y="1229706"/>
                  <a:ext cx="91821" cy="91821"/>
                </a:xfrm>
                <a:prstGeom prst="rect">
                  <a:avLst/>
                </a:prstGeom>
              </p:spPr>
            </p:pic>
            <p:pic>
              <p:nvPicPr>
                <p:cNvPr id="556" name="Website Icon 1" descr="Browser window">
                  <a:extLst>
                    <a:ext uri="{FF2B5EF4-FFF2-40B4-BE49-F238E27FC236}">
                      <a16:creationId xmlns:a16="http://schemas.microsoft.com/office/drawing/2014/main" id="{47503B5F-13A0-40D6-B515-5E324590A1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7143" y="1244787"/>
                  <a:ext cx="91821" cy="91821"/>
                </a:xfrm>
                <a:prstGeom prst="rect">
                  <a:avLst/>
                </a:prstGeom>
              </p:spPr>
            </p:pic>
            <p:sp>
              <p:nvSpPr>
                <p:cNvPr id="557" name="Rectangle">
                  <a:extLst>
                    <a:ext uri="{FF2B5EF4-FFF2-40B4-BE49-F238E27FC236}">
                      <a16:creationId xmlns:a16="http://schemas.microsoft.com/office/drawing/2014/main" id="{D5823150-B2F7-4EF1-8DE5-C38BCDECB873}"/>
                    </a:ext>
                  </a:extLst>
                </p:cNvPr>
                <p:cNvSpPr/>
                <p:nvPr/>
              </p:nvSpPr>
              <p:spPr>
                <a:xfrm>
                  <a:off x="4589484" y="1274842"/>
                  <a:ext cx="64008" cy="36576"/>
                </a:xfrm>
                <a:prstGeom prst="rect">
                  <a:avLst/>
                </a:prstGeom>
                <a:solidFill>
                  <a:srgbClr val="CBCB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9" name="Dropdown Arrow">
                <a:extLst>
                  <a:ext uri="{FF2B5EF4-FFF2-40B4-BE49-F238E27FC236}">
                    <a16:creationId xmlns:a16="http://schemas.microsoft.com/office/drawing/2014/main" id="{6BAFFFB0-3669-464B-BA89-B02DD7F5A04C}"/>
                  </a:ext>
                </a:extLst>
              </p:cNvPr>
              <p:cNvGrpSpPr/>
              <p:nvPr/>
            </p:nvGrpSpPr>
            <p:grpSpPr>
              <a:xfrm rot="18531467">
                <a:off x="5924692" y="2300805"/>
                <a:ext cx="31986" cy="31986"/>
                <a:chOff x="1411369" y="3109610"/>
                <a:chExt cx="182868" cy="191529"/>
              </a:xfrm>
            </p:grpSpPr>
            <p:cxnSp>
              <p:nvCxnSpPr>
                <p:cNvPr id="553" name="Line 2">
                  <a:extLst>
                    <a:ext uri="{FF2B5EF4-FFF2-40B4-BE49-F238E27FC236}">
                      <a16:creationId xmlns:a16="http://schemas.microsoft.com/office/drawing/2014/main" id="{61857E4E-E51E-4009-9E85-52C0D05E8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>
                  <a:off x="1484509" y="3191411"/>
                  <a:ext cx="109728" cy="109728"/>
                </a:xfrm>
                <a:prstGeom prst="line">
                  <a:avLst/>
                </a:prstGeom>
                <a:ln w="6350" cap="rnd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Line 1">
                  <a:extLst>
                    <a:ext uri="{FF2B5EF4-FFF2-40B4-BE49-F238E27FC236}">
                      <a16:creationId xmlns:a16="http://schemas.microsoft.com/office/drawing/2014/main" id="{0FAB30C5-6C5F-4FFE-9A93-2882BF975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092243" flipV="1">
                  <a:off x="1411369" y="3109610"/>
                  <a:ext cx="109728" cy="109729"/>
                </a:xfrm>
                <a:prstGeom prst="line">
                  <a:avLst/>
                </a:prstGeom>
                <a:ln w="6350" cap="rnd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Address Bar Header Background">
                <a:extLst>
                  <a:ext uri="{FF2B5EF4-FFF2-40B4-BE49-F238E27FC236}">
                    <a16:creationId xmlns:a16="http://schemas.microsoft.com/office/drawing/2014/main" id="{C7F3D26F-C694-43A0-BBB9-089EBC5D897F}"/>
                  </a:ext>
                </a:extLst>
              </p:cNvPr>
              <p:cNvSpPr/>
              <p:nvPr/>
            </p:nvSpPr>
            <p:spPr>
              <a:xfrm>
                <a:off x="4952557" y="2352880"/>
                <a:ext cx="5633142" cy="146768"/>
              </a:xfrm>
              <a:custGeom>
                <a:avLst/>
                <a:gdLst>
                  <a:gd name="connsiteX0" fmla="*/ 0 w 5633142"/>
                  <a:gd name="connsiteY0" fmla="*/ 0 h 146768"/>
                  <a:gd name="connsiteX1" fmla="*/ 513242 w 5633142"/>
                  <a:gd name="connsiteY1" fmla="*/ 0 h 146768"/>
                  <a:gd name="connsiteX2" fmla="*/ 1082815 w 5633142"/>
                  <a:gd name="connsiteY2" fmla="*/ 0 h 146768"/>
                  <a:gd name="connsiteX3" fmla="*/ 1596057 w 5633142"/>
                  <a:gd name="connsiteY3" fmla="*/ 0 h 146768"/>
                  <a:gd name="connsiteX4" fmla="*/ 2278293 w 5633142"/>
                  <a:gd name="connsiteY4" fmla="*/ 0 h 146768"/>
                  <a:gd name="connsiteX5" fmla="*/ 2904198 w 5633142"/>
                  <a:gd name="connsiteY5" fmla="*/ 0 h 146768"/>
                  <a:gd name="connsiteX6" fmla="*/ 3530102 w 5633142"/>
                  <a:gd name="connsiteY6" fmla="*/ 0 h 146768"/>
                  <a:gd name="connsiteX7" fmla="*/ 4268670 w 5633142"/>
                  <a:gd name="connsiteY7" fmla="*/ 0 h 146768"/>
                  <a:gd name="connsiteX8" fmla="*/ 4950906 w 5633142"/>
                  <a:gd name="connsiteY8" fmla="*/ 0 h 146768"/>
                  <a:gd name="connsiteX9" fmla="*/ 5633142 w 5633142"/>
                  <a:gd name="connsiteY9" fmla="*/ 0 h 146768"/>
                  <a:gd name="connsiteX10" fmla="*/ 5633142 w 5633142"/>
                  <a:gd name="connsiteY10" fmla="*/ 146768 h 146768"/>
                  <a:gd name="connsiteX11" fmla="*/ 5176232 w 5633142"/>
                  <a:gd name="connsiteY11" fmla="*/ 146768 h 146768"/>
                  <a:gd name="connsiteX12" fmla="*/ 4662990 w 5633142"/>
                  <a:gd name="connsiteY12" fmla="*/ 146768 h 146768"/>
                  <a:gd name="connsiteX13" fmla="*/ 3980754 w 5633142"/>
                  <a:gd name="connsiteY13" fmla="*/ 146768 h 146768"/>
                  <a:gd name="connsiteX14" fmla="*/ 3242186 w 5633142"/>
                  <a:gd name="connsiteY14" fmla="*/ 146768 h 146768"/>
                  <a:gd name="connsiteX15" fmla="*/ 2672613 w 5633142"/>
                  <a:gd name="connsiteY15" fmla="*/ 146768 h 146768"/>
                  <a:gd name="connsiteX16" fmla="*/ 1934045 w 5633142"/>
                  <a:gd name="connsiteY16" fmla="*/ 146768 h 146768"/>
                  <a:gd name="connsiteX17" fmla="*/ 1420804 w 5633142"/>
                  <a:gd name="connsiteY17" fmla="*/ 146768 h 146768"/>
                  <a:gd name="connsiteX18" fmla="*/ 963893 w 5633142"/>
                  <a:gd name="connsiteY18" fmla="*/ 146768 h 146768"/>
                  <a:gd name="connsiteX19" fmla="*/ 0 w 5633142"/>
                  <a:gd name="connsiteY19" fmla="*/ 146768 h 146768"/>
                  <a:gd name="connsiteX20" fmla="*/ 0 w 5633142"/>
                  <a:gd name="connsiteY20" fmla="*/ 0 h 14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33142" h="146768" fill="none" extrusionOk="0">
                    <a:moveTo>
                      <a:pt x="0" y="0"/>
                    </a:moveTo>
                    <a:cubicBezTo>
                      <a:pt x="204862" y="16262"/>
                      <a:pt x="264489" y="5114"/>
                      <a:pt x="513242" y="0"/>
                    </a:cubicBezTo>
                    <a:cubicBezTo>
                      <a:pt x="761995" y="-5114"/>
                      <a:pt x="838640" y="1136"/>
                      <a:pt x="1082815" y="0"/>
                    </a:cubicBezTo>
                    <a:cubicBezTo>
                      <a:pt x="1326990" y="-1136"/>
                      <a:pt x="1384926" y="1296"/>
                      <a:pt x="1596057" y="0"/>
                    </a:cubicBezTo>
                    <a:cubicBezTo>
                      <a:pt x="1807188" y="-1296"/>
                      <a:pt x="1961283" y="-951"/>
                      <a:pt x="2278293" y="0"/>
                    </a:cubicBezTo>
                    <a:cubicBezTo>
                      <a:pt x="2595303" y="951"/>
                      <a:pt x="2708047" y="-4796"/>
                      <a:pt x="2904198" y="0"/>
                    </a:cubicBezTo>
                    <a:cubicBezTo>
                      <a:pt x="3100349" y="4796"/>
                      <a:pt x="3404605" y="-22152"/>
                      <a:pt x="3530102" y="0"/>
                    </a:cubicBezTo>
                    <a:cubicBezTo>
                      <a:pt x="3655599" y="22152"/>
                      <a:pt x="3969305" y="8165"/>
                      <a:pt x="4268670" y="0"/>
                    </a:cubicBezTo>
                    <a:cubicBezTo>
                      <a:pt x="4568035" y="-8165"/>
                      <a:pt x="4643779" y="6639"/>
                      <a:pt x="4950906" y="0"/>
                    </a:cubicBezTo>
                    <a:cubicBezTo>
                      <a:pt x="5258033" y="-6639"/>
                      <a:pt x="5447660" y="-22788"/>
                      <a:pt x="5633142" y="0"/>
                    </a:cubicBezTo>
                    <a:cubicBezTo>
                      <a:pt x="5628902" y="66055"/>
                      <a:pt x="5637247" y="98292"/>
                      <a:pt x="5633142" y="146768"/>
                    </a:cubicBezTo>
                    <a:cubicBezTo>
                      <a:pt x="5484023" y="133466"/>
                      <a:pt x="5378091" y="139672"/>
                      <a:pt x="5176232" y="146768"/>
                    </a:cubicBezTo>
                    <a:cubicBezTo>
                      <a:pt x="4974373" y="153865"/>
                      <a:pt x="4786230" y="137056"/>
                      <a:pt x="4662990" y="146768"/>
                    </a:cubicBezTo>
                    <a:cubicBezTo>
                      <a:pt x="4539750" y="156480"/>
                      <a:pt x="4228921" y="168795"/>
                      <a:pt x="3980754" y="146768"/>
                    </a:cubicBezTo>
                    <a:cubicBezTo>
                      <a:pt x="3732587" y="124741"/>
                      <a:pt x="3577943" y="131533"/>
                      <a:pt x="3242186" y="146768"/>
                    </a:cubicBezTo>
                    <a:cubicBezTo>
                      <a:pt x="2906429" y="162003"/>
                      <a:pt x="2874932" y="131901"/>
                      <a:pt x="2672613" y="146768"/>
                    </a:cubicBezTo>
                    <a:cubicBezTo>
                      <a:pt x="2470294" y="161635"/>
                      <a:pt x="2118789" y="163689"/>
                      <a:pt x="1934045" y="146768"/>
                    </a:cubicBezTo>
                    <a:cubicBezTo>
                      <a:pt x="1749301" y="129847"/>
                      <a:pt x="1606352" y="140685"/>
                      <a:pt x="1420804" y="146768"/>
                    </a:cubicBezTo>
                    <a:cubicBezTo>
                      <a:pt x="1235256" y="152851"/>
                      <a:pt x="1110526" y="169509"/>
                      <a:pt x="963893" y="146768"/>
                    </a:cubicBezTo>
                    <a:cubicBezTo>
                      <a:pt x="817260" y="124027"/>
                      <a:pt x="198706" y="113897"/>
                      <a:pt x="0" y="146768"/>
                    </a:cubicBezTo>
                    <a:cubicBezTo>
                      <a:pt x="-5920" y="97231"/>
                      <a:pt x="-6953" y="33004"/>
                      <a:pt x="0" y="0"/>
                    </a:cubicBezTo>
                    <a:close/>
                  </a:path>
                  <a:path w="5633142" h="146768" stroke="0" extrusionOk="0">
                    <a:moveTo>
                      <a:pt x="0" y="0"/>
                    </a:moveTo>
                    <a:cubicBezTo>
                      <a:pt x="148644" y="1371"/>
                      <a:pt x="293563" y="-9672"/>
                      <a:pt x="569573" y="0"/>
                    </a:cubicBezTo>
                    <a:cubicBezTo>
                      <a:pt x="845583" y="9672"/>
                      <a:pt x="839592" y="-3139"/>
                      <a:pt x="1026484" y="0"/>
                    </a:cubicBezTo>
                    <a:cubicBezTo>
                      <a:pt x="1213376" y="3139"/>
                      <a:pt x="1498009" y="26420"/>
                      <a:pt x="1765051" y="0"/>
                    </a:cubicBezTo>
                    <a:cubicBezTo>
                      <a:pt x="2032093" y="-26420"/>
                      <a:pt x="2058733" y="10319"/>
                      <a:pt x="2334624" y="0"/>
                    </a:cubicBezTo>
                    <a:cubicBezTo>
                      <a:pt x="2610515" y="-10319"/>
                      <a:pt x="2687815" y="17650"/>
                      <a:pt x="2904198" y="0"/>
                    </a:cubicBezTo>
                    <a:cubicBezTo>
                      <a:pt x="3120581" y="-17650"/>
                      <a:pt x="3398193" y="-13612"/>
                      <a:pt x="3642765" y="0"/>
                    </a:cubicBezTo>
                    <a:cubicBezTo>
                      <a:pt x="3887337" y="13612"/>
                      <a:pt x="3980221" y="7506"/>
                      <a:pt x="4156007" y="0"/>
                    </a:cubicBezTo>
                    <a:cubicBezTo>
                      <a:pt x="4331793" y="-7506"/>
                      <a:pt x="4563348" y="17526"/>
                      <a:pt x="4894574" y="0"/>
                    </a:cubicBezTo>
                    <a:cubicBezTo>
                      <a:pt x="5225800" y="-17526"/>
                      <a:pt x="5340001" y="-465"/>
                      <a:pt x="5633142" y="0"/>
                    </a:cubicBezTo>
                    <a:cubicBezTo>
                      <a:pt x="5627709" y="34083"/>
                      <a:pt x="5639293" y="114997"/>
                      <a:pt x="5633142" y="146768"/>
                    </a:cubicBezTo>
                    <a:cubicBezTo>
                      <a:pt x="5496951" y="163980"/>
                      <a:pt x="5144508" y="142130"/>
                      <a:pt x="5007237" y="146768"/>
                    </a:cubicBezTo>
                    <a:cubicBezTo>
                      <a:pt x="4869966" y="151406"/>
                      <a:pt x="4602510" y="118710"/>
                      <a:pt x="4437664" y="146768"/>
                    </a:cubicBezTo>
                    <a:cubicBezTo>
                      <a:pt x="4272818" y="174826"/>
                      <a:pt x="3853725" y="149912"/>
                      <a:pt x="3699097" y="146768"/>
                    </a:cubicBezTo>
                    <a:cubicBezTo>
                      <a:pt x="3544469" y="143624"/>
                      <a:pt x="3314703" y="175455"/>
                      <a:pt x="2960529" y="146768"/>
                    </a:cubicBezTo>
                    <a:cubicBezTo>
                      <a:pt x="2606355" y="118081"/>
                      <a:pt x="2619012" y="164377"/>
                      <a:pt x="2447287" y="146768"/>
                    </a:cubicBezTo>
                    <a:cubicBezTo>
                      <a:pt x="2275562" y="129159"/>
                      <a:pt x="2067453" y="123852"/>
                      <a:pt x="1821383" y="146768"/>
                    </a:cubicBezTo>
                    <a:cubicBezTo>
                      <a:pt x="1575313" y="169684"/>
                      <a:pt x="1337110" y="135445"/>
                      <a:pt x="1082815" y="146768"/>
                    </a:cubicBezTo>
                    <a:cubicBezTo>
                      <a:pt x="828520" y="158091"/>
                      <a:pt x="511108" y="179422"/>
                      <a:pt x="0" y="146768"/>
                    </a:cubicBezTo>
                    <a:cubicBezTo>
                      <a:pt x="-5267" y="109840"/>
                      <a:pt x="-6821" y="65565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Address Bar Background">
                <a:extLst>
                  <a:ext uri="{FF2B5EF4-FFF2-40B4-BE49-F238E27FC236}">
                    <a16:creationId xmlns:a16="http://schemas.microsoft.com/office/drawing/2014/main" id="{685B39F9-DBA3-4302-80A8-FC56EFE248E6}"/>
                  </a:ext>
                </a:extLst>
              </p:cNvPr>
              <p:cNvSpPr/>
              <p:nvPr/>
            </p:nvSpPr>
            <p:spPr>
              <a:xfrm>
                <a:off x="5514057" y="2383243"/>
                <a:ext cx="4598543" cy="84902"/>
              </a:xfrm>
              <a:custGeom>
                <a:avLst/>
                <a:gdLst>
                  <a:gd name="connsiteX0" fmla="*/ 0 w 4598543"/>
                  <a:gd name="connsiteY0" fmla="*/ 0 h 84902"/>
                  <a:gd name="connsiteX1" fmla="*/ 610949 w 4598543"/>
                  <a:gd name="connsiteY1" fmla="*/ 0 h 84902"/>
                  <a:gd name="connsiteX2" fmla="*/ 1129928 w 4598543"/>
                  <a:gd name="connsiteY2" fmla="*/ 0 h 84902"/>
                  <a:gd name="connsiteX3" fmla="*/ 1694892 w 4598543"/>
                  <a:gd name="connsiteY3" fmla="*/ 0 h 84902"/>
                  <a:gd name="connsiteX4" fmla="*/ 2397812 w 4598543"/>
                  <a:gd name="connsiteY4" fmla="*/ 0 h 84902"/>
                  <a:gd name="connsiteX5" fmla="*/ 3008761 w 4598543"/>
                  <a:gd name="connsiteY5" fmla="*/ 0 h 84902"/>
                  <a:gd name="connsiteX6" fmla="*/ 3573725 w 4598543"/>
                  <a:gd name="connsiteY6" fmla="*/ 0 h 84902"/>
                  <a:gd name="connsiteX7" fmla="*/ 4598543 w 4598543"/>
                  <a:gd name="connsiteY7" fmla="*/ 0 h 84902"/>
                  <a:gd name="connsiteX8" fmla="*/ 4598543 w 4598543"/>
                  <a:gd name="connsiteY8" fmla="*/ 84902 h 84902"/>
                  <a:gd name="connsiteX9" fmla="*/ 3941608 w 4598543"/>
                  <a:gd name="connsiteY9" fmla="*/ 84902 h 84902"/>
                  <a:gd name="connsiteX10" fmla="*/ 3376644 w 4598543"/>
                  <a:gd name="connsiteY10" fmla="*/ 84902 h 84902"/>
                  <a:gd name="connsiteX11" fmla="*/ 2627739 w 4598543"/>
                  <a:gd name="connsiteY11" fmla="*/ 84902 h 84902"/>
                  <a:gd name="connsiteX12" fmla="*/ 2016790 w 4598543"/>
                  <a:gd name="connsiteY12" fmla="*/ 84902 h 84902"/>
                  <a:gd name="connsiteX13" fmla="*/ 1497811 w 4598543"/>
                  <a:gd name="connsiteY13" fmla="*/ 84902 h 84902"/>
                  <a:gd name="connsiteX14" fmla="*/ 794891 w 4598543"/>
                  <a:gd name="connsiteY14" fmla="*/ 84902 h 84902"/>
                  <a:gd name="connsiteX15" fmla="*/ 0 w 4598543"/>
                  <a:gd name="connsiteY15" fmla="*/ 84902 h 84902"/>
                  <a:gd name="connsiteX16" fmla="*/ 0 w 4598543"/>
                  <a:gd name="connsiteY16" fmla="*/ 0 h 84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98543" h="84902" fill="none" extrusionOk="0">
                    <a:moveTo>
                      <a:pt x="0" y="0"/>
                    </a:moveTo>
                    <a:cubicBezTo>
                      <a:pt x="229289" y="29538"/>
                      <a:pt x="371415" y="15539"/>
                      <a:pt x="610949" y="0"/>
                    </a:cubicBezTo>
                    <a:cubicBezTo>
                      <a:pt x="850483" y="-15539"/>
                      <a:pt x="931980" y="12751"/>
                      <a:pt x="1129928" y="0"/>
                    </a:cubicBezTo>
                    <a:cubicBezTo>
                      <a:pt x="1327876" y="-12751"/>
                      <a:pt x="1567951" y="12195"/>
                      <a:pt x="1694892" y="0"/>
                    </a:cubicBezTo>
                    <a:cubicBezTo>
                      <a:pt x="1821833" y="-12195"/>
                      <a:pt x="2234916" y="14365"/>
                      <a:pt x="2397812" y="0"/>
                    </a:cubicBezTo>
                    <a:cubicBezTo>
                      <a:pt x="2560708" y="-14365"/>
                      <a:pt x="2872586" y="-26857"/>
                      <a:pt x="3008761" y="0"/>
                    </a:cubicBezTo>
                    <a:cubicBezTo>
                      <a:pt x="3144936" y="26857"/>
                      <a:pt x="3390778" y="15504"/>
                      <a:pt x="3573725" y="0"/>
                    </a:cubicBezTo>
                    <a:cubicBezTo>
                      <a:pt x="3756672" y="-15504"/>
                      <a:pt x="4328979" y="-45536"/>
                      <a:pt x="4598543" y="0"/>
                    </a:cubicBezTo>
                    <a:cubicBezTo>
                      <a:pt x="4597981" y="27104"/>
                      <a:pt x="4597947" y="55244"/>
                      <a:pt x="4598543" y="84902"/>
                    </a:cubicBezTo>
                    <a:cubicBezTo>
                      <a:pt x="4440768" y="109646"/>
                      <a:pt x="4152441" y="77600"/>
                      <a:pt x="3941608" y="84902"/>
                    </a:cubicBezTo>
                    <a:cubicBezTo>
                      <a:pt x="3730775" y="92204"/>
                      <a:pt x="3500145" y="98289"/>
                      <a:pt x="3376644" y="84902"/>
                    </a:cubicBezTo>
                    <a:cubicBezTo>
                      <a:pt x="3253143" y="71515"/>
                      <a:pt x="2907306" y="69637"/>
                      <a:pt x="2627739" y="84902"/>
                    </a:cubicBezTo>
                    <a:cubicBezTo>
                      <a:pt x="2348172" y="100167"/>
                      <a:pt x="2240997" y="67000"/>
                      <a:pt x="2016790" y="84902"/>
                    </a:cubicBezTo>
                    <a:cubicBezTo>
                      <a:pt x="1792583" y="102804"/>
                      <a:pt x="1627031" y="103306"/>
                      <a:pt x="1497811" y="84902"/>
                    </a:cubicBezTo>
                    <a:cubicBezTo>
                      <a:pt x="1368591" y="66498"/>
                      <a:pt x="1061985" y="63908"/>
                      <a:pt x="794891" y="84902"/>
                    </a:cubicBezTo>
                    <a:cubicBezTo>
                      <a:pt x="527797" y="105896"/>
                      <a:pt x="174920" y="75817"/>
                      <a:pt x="0" y="84902"/>
                    </a:cubicBezTo>
                    <a:cubicBezTo>
                      <a:pt x="337" y="52542"/>
                      <a:pt x="582" y="27801"/>
                      <a:pt x="0" y="0"/>
                    </a:cubicBezTo>
                    <a:close/>
                  </a:path>
                  <a:path w="4598543" h="84902" stroke="0" extrusionOk="0">
                    <a:moveTo>
                      <a:pt x="0" y="0"/>
                    </a:moveTo>
                    <a:cubicBezTo>
                      <a:pt x="245075" y="-24510"/>
                      <a:pt x="422041" y="-10520"/>
                      <a:pt x="610949" y="0"/>
                    </a:cubicBezTo>
                    <a:cubicBezTo>
                      <a:pt x="799857" y="10520"/>
                      <a:pt x="962339" y="16190"/>
                      <a:pt x="1129928" y="0"/>
                    </a:cubicBezTo>
                    <a:cubicBezTo>
                      <a:pt x="1297517" y="-16190"/>
                      <a:pt x="1526038" y="-13170"/>
                      <a:pt x="1878833" y="0"/>
                    </a:cubicBezTo>
                    <a:cubicBezTo>
                      <a:pt x="2231628" y="13170"/>
                      <a:pt x="2188071" y="28736"/>
                      <a:pt x="2489783" y="0"/>
                    </a:cubicBezTo>
                    <a:cubicBezTo>
                      <a:pt x="2791495" y="-28736"/>
                      <a:pt x="2904857" y="11873"/>
                      <a:pt x="3100732" y="0"/>
                    </a:cubicBezTo>
                    <a:cubicBezTo>
                      <a:pt x="3296607" y="-11873"/>
                      <a:pt x="3541313" y="-26790"/>
                      <a:pt x="3849637" y="0"/>
                    </a:cubicBezTo>
                    <a:cubicBezTo>
                      <a:pt x="4157962" y="26790"/>
                      <a:pt x="4355737" y="-2018"/>
                      <a:pt x="4598543" y="0"/>
                    </a:cubicBezTo>
                    <a:cubicBezTo>
                      <a:pt x="4596535" y="40259"/>
                      <a:pt x="4596753" y="47653"/>
                      <a:pt x="4598543" y="84902"/>
                    </a:cubicBezTo>
                    <a:cubicBezTo>
                      <a:pt x="4334393" y="77125"/>
                      <a:pt x="4238877" y="85386"/>
                      <a:pt x="4033579" y="84902"/>
                    </a:cubicBezTo>
                    <a:cubicBezTo>
                      <a:pt x="3828281" y="84418"/>
                      <a:pt x="3580556" y="97925"/>
                      <a:pt x="3376644" y="84902"/>
                    </a:cubicBezTo>
                    <a:cubicBezTo>
                      <a:pt x="3172732" y="71879"/>
                      <a:pt x="3019455" y="55316"/>
                      <a:pt x="2719710" y="84902"/>
                    </a:cubicBezTo>
                    <a:cubicBezTo>
                      <a:pt x="2419965" y="114488"/>
                      <a:pt x="2297015" y="106137"/>
                      <a:pt x="2108760" y="84902"/>
                    </a:cubicBezTo>
                    <a:cubicBezTo>
                      <a:pt x="1920505" y="63668"/>
                      <a:pt x="1577513" y="68128"/>
                      <a:pt x="1359855" y="84902"/>
                    </a:cubicBezTo>
                    <a:cubicBezTo>
                      <a:pt x="1142198" y="101676"/>
                      <a:pt x="944349" y="66361"/>
                      <a:pt x="610949" y="84902"/>
                    </a:cubicBezTo>
                    <a:cubicBezTo>
                      <a:pt x="277549" y="103443"/>
                      <a:pt x="291731" y="96904"/>
                      <a:pt x="0" y="84902"/>
                    </a:cubicBezTo>
                    <a:cubicBezTo>
                      <a:pt x="1504" y="64811"/>
                      <a:pt x="2191" y="2328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2" name="Right Arrow">
                <a:extLst>
                  <a:ext uri="{FF2B5EF4-FFF2-40B4-BE49-F238E27FC236}">
                    <a16:creationId xmlns:a16="http://schemas.microsoft.com/office/drawing/2014/main" id="{2F7E7030-AE23-4C71-9D40-8C71448C5571}"/>
                  </a:ext>
                </a:extLst>
              </p:cNvPr>
              <p:cNvGrpSpPr/>
              <p:nvPr/>
            </p:nvGrpSpPr>
            <p:grpSpPr>
              <a:xfrm>
                <a:off x="5128197" y="2407577"/>
                <a:ext cx="55821" cy="39982"/>
                <a:chOff x="5128197" y="2407577"/>
                <a:chExt cx="55821" cy="39982"/>
              </a:xfrm>
            </p:grpSpPr>
            <p:grpSp>
              <p:nvGrpSpPr>
                <p:cNvPr id="549" name="Right Arrow">
                  <a:extLst>
                    <a:ext uri="{FF2B5EF4-FFF2-40B4-BE49-F238E27FC236}">
                      <a16:creationId xmlns:a16="http://schemas.microsoft.com/office/drawing/2014/main" id="{4D35FA65-08E4-45FF-94BF-C0C56E3834B4}"/>
                    </a:ext>
                  </a:extLst>
                </p:cNvPr>
                <p:cNvGrpSpPr/>
                <p:nvPr/>
              </p:nvGrpSpPr>
              <p:grpSpPr>
                <a:xfrm rot="13370064">
                  <a:off x="5144036" y="2407577"/>
                  <a:ext cx="39982" cy="39982"/>
                  <a:chOff x="1411369" y="3109610"/>
                  <a:chExt cx="182868" cy="191529"/>
                </a:xfrm>
              </p:grpSpPr>
              <p:cxnSp>
                <p:nvCxnSpPr>
                  <p:cNvPr id="551" name="Line 2">
                    <a:extLst>
                      <a:ext uri="{FF2B5EF4-FFF2-40B4-BE49-F238E27FC236}">
                        <a16:creationId xmlns:a16="http://schemas.microsoft.com/office/drawing/2014/main" id="{B5814EB0-87FC-4756-AF48-63BC64B5A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>
                    <a:off x="1484509" y="3191411"/>
                    <a:ext cx="109728" cy="109728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Line 1">
                    <a:extLst>
                      <a:ext uri="{FF2B5EF4-FFF2-40B4-BE49-F238E27FC236}">
                        <a16:creationId xmlns:a16="http://schemas.microsoft.com/office/drawing/2014/main" id="{4D5BF2D1-807C-4A5B-BC2D-13570B0EDD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 flipV="1">
                    <a:off x="1411369" y="3109610"/>
                    <a:ext cx="109728" cy="109729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0" name="Right Arrow">
                  <a:extLst>
                    <a:ext uri="{FF2B5EF4-FFF2-40B4-BE49-F238E27FC236}">
                      <a16:creationId xmlns:a16="http://schemas.microsoft.com/office/drawing/2014/main" id="{FF254B69-F7DD-44F0-A30E-CBC5D9CAE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197" y="2427402"/>
                  <a:ext cx="47979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3" name="Left Arrow">
                <a:extLst>
                  <a:ext uri="{FF2B5EF4-FFF2-40B4-BE49-F238E27FC236}">
                    <a16:creationId xmlns:a16="http://schemas.microsoft.com/office/drawing/2014/main" id="{B0BE31A3-3EBB-4564-A28D-07C34782648F}"/>
                  </a:ext>
                </a:extLst>
              </p:cNvPr>
              <p:cNvGrpSpPr/>
              <p:nvPr/>
            </p:nvGrpSpPr>
            <p:grpSpPr>
              <a:xfrm>
                <a:off x="5004669" y="2407458"/>
                <a:ext cx="56118" cy="39982"/>
                <a:chOff x="5004669" y="2407458"/>
                <a:chExt cx="56118" cy="39982"/>
              </a:xfrm>
            </p:grpSpPr>
            <p:grpSp>
              <p:nvGrpSpPr>
                <p:cNvPr id="545" name="Left Arrow">
                  <a:extLst>
                    <a:ext uri="{FF2B5EF4-FFF2-40B4-BE49-F238E27FC236}">
                      <a16:creationId xmlns:a16="http://schemas.microsoft.com/office/drawing/2014/main" id="{35C6CA7C-337E-4C13-A902-50183FE3105E}"/>
                    </a:ext>
                  </a:extLst>
                </p:cNvPr>
                <p:cNvGrpSpPr/>
                <p:nvPr/>
              </p:nvGrpSpPr>
              <p:grpSpPr>
                <a:xfrm rot="8229936" flipH="1">
                  <a:off x="5004669" y="2407458"/>
                  <a:ext cx="39982" cy="39982"/>
                  <a:chOff x="1411369" y="3109610"/>
                  <a:chExt cx="182868" cy="191529"/>
                </a:xfrm>
              </p:grpSpPr>
              <p:cxnSp>
                <p:nvCxnSpPr>
                  <p:cNvPr id="547" name="Line 2">
                    <a:extLst>
                      <a:ext uri="{FF2B5EF4-FFF2-40B4-BE49-F238E27FC236}">
                        <a16:creationId xmlns:a16="http://schemas.microsoft.com/office/drawing/2014/main" id="{7872BCB5-50C6-4D17-B3E5-7C26101210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>
                    <a:off x="1484509" y="3191411"/>
                    <a:ext cx="109728" cy="109728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Line 1">
                    <a:extLst>
                      <a:ext uri="{FF2B5EF4-FFF2-40B4-BE49-F238E27FC236}">
                        <a16:creationId xmlns:a16="http://schemas.microsoft.com/office/drawing/2014/main" id="{B2E27EF4-CBCF-41A5-82B8-16D09FE37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092243" flipV="1">
                    <a:off x="1411369" y="3109610"/>
                    <a:ext cx="109728" cy="109729"/>
                  </a:xfrm>
                  <a:prstGeom prst="line">
                    <a:avLst/>
                  </a:prstGeom>
                  <a:ln w="6350" cap="rnd">
                    <a:solidFill>
                      <a:srgbClr val="09090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6" name="Left Arrow">
                  <a:extLst>
                    <a:ext uri="{FF2B5EF4-FFF2-40B4-BE49-F238E27FC236}">
                      <a16:creationId xmlns:a16="http://schemas.microsoft.com/office/drawing/2014/main" id="{9FD14A27-CF2D-40DD-9248-09C9BAD52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2808" y="2427402"/>
                  <a:ext cx="47979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4" name="Search Address Bar Icon" descr="Magnifying glass">
                <a:extLst>
                  <a:ext uri="{FF2B5EF4-FFF2-40B4-BE49-F238E27FC236}">
                    <a16:creationId xmlns:a16="http://schemas.microsoft.com/office/drawing/2014/main" id="{4C28C5D4-573A-4815-946D-BFF46133E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5539664" y="2402166"/>
                <a:ext cx="48632" cy="48632"/>
              </a:xfrm>
              <a:prstGeom prst="rect">
                <a:avLst/>
              </a:prstGeom>
            </p:spPr>
          </p:pic>
          <p:sp>
            <p:nvSpPr>
              <p:cNvPr id="525" name="Search Address Bar Text">
                <a:extLst>
                  <a:ext uri="{FF2B5EF4-FFF2-40B4-BE49-F238E27FC236}">
                    <a16:creationId xmlns:a16="http://schemas.microsoft.com/office/drawing/2014/main" id="{F4A46A15-079C-4B4A-A2A7-4B46B7DD69EC}"/>
                  </a:ext>
                </a:extLst>
              </p:cNvPr>
              <p:cNvSpPr txBox="1"/>
              <p:nvPr/>
            </p:nvSpPr>
            <p:spPr>
              <a:xfrm>
                <a:off x="5529550" y="2361221"/>
                <a:ext cx="1335040" cy="14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7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EAEA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Search or enter web address</a:t>
                </a:r>
              </a:p>
            </p:txBody>
          </p:sp>
          <p:pic>
            <p:nvPicPr>
              <p:cNvPr id="526" name="Refresh Button" descr="Refresh">
                <a:extLst>
                  <a:ext uri="{FF2B5EF4-FFF2-40B4-BE49-F238E27FC236}">
                    <a16:creationId xmlns:a16="http://schemas.microsoft.com/office/drawing/2014/main" id="{09D65992-45BC-4343-9F7B-4797F33FF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611513">
                <a:off x="5247646" y="2397778"/>
                <a:ext cx="59306" cy="59306"/>
              </a:xfrm>
              <a:prstGeom prst="rect">
                <a:avLst/>
              </a:prstGeom>
            </p:spPr>
          </p:pic>
          <p:pic>
            <p:nvPicPr>
              <p:cNvPr id="527" name="Home Button" descr="Home">
                <a:extLst>
                  <a:ext uri="{FF2B5EF4-FFF2-40B4-BE49-F238E27FC236}">
                    <a16:creationId xmlns:a16="http://schemas.microsoft.com/office/drawing/2014/main" id="{3D38578F-3F8D-4CB7-91EC-80501AE33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71550" y="2399299"/>
                <a:ext cx="59306" cy="59306"/>
              </a:xfrm>
              <a:prstGeom prst="rect">
                <a:avLst/>
              </a:prstGeom>
            </p:spPr>
          </p:pic>
          <p:grpSp>
            <p:nvGrpSpPr>
              <p:cNvPr id="528" name="Address Bar Settings Button">
                <a:extLst>
                  <a:ext uri="{FF2B5EF4-FFF2-40B4-BE49-F238E27FC236}">
                    <a16:creationId xmlns:a16="http://schemas.microsoft.com/office/drawing/2014/main" id="{DB281471-0E34-49CB-956F-F16D446D26A9}"/>
                  </a:ext>
                </a:extLst>
              </p:cNvPr>
              <p:cNvGrpSpPr/>
              <p:nvPr/>
            </p:nvGrpSpPr>
            <p:grpSpPr>
              <a:xfrm>
                <a:off x="10462849" y="2419434"/>
                <a:ext cx="64797" cy="15993"/>
                <a:chOff x="10790691" y="1400190"/>
                <a:chExt cx="74096" cy="18288"/>
              </a:xfrm>
            </p:grpSpPr>
            <p:sp>
              <p:nvSpPr>
                <p:cNvPr id="542" name="Circle">
                  <a:extLst>
                    <a:ext uri="{FF2B5EF4-FFF2-40B4-BE49-F238E27FC236}">
                      <a16:creationId xmlns:a16="http://schemas.microsoft.com/office/drawing/2014/main" id="{E665D752-7AB7-4FF6-B09C-1207C4312256}"/>
                    </a:ext>
                  </a:extLst>
                </p:cNvPr>
                <p:cNvSpPr/>
                <p:nvPr/>
              </p:nvSpPr>
              <p:spPr>
                <a:xfrm>
                  <a:off x="10846499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Circle">
                  <a:extLst>
                    <a:ext uri="{FF2B5EF4-FFF2-40B4-BE49-F238E27FC236}">
                      <a16:creationId xmlns:a16="http://schemas.microsoft.com/office/drawing/2014/main" id="{66F8E6F1-ACFA-40B0-BE17-B1C173E45A8C}"/>
                    </a:ext>
                  </a:extLst>
                </p:cNvPr>
                <p:cNvSpPr/>
                <p:nvPr/>
              </p:nvSpPr>
              <p:spPr>
                <a:xfrm>
                  <a:off x="10818595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4" name="Circle">
                  <a:extLst>
                    <a:ext uri="{FF2B5EF4-FFF2-40B4-BE49-F238E27FC236}">
                      <a16:creationId xmlns:a16="http://schemas.microsoft.com/office/drawing/2014/main" id="{9D4C3D15-84DA-4A39-AB09-681268FF014C}"/>
                    </a:ext>
                  </a:extLst>
                </p:cNvPr>
                <p:cNvSpPr/>
                <p:nvPr/>
              </p:nvSpPr>
              <p:spPr>
                <a:xfrm>
                  <a:off x="10790691" y="1400190"/>
                  <a:ext cx="18288" cy="1828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29" name="Add Button">
                <a:extLst>
                  <a:ext uri="{FF2B5EF4-FFF2-40B4-BE49-F238E27FC236}">
                    <a16:creationId xmlns:a16="http://schemas.microsoft.com/office/drawing/2014/main" id="{1CF79268-3321-4B74-BCE1-D4A4AAD16FD8}"/>
                  </a:ext>
                </a:extLst>
              </p:cNvPr>
              <p:cNvGrpSpPr/>
              <p:nvPr/>
            </p:nvGrpSpPr>
            <p:grpSpPr>
              <a:xfrm>
                <a:off x="5822685" y="2296671"/>
                <a:ext cx="39983" cy="39983"/>
                <a:chOff x="5822685" y="2296671"/>
                <a:chExt cx="39983" cy="39983"/>
              </a:xfrm>
            </p:grpSpPr>
            <p:cxnSp>
              <p:nvCxnSpPr>
                <p:cNvPr id="540" name="Line 2">
                  <a:extLst>
                    <a:ext uri="{FF2B5EF4-FFF2-40B4-BE49-F238E27FC236}">
                      <a16:creationId xmlns:a16="http://schemas.microsoft.com/office/drawing/2014/main" id="{54CFD6A6-0869-494F-B18E-802C12FE9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685" y="2315861"/>
                  <a:ext cx="39983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Line 1">
                  <a:extLst>
                    <a:ext uri="{FF2B5EF4-FFF2-40B4-BE49-F238E27FC236}">
                      <a16:creationId xmlns:a16="http://schemas.microsoft.com/office/drawing/2014/main" id="{8380DE50-4991-4F02-B8C0-D20EA5332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21643" y="2316663"/>
                  <a:ext cx="39983" cy="0"/>
                </a:xfrm>
                <a:prstGeom prst="line">
                  <a:avLst/>
                </a:prstGeom>
                <a:ln w="6350">
                  <a:solidFill>
                    <a:srgbClr val="09090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0" name="Close Button" descr="Close">
                <a:extLst>
                  <a:ext uri="{FF2B5EF4-FFF2-40B4-BE49-F238E27FC236}">
                    <a16:creationId xmlns:a16="http://schemas.microsoft.com/office/drawing/2014/main" id="{8CFE01B9-D061-4B76-829A-F01DB3F25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65079" y="2296563"/>
                <a:ext cx="44638" cy="44638"/>
              </a:xfrm>
              <a:prstGeom prst="rect">
                <a:avLst/>
              </a:prstGeom>
            </p:spPr>
          </p:pic>
          <p:sp>
            <p:nvSpPr>
              <p:cNvPr id="531" name="Maximize Button">
                <a:extLst>
                  <a:ext uri="{FF2B5EF4-FFF2-40B4-BE49-F238E27FC236}">
                    <a16:creationId xmlns:a16="http://schemas.microsoft.com/office/drawing/2014/main" id="{1523D9FA-3565-4670-B7CA-B24512A67F8F}"/>
                  </a:ext>
                </a:extLst>
              </p:cNvPr>
              <p:cNvSpPr/>
              <p:nvPr/>
            </p:nvSpPr>
            <p:spPr>
              <a:xfrm>
                <a:off x="10328833" y="2301847"/>
                <a:ext cx="31986" cy="31986"/>
              </a:xfrm>
              <a:prstGeom prst="rect">
                <a:avLst/>
              </a:prstGeom>
              <a:noFill/>
              <a:ln w="6350">
                <a:solidFill>
                  <a:srgbClr val="09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2" name="Minimize Button">
                <a:extLst>
                  <a:ext uri="{FF2B5EF4-FFF2-40B4-BE49-F238E27FC236}">
                    <a16:creationId xmlns:a16="http://schemas.microsoft.com/office/drawing/2014/main" id="{A709F5FE-9E36-44B6-9DF5-E402CB1D7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0145" y="2316798"/>
                <a:ext cx="31986" cy="0"/>
              </a:xfrm>
              <a:prstGeom prst="line">
                <a:avLst/>
              </a:prstGeom>
              <a:ln w="63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Webpage Small Title Background">
                <a:extLst>
                  <a:ext uri="{FF2B5EF4-FFF2-40B4-BE49-F238E27FC236}">
                    <a16:creationId xmlns:a16="http://schemas.microsoft.com/office/drawing/2014/main" id="{8B8FC058-1C60-4C02-A8F2-586AA1954CC0}"/>
                  </a:ext>
                </a:extLst>
              </p:cNvPr>
              <p:cNvSpPr/>
              <p:nvPr/>
            </p:nvSpPr>
            <p:spPr>
              <a:xfrm>
                <a:off x="5167332" y="2270515"/>
                <a:ext cx="622646" cy="104134"/>
              </a:xfrm>
              <a:custGeom>
                <a:avLst/>
                <a:gdLst>
                  <a:gd name="connsiteX0" fmla="*/ 0 w 622646"/>
                  <a:gd name="connsiteY0" fmla="*/ 0 h 104134"/>
                  <a:gd name="connsiteX1" fmla="*/ 622646 w 622646"/>
                  <a:gd name="connsiteY1" fmla="*/ 0 h 104134"/>
                  <a:gd name="connsiteX2" fmla="*/ 622646 w 622646"/>
                  <a:gd name="connsiteY2" fmla="*/ 104134 h 104134"/>
                  <a:gd name="connsiteX3" fmla="*/ 0 w 622646"/>
                  <a:gd name="connsiteY3" fmla="*/ 104134 h 104134"/>
                  <a:gd name="connsiteX4" fmla="*/ 0 w 622646"/>
                  <a:gd name="connsiteY4" fmla="*/ 0 h 10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646" h="104134" fill="none" extrusionOk="0">
                    <a:moveTo>
                      <a:pt x="0" y="0"/>
                    </a:moveTo>
                    <a:cubicBezTo>
                      <a:pt x="303527" y="-11224"/>
                      <a:pt x="347830" y="-2420"/>
                      <a:pt x="622646" y="0"/>
                    </a:cubicBezTo>
                    <a:cubicBezTo>
                      <a:pt x="617543" y="49713"/>
                      <a:pt x="627647" y="70936"/>
                      <a:pt x="622646" y="104134"/>
                    </a:cubicBezTo>
                    <a:cubicBezTo>
                      <a:pt x="427445" y="95508"/>
                      <a:pt x="185225" y="129744"/>
                      <a:pt x="0" y="104134"/>
                    </a:cubicBezTo>
                    <a:cubicBezTo>
                      <a:pt x="-1595" y="70651"/>
                      <a:pt x="3854" y="34322"/>
                      <a:pt x="0" y="0"/>
                    </a:cubicBezTo>
                    <a:close/>
                  </a:path>
                  <a:path w="622646" h="104134" stroke="0" extrusionOk="0">
                    <a:moveTo>
                      <a:pt x="0" y="0"/>
                    </a:moveTo>
                    <a:cubicBezTo>
                      <a:pt x="270705" y="-8460"/>
                      <a:pt x="453983" y="-12708"/>
                      <a:pt x="622646" y="0"/>
                    </a:cubicBezTo>
                    <a:cubicBezTo>
                      <a:pt x="619928" y="35983"/>
                      <a:pt x="619772" y="62275"/>
                      <a:pt x="622646" y="104134"/>
                    </a:cubicBezTo>
                    <a:cubicBezTo>
                      <a:pt x="357335" y="87148"/>
                      <a:pt x="268814" y="119323"/>
                      <a:pt x="0" y="104134"/>
                    </a:cubicBezTo>
                    <a:cubicBezTo>
                      <a:pt x="933" y="57310"/>
                      <a:pt x="-398" y="29390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rgbClr val="CBCBCB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534" name="Webpage Close Icon" descr="Close">
                <a:extLst>
                  <a:ext uri="{FF2B5EF4-FFF2-40B4-BE49-F238E27FC236}">
                    <a16:creationId xmlns:a16="http://schemas.microsoft.com/office/drawing/2014/main" id="{54440EC5-88CB-481D-BBE4-52BCFD6B1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7383" y="2296983"/>
                <a:ext cx="44638" cy="44638"/>
              </a:xfrm>
              <a:prstGeom prst="rect">
                <a:avLst/>
              </a:prstGeom>
            </p:spPr>
          </p:pic>
          <p:sp>
            <p:nvSpPr>
              <p:cNvPr id="535" name="Webpage Name">
                <a:extLst>
                  <a:ext uri="{FF2B5EF4-FFF2-40B4-BE49-F238E27FC236}">
                    <a16:creationId xmlns:a16="http://schemas.microsoft.com/office/drawing/2014/main" id="{78A40229-4D45-4960-9218-446DE8A37743}"/>
                  </a:ext>
                </a:extLst>
              </p:cNvPr>
              <p:cNvSpPr txBox="1"/>
              <p:nvPr/>
            </p:nvSpPr>
            <p:spPr>
              <a:xfrm>
                <a:off x="5272180" y="2289186"/>
                <a:ext cx="138919" cy="53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5555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Start</a:t>
                </a:r>
              </a:p>
            </p:txBody>
          </p:sp>
          <p:grpSp>
            <p:nvGrpSpPr>
              <p:cNvPr id="536" name="Website Icon Placeholder">
                <a:extLst>
                  <a:ext uri="{FF2B5EF4-FFF2-40B4-BE49-F238E27FC236}">
                    <a16:creationId xmlns:a16="http://schemas.microsoft.com/office/drawing/2014/main" id="{F12C93E2-424A-4D9A-9C11-A3F49BB5936C}"/>
                  </a:ext>
                </a:extLst>
              </p:cNvPr>
              <p:cNvGrpSpPr/>
              <p:nvPr/>
            </p:nvGrpSpPr>
            <p:grpSpPr>
              <a:xfrm>
                <a:off x="5204508" y="2295596"/>
                <a:ext cx="41452" cy="40711"/>
                <a:chOff x="1950533" y="1912092"/>
                <a:chExt cx="144420" cy="141838"/>
              </a:xfrm>
            </p:grpSpPr>
            <p:sp>
              <p:nvSpPr>
                <p:cNvPr id="537" name="Square">
                  <a:extLst>
                    <a:ext uri="{FF2B5EF4-FFF2-40B4-BE49-F238E27FC236}">
                      <a16:creationId xmlns:a16="http://schemas.microsoft.com/office/drawing/2014/main" id="{E6DBB03C-63A7-4CFC-8B29-388FF596A28C}"/>
                    </a:ext>
                  </a:extLst>
                </p:cNvPr>
                <p:cNvSpPr/>
                <p:nvPr/>
              </p:nvSpPr>
              <p:spPr>
                <a:xfrm>
                  <a:off x="1952625" y="1913132"/>
                  <a:ext cx="141684" cy="140798"/>
                </a:xfrm>
                <a:custGeom>
                  <a:avLst/>
                  <a:gdLst>
                    <a:gd name="connsiteX0" fmla="*/ 0 w 141684"/>
                    <a:gd name="connsiteY0" fmla="*/ 0 h 140798"/>
                    <a:gd name="connsiteX1" fmla="*/ 141684 w 141684"/>
                    <a:gd name="connsiteY1" fmla="*/ 0 h 140798"/>
                    <a:gd name="connsiteX2" fmla="*/ 141684 w 141684"/>
                    <a:gd name="connsiteY2" fmla="*/ 140798 h 140798"/>
                    <a:gd name="connsiteX3" fmla="*/ 0 w 141684"/>
                    <a:gd name="connsiteY3" fmla="*/ 140798 h 140798"/>
                    <a:gd name="connsiteX4" fmla="*/ 0 w 141684"/>
                    <a:gd name="connsiteY4" fmla="*/ 0 h 140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84" h="140798" fill="none" extrusionOk="0">
                      <a:moveTo>
                        <a:pt x="0" y="0"/>
                      </a:moveTo>
                      <a:cubicBezTo>
                        <a:pt x="45991" y="1878"/>
                        <a:pt x="96569" y="5713"/>
                        <a:pt x="141684" y="0"/>
                      </a:cubicBezTo>
                      <a:cubicBezTo>
                        <a:pt x="138845" y="57765"/>
                        <a:pt x="145173" y="72590"/>
                        <a:pt x="141684" y="140798"/>
                      </a:cubicBezTo>
                      <a:cubicBezTo>
                        <a:pt x="80807" y="141118"/>
                        <a:pt x="31063" y="140290"/>
                        <a:pt x="0" y="140798"/>
                      </a:cubicBezTo>
                      <a:cubicBezTo>
                        <a:pt x="1379" y="91549"/>
                        <a:pt x="-187" y="55626"/>
                        <a:pt x="0" y="0"/>
                      </a:cubicBezTo>
                      <a:close/>
                    </a:path>
                    <a:path w="141684" h="140798" stroke="0" extrusionOk="0">
                      <a:moveTo>
                        <a:pt x="0" y="0"/>
                      </a:moveTo>
                      <a:cubicBezTo>
                        <a:pt x="62393" y="2102"/>
                        <a:pt x="83537" y="-1382"/>
                        <a:pt x="141684" y="0"/>
                      </a:cubicBezTo>
                      <a:cubicBezTo>
                        <a:pt x="135837" y="59974"/>
                        <a:pt x="144028" y="102945"/>
                        <a:pt x="141684" y="140798"/>
                      </a:cubicBezTo>
                      <a:cubicBezTo>
                        <a:pt x="95486" y="144697"/>
                        <a:pt x="42034" y="141879"/>
                        <a:pt x="0" y="140798"/>
                      </a:cubicBezTo>
                      <a:cubicBezTo>
                        <a:pt x="-996" y="102443"/>
                        <a:pt x="5794" y="61365"/>
                        <a:pt x="0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92778252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38" name="Line 2">
                  <a:extLst>
                    <a:ext uri="{FF2B5EF4-FFF2-40B4-BE49-F238E27FC236}">
                      <a16:creationId xmlns:a16="http://schemas.microsoft.com/office/drawing/2014/main" id="{5E74EB29-1C16-4733-81E3-224E14FE7904}"/>
                    </a:ext>
                  </a:extLst>
                </p:cNvPr>
                <p:cNvCxnSpPr/>
                <p:nvPr/>
              </p:nvCxnSpPr>
              <p:spPr>
                <a:xfrm>
                  <a:off x="1950533" y="1912092"/>
                  <a:ext cx="143776" cy="141838"/>
                </a:xfrm>
                <a:prstGeom prst="line">
                  <a:avLst/>
                </a:prstGeom>
                <a:ln w="3175">
                  <a:solidFill>
                    <a:srgbClr val="4444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Line 1">
                  <a:extLst>
                    <a:ext uri="{FF2B5EF4-FFF2-40B4-BE49-F238E27FC236}">
                      <a16:creationId xmlns:a16="http://schemas.microsoft.com/office/drawing/2014/main" id="{6C9D239C-AE67-4A5B-9A3A-082D1955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1177" y="1912092"/>
                  <a:ext cx="143776" cy="141838"/>
                </a:xfrm>
                <a:prstGeom prst="line">
                  <a:avLst/>
                </a:prstGeom>
                <a:ln w="3175">
                  <a:solidFill>
                    <a:srgbClr val="4444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Tablet Outline">
              <a:extLst>
                <a:ext uri="{FF2B5EF4-FFF2-40B4-BE49-F238E27FC236}">
                  <a16:creationId xmlns:a16="http://schemas.microsoft.com/office/drawing/2014/main" id="{ACE4A6A2-5007-495E-8EF4-5B0E4876DEC8}"/>
                </a:ext>
              </a:extLst>
            </p:cNvPr>
            <p:cNvGrpSpPr/>
            <p:nvPr/>
          </p:nvGrpSpPr>
          <p:grpSpPr>
            <a:xfrm rot="16200000">
              <a:off x="3510205" y="-874665"/>
              <a:ext cx="6068060" cy="8606117"/>
              <a:chOff x="4740346" y="2465294"/>
              <a:chExt cx="1802369" cy="2556237"/>
            </a:xfrm>
          </p:grpSpPr>
          <p:sp>
            <p:nvSpPr>
              <p:cNvPr id="559" name="Tablet Outline and Screen">
                <a:extLst>
                  <a:ext uri="{FF2B5EF4-FFF2-40B4-BE49-F238E27FC236}">
                    <a16:creationId xmlns:a16="http://schemas.microsoft.com/office/drawing/2014/main" id="{B19BED11-7706-491F-9F26-4D73A09B09AB}"/>
                  </a:ext>
                </a:extLst>
              </p:cNvPr>
              <p:cNvSpPr/>
              <p:nvPr/>
            </p:nvSpPr>
            <p:spPr>
              <a:xfrm rot="5400000">
                <a:off x="4363640" y="2842456"/>
                <a:ext cx="2555781" cy="1802369"/>
              </a:xfrm>
              <a:custGeom>
                <a:avLst/>
                <a:gdLst>
                  <a:gd name="connsiteX0" fmla="*/ 98312 w 2555781"/>
                  <a:gd name="connsiteY0" fmla="*/ 1707597 h 1802369"/>
                  <a:gd name="connsiteX1" fmla="*/ 2354723 w 2555781"/>
                  <a:gd name="connsiteY1" fmla="*/ 1707597 h 1802369"/>
                  <a:gd name="connsiteX2" fmla="*/ 2354723 w 2555781"/>
                  <a:gd name="connsiteY2" fmla="*/ 94770 h 1802369"/>
                  <a:gd name="connsiteX3" fmla="*/ 98312 w 2555781"/>
                  <a:gd name="connsiteY3" fmla="*/ 94770 h 1802369"/>
                  <a:gd name="connsiteX4" fmla="*/ 0 w 2555781"/>
                  <a:gd name="connsiteY4" fmla="*/ 1732509 h 1802369"/>
                  <a:gd name="connsiteX5" fmla="*/ 0 w 2555781"/>
                  <a:gd name="connsiteY5" fmla="*/ 69860 h 1802369"/>
                  <a:gd name="connsiteX6" fmla="*/ 69860 w 2555781"/>
                  <a:gd name="connsiteY6" fmla="*/ 0 h 1802369"/>
                  <a:gd name="connsiteX7" fmla="*/ 2485921 w 2555781"/>
                  <a:gd name="connsiteY7" fmla="*/ 0 h 1802369"/>
                  <a:gd name="connsiteX8" fmla="*/ 2555781 w 2555781"/>
                  <a:gd name="connsiteY8" fmla="*/ 69860 h 1802369"/>
                  <a:gd name="connsiteX9" fmla="*/ 2555781 w 2555781"/>
                  <a:gd name="connsiteY9" fmla="*/ 1732509 h 1802369"/>
                  <a:gd name="connsiteX10" fmla="*/ 2485921 w 2555781"/>
                  <a:gd name="connsiteY10" fmla="*/ 1802369 h 1802369"/>
                  <a:gd name="connsiteX11" fmla="*/ 69860 w 2555781"/>
                  <a:gd name="connsiteY11" fmla="*/ 1802369 h 1802369"/>
                  <a:gd name="connsiteX12" fmla="*/ 0 w 2555781"/>
                  <a:gd name="connsiteY12" fmla="*/ 1732509 h 180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55781" h="1802369">
                    <a:moveTo>
                      <a:pt x="98312" y="1707597"/>
                    </a:moveTo>
                    <a:lnTo>
                      <a:pt x="2354723" y="1707597"/>
                    </a:lnTo>
                    <a:lnTo>
                      <a:pt x="2354723" y="94770"/>
                    </a:lnTo>
                    <a:lnTo>
                      <a:pt x="98312" y="94770"/>
                    </a:lnTo>
                    <a:close/>
                    <a:moveTo>
                      <a:pt x="0" y="1732509"/>
                    </a:moveTo>
                    <a:lnTo>
                      <a:pt x="0" y="69860"/>
                    </a:lnTo>
                    <a:cubicBezTo>
                      <a:pt x="0" y="31277"/>
                      <a:pt x="31277" y="0"/>
                      <a:pt x="69860" y="0"/>
                    </a:cubicBezTo>
                    <a:lnTo>
                      <a:pt x="2485921" y="0"/>
                    </a:lnTo>
                    <a:cubicBezTo>
                      <a:pt x="2524504" y="0"/>
                      <a:pt x="2555781" y="31277"/>
                      <a:pt x="2555781" y="69860"/>
                    </a:cubicBezTo>
                    <a:lnTo>
                      <a:pt x="2555781" y="1732509"/>
                    </a:lnTo>
                    <a:cubicBezTo>
                      <a:pt x="2555781" y="1771092"/>
                      <a:pt x="2524504" y="1802369"/>
                      <a:pt x="2485921" y="1802369"/>
                    </a:cubicBezTo>
                    <a:lnTo>
                      <a:pt x="69860" y="1802369"/>
                    </a:lnTo>
                    <a:cubicBezTo>
                      <a:pt x="31277" y="1802369"/>
                      <a:pt x="0" y="1771092"/>
                      <a:pt x="0" y="1732509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Tablet Home Button">
                <a:extLst>
                  <a:ext uri="{FF2B5EF4-FFF2-40B4-BE49-F238E27FC236}">
                    <a16:creationId xmlns:a16="http://schemas.microsoft.com/office/drawing/2014/main" id="{F4B994A9-357B-4A98-B948-20D42E96D618}"/>
                  </a:ext>
                </a:extLst>
              </p:cNvPr>
              <p:cNvSpPr/>
              <p:nvPr/>
            </p:nvSpPr>
            <p:spPr>
              <a:xfrm rot="5400000">
                <a:off x="5573142" y="4850882"/>
                <a:ext cx="136777" cy="13677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ablet Outline">
                <a:extLst>
                  <a:ext uri="{FF2B5EF4-FFF2-40B4-BE49-F238E27FC236}">
                    <a16:creationId xmlns:a16="http://schemas.microsoft.com/office/drawing/2014/main" id="{842DDC13-0BD5-4A26-A042-ADCB01FC6D42}"/>
                  </a:ext>
                </a:extLst>
              </p:cNvPr>
              <p:cNvSpPr/>
              <p:nvPr/>
            </p:nvSpPr>
            <p:spPr>
              <a:xfrm rot="5400000">
                <a:off x="4363640" y="2842000"/>
                <a:ext cx="2555781" cy="1802369"/>
              </a:xfrm>
              <a:prstGeom prst="roundRect">
                <a:avLst>
                  <a:gd name="adj" fmla="val 38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1" name="Mobile Device Outline" descr="A mockup of mobile interface on a phone.">
            <a:extLst>
              <a:ext uri="{FF2B5EF4-FFF2-40B4-BE49-F238E27FC236}">
                <a16:creationId xmlns:a16="http://schemas.microsoft.com/office/drawing/2014/main" id="{22D67D32-396A-4AAB-9566-759C06E1F4FE}"/>
              </a:ext>
            </a:extLst>
          </p:cNvPr>
          <p:cNvGrpSpPr/>
          <p:nvPr/>
        </p:nvGrpSpPr>
        <p:grpSpPr>
          <a:xfrm>
            <a:off x="8698534" y="1357874"/>
            <a:ext cx="2736739" cy="5016282"/>
            <a:chOff x="1357224" y="2005431"/>
            <a:chExt cx="2449955" cy="4490624"/>
          </a:xfrm>
        </p:grpSpPr>
        <p:sp>
          <p:nvSpPr>
            <p:cNvPr id="182" name="Menu Header Background">
              <a:extLst>
                <a:ext uri="{FF2B5EF4-FFF2-40B4-BE49-F238E27FC236}">
                  <a16:creationId xmlns:a16="http://schemas.microsoft.com/office/drawing/2014/main" id="{000DEACF-1A7C-45C9-8430-A637BD693E6A}"/>
                </a:ext>
              </a:extLst>
            </p:cNvPr>
            <p:cNvSpPr/>
            <p:nvPr/>
          </p:nvSpPr>
          <p:spPr>
            <a:xfrm>
              <a:off x="1466781" y="2387397"/>
              <a:ext cx="2232972" cy="402586"/>
            </a:xfrm>
            <a:custGeom>
              <a:avLst/>
              <a:gdLst>
                <a:gd name="connsiteX0" fmla="*/ 0 w 2232972"/>
                <a:gd name="connsiteY0" fmla="*/ 0 h 402586"/>
                <a:gd name="connsiteX1" fmla="*/ 0 w 2232972"/>
                <a:gd name="connsiteY1" fmla="*/ 0 h 402586"/>
                <a:gd name="connsiteX2" fmla="*/ 535913 w 2232972"/>
                <a:gd name="connsiteY2" fmla="*/ 0 h 402586"/>
                <a:gd name="connsiteX3" fmla="*/ 1094156 w 2232972"/>
                <a:gd name="connsiteY3" fmla="*/ 0 h 402586"/>
                <a:gd name="connsiteX4" fmla="*/ 1652399 w 2232972"/>
                <a:gd name="connsiteY4" fmla="*/ 0 h 402586"/>
                <a:gd name="connsiteX5" fmla="*/ 2232972 w 2232972"/>
                <a:gd name="connsiteY5" fmla="*/ 0 h 402586"/>
                <a:gd name="connsiteX6" fmla="*/ 2232972 w 2232972"/>
                <a:gd name="connsiteY6" fmla="*/ 0 h 402586"/>
                <a:gd name="connsiteX7" fmla="*/ 2232972 w 2232972"/>
                <a:gd name="connsiteY7" fmla="*/ 402586 h 402586"/>
                <a:gd name="connsiteX8" fmla="*/ 2232972 w 2232972"/>
                <a:gd name="connsiteY8" fmla="*/ 402586 h 402586"/>
                <a:gd name="connsiteX9" fmla="*/ 1674729 w 2232972"/>
                <a:gd name="connsiteY9" fmla="*/ 402586 h 402586"/>
                <a:gd name="connsiteX10" fmla="*/ 1161145 w 2232972"/>
                <a:gd name="connsiteY10" fmla="*/ 402586 h 402586"/>
                <a:gd name="connsiteX11" fmla="*/ 647562 w 2232972"/>
                <a:gd name="connsiteY11" fmla="*/ 402586 h 402586"/>
                <a:gd name="connsiteX12" fmla="*/ 0 w 2232972"/>
                <a:gd name="connsiteY12" fmla="*/ 402586 h 402586"/>
                <a:gd name="connsiteX13" fmla="*/ 0 w 2232972"/>
                <a:gd name="connsiteY13" fmla="*/ 402586 h 402586"/>
                <a:gd name="connsiteX14" fmla="*/ 0 w 2232972"/>
                <a:gd name="connsiteY14" fmla="*/ 0 h 40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32972" h="402586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147406" y="-11487"/>
                    <a:pt x="272346" y="7094"/>
                    <a:pt x="535913" y="0"/>
                  </a:cubicBezTo>
                  <a:cubicBezTo>
                    <a:pt x="799480" y="-7094"/>
                    <a:pt x="890176" y="14257"/>
                    <a:pt x="1094156" y="0"/>
                  </a:cubicBezTo>
                  <a:cubicBezTo>
                    <a:pt x="1298136" y="-14257"/>
                    <a:pt x="1530231" y="1464"/>
                    <a:pt x="1652399" y="0"/>
                  </a:cubicBezTo>
                  <a:cubicBezTo>
                    <a:pt x="1774567" y="-1464"/>
                    <a:pt x="2039451" y="26039"/>
                    <a:pt x="2232972" y="0"/>
                  </a:cubicBezTo>
                  <a:lnTo>
                    <a:pt x="2232972" y="0"/>
                  </a:lnTo>
                  <a:cubicBezTo>
                    <a:pt x="2219879" y="83520"/>
                    <a:pt x="2246032" y="273696"/>
                    <a:pt x="2232972" y="402586"/>
                  </a:cubicBezTo>
                  <a:lnTo>
                    <a:pt x="2232972" y="402586"/>
                  </a:lnTo>
                  <a:cubicBezTo>
                    <a:pt x="2065325" y="414939"/>
                    <a:pt x="1843769" y="402560"/>
                    <a:pt x="1674729" y="402586"/>
                  </a:cubicBezTo>
                  <a:cubicBezTo>
                    <a:pt x="1505689" y="402612"/>
                    <a:pt x="1378045" y="379808"/>
                    <a:pt x="1161145" y="402586"/>
                  </a:cubicBezTo>
                  <a:cubicBezTo>
                    <a:pt x="944245" y="425364"/>
                    <a:pt x="877932" y="399227"/>
                    <a:pt x="647562" y="402586"/>
                  </a:cubicBezTo>
                  <a:cubicBezTo>
                    <a:pt x="417192" y="405945"/>
                    <a:pt x="293594" y="374392"/>
                    <a:pt x="0" y="402586"/>
                  </a:cubicBezTo>
                  <a:lnTo>
                    <a:pt x="0" y="402586"/>
                  </a:lnTo>
                  <a:cubicBezTo>
                    <a:pt x="8541" y="294937"/>
                    <a:pt x="-19623" y="103718"/>
                    <a:pt x="0" y="0"/>
                  </a:cubicBezTo>
                  <a:close/>
                </a:path>
                <a:path w="2232972" h="402586" stroke="0" extrusionOk="0">
                  <a:moveTo>
                    <a:pt x="0" y="0"/>
                  </a:moveTo>
                  <a:lnTo>
                    <a:pt x="0" y="0"/>
                  </a:lnTo>
                  <a:cubicBezTo>
                    <a:pt x="242604" y="-9532"/>
                    <a:pt x="414600" y="-17151"/>
                    <a:pt x="535913" y="0"/>
                  </a:cubicBezTo>
                  <a:cubicBezTo>
                    <a:pt x="657226" y="17151"/>
                    <a:pt x="907053" y="-21676"/>
                    <a:pt x="1027167" y="0"/>
                  </a:cubicBezTo>
                  <a:cubicBezTo>
                    <a:pt x="1147281" y="21676"/>
                    <a:pt x="1506001" y="-16517"/>
                    <a:pt x="1630070" y="0"/>
                  </a:cubicBezTo>
                  <a:cubicBezTo>
                    <a:pt x="1754139" y="16517"/>
                    <a:pt x="2036633" y="-11698"/>
                    <a:pt x="2232972" y="0"/>
                  </a:cubicBezTo>
                  <a:lnTo>
                    <a:pt x="2232972" y="0"/>
                  </a:lnTo>
                  <a:cubicBezTo>
                    <a:pt x="2219488" y="169416"/>
                    <a:pt x="2240019" y="289193"/>
                    <a:pt x="2232972" y="402586"/>
                  </a:cubicBezTo>
                  <a:lnTo>
                    <a:pt x="2232972" y="402586"/>
                  </a:lnTo>
                  <a:cubicBezTo>
                    <a:pt x="1999455" y="420234"/>
                    <a:pt x="1921617" y="381245"/>
                    <a:pt x="1719388" y="402586"/>
                  </a:cubicBezTo>
                  <a:cubicBezTo>
                    <a:pt x="1517159" y="423927"/>
                    <a:pt x="1316657" y="395772"/>
                    <a:pt x="1205805" y="402586"/>
                  </a:cubicBezTo>
                  <a:cubicBezTo>
                    <a:pt x="1094953" y="409400"/>
                    <a:pt x="734157" y="416370"/>
                    <a:pt x="602902" y="402586"/>
                  </a:cubicBezTo>
                  <a:cubicBezTo>
                    <a:pt x="471647" y="388802"/>
                    <a:pt x="171528" y="432641"/>
                    <a:pt x="0" y="402586"/>
                  </a:cubicBezTo>
                  <a:lnTo>
                    <a:pt x="0" y="402586"/>
                  </a:lnTo>
                  <a:cubicBezTo>
                    <a:pt x="10091" y="221488"/>
                    <a:pt x="166" y="108559"/>
                    <a:pt x="0" y="0"/>
                  </a:cubicBezTo>
                  <a:close/>
                </a:path>
              </a:pathLst>
            </a:custGeom>
            <a:solidFill>
              <a:srgbClr val="FAF9F9"/>
            </a:solidFill>
            <a:ln w="3175">
              <a:solidFill>
                <a:srgbClr val="B8B8B8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4" name="Address Bar">
              <a:extLst>
                <a:ext uri="{FF2B5EF4-FFF2-40B4-BE49-F238E27FC236}">
                  <a16:creationId xmlns:a16="http://schemas.microsoft.com/office/drawing/2014/main" id="{EE4AB363-19A4-444F-AB4A-16235C4DF2D0}"/>
                </a:ext>
              </a:extLst>
            </p:cNvPr>
            <p:cNvGrpSpPr/>
            <p:nvPr/>
          </p:nvGrpSpPr>
          <p:grpSpPr>
            <a:xfrm>
              <a:off x="1551469" y="2537917"/>
              <a:ext cx="2063593" cy="200859"/>
              <a:chOff x="1551469" y="2537917"/>
              <a:chExt cx="2063593" cy="200859"/>
            </a:xfrm>
          </p:grpSpPr>
          <p:sp>
            <p:nvSpPr>
              <p:cNvPr id="227" name="Address Bar Placeholder">
                <a:extLst>
                  <a:ext uri="{FF2B5EF4-FFF2-40B4-BE49-F238E27FC236}">
                    <a16:creationId xmlns:a16="http://schemas.microsoft.com/office/drawing/2014/main" id="{19F8E0DE-2C73-4680-9586-F1C22078F8FF}"/>
                  </a:ext>
                </a:extLst>
              </p:cNvPr>
              <p:cNvSpPr/>
              <p:nvPr/>
            </p:nvSpPr>
            <p:spPr>
              <a:xfrm>
                <a:off x="1551469" y="2537917"/>
                <a:ext cx="2063593" cy="200859"/>
              </a:xfrm>
              <a:custGeom>
                <a:avLst/>
                <a:gdLst>
                  <a:gd name="connsiteX0" fmla="*/ 0 w 2063593"/>
                  <a:gd name="connsiteY0" fmla="*/ 33477 h 200859"/>
                  <a:gd name="connsiteX1" fmla="*/ 33477 w 2063593"/>
                  <a:gd name="connsiteY1" fmla="*/ 0 h 200859"/>
                  <a:gd name="connsiteX2" fmla="*/ 718990 w 2063593"/>
                  <a:gd name="connsiteY2" fmla="*/ 0 h 200859"/>
                  <a:gd name="connsiteX3" fmla="*/ 1384536 w 2063593"/>
                  <a:gd name="connsiteY3" fmla="*/ 0 h 200859"/>
                  <a:gd name="connsiteX4" fmla="*/ 2030116 w 2063593"/>
                  <a:gd name="connsiteY4" fmla="*/ 0 h 200859"/>
                  <a:gd name="connsiteX5" fmla="*/ 2063593 w 2063593"/>
                  <a:gd name="connsiteY5" fmla="*/ 33477 h 200859"/>
                  <a:gd name="connsiteX6" fmla="*/ 2063593 w 2063593"/>
                  <a:gd name="connsiteY6" fmla="*/ 167382 h 200859"/>
                  <a:gd name="connsiteX7" fmla="*/ 2030116 w 2063593"/>
                  <a:gd name="connsiteY7" fmla="*/ 200859 h 200859"/>
                  <a:gd name="connsiteX8" fmla="*/ 1344603 w 2063593"/>
                  <a:gd name="connsiteY8" fmla="*/ 200859 h 200859"/>
                  <a:gd name="connsiteX9" fmla="*/ 738956 w 2063593"/>
                  <a:gd name="connsiteY9" fmla="*/ 200859 h 200859"/>
                  <a:gd name="connsiteX10" fmla="*/ 33477 w 2063593"/>
                  <a:gd name="connsiteY10" fmla="*/ 200859 h 200859"/>
                  <a:gd name="connsiteX11" fmla="*/ 0 w 2063593"/>
                  <a:gd name="connsiteY11" fmla="*/ 167382 h 200859"/>
                  <a:gd name="connsiteX12" fmla="*/ 0 w 2063593"/>
                  <a:gd name="connsiteY12" fmla="*/ 33477 h 2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3593" h="200859" fill="none" extrusionOk="0">
                    <a:moveTo>
                      <a:pt x="0" y="33477"/>
                    </a:moveTo>
                    <a:cubicBezTo>
                      <a:pt x="-4028" y="15650"/>
                      <a:pt x="14180" y="-557"/>
                      <a:pt x="33477" y="0"/>
                    </a:cubicBezTo>
                    <a:cubicBezTo>
                      <a:pt x="327232" y="16354"/>
                      <a:pt x="563256" y="25531"/>
                      <a:pt x="718990" y="0"/>
                    </a:cubicBezTo>
                    <a:cubicBezTo>
                      <a:pt x="874724" y="-25531"/>
                      <a:pt x="1249272" y="-12811"/>
                      <a:pt x="1384536" y="0"/>
                    </a:cubicBezTo>
                    <a:cubicBezTo>
                      <a:pt x="1519800" y="12811"/>
                      <a:pt x="1805807" y="-1158"/>
                      <a:pt x="2030116" y="0"/>
                    </a:cubicBezTo>
                    <a:cubicBezTo>
                      <a:pt x="2046373" y="92"/>
                      <a:pt x="2063904" y="14428"/>
                      <a:pt x="2063593" y="33477"/>
                    </a:cubicBezTo>
                    <a:cubicBezTo>
                      <a:pt x="2064905" y="74049"/>
                      <a:pt x="2061901" y="107762"/>
                      <a:pt x="2063593" y="167382"/>
                    </a:cubicBezTo>
                    <a:cubicBezTo>
                      <a:pt x="2064639" y="187941"/>
                      <a:pt x="2047733" y="201319"/>
                      <a:pt x="2030116" y="200859"/>
                    </a:cubicBezTo>
                    <a:cubicBezTo>
                      <a:pt x="1848501" y="230173"/>
                      <a:pt x="1573211" y="175859"/>
                      <a:pt x="1344603" y="200859"/>
                    </a:cubicBezTo>
                    <a:cubicBezTo>
                      <a:pt x="1115995" y="225859"/>
                      <a:pt x="933411" y="207364"/>
                      <a:pt x="738956" y="200859"/>
                    </a:cubicBezTo>
                    <a:cubicBezTo>
                      <a:pt x="544501" y="194354"/>
                      <a:pt x="359529" y="215920"/>
                      <a:pt x="33477" y="200859"/>
                    </a:cubicBezTo>
                    <a:cubicBezTo>
                      <a:pt x="18248" y="202000"/>
                      <a:pt x="873" y="188810"/>
                      <a:pt x="0" y="167382"/>
                    </a:cubicBezTo>
                    <a:cubicBezTo>
                      <a:pt x="-5280" y="131818"/>
                      <a:pt x="4609" y="88914"/>
                      <a:pt x="0" y="33477"/>
                    </a:cubicBezTo>
                    <a:close/>
                  </a:path>
                  <a:path w="2063593" h="200859" stroke="0" extrusionOk="0">
                    <a:moveTo>
                      <a:pt x="0" y="33477"/>
                    </a:moveTo>
                    <a:cubicBezTo>
                      <a:pt x="-816" y="14484"/>
                      <a:pt x="11940" y="1144"/>
                      <a:pt x="33477" y="0"/>
                    </a:cubicBezTo>
                    <a:cubicBezTo>
                      <a:pt x="372115" y="-502"/>
                      <a:pt x="569535" y="19379"/>
                      <a:pt x="738956" y="0"/>
                    </a:cubicBezTo>
                    <a:cubicBezTo>
                      <a:pt x="908377" y="-19379"/>
                      <a:pt x="1093092" y="25059"/>
                      <a:pt x="1384536" y="0"/>
                    </a:cubicBezTo>
                    <a:cubicBezTo>
                      <a:pt x="1675980" y="-25059"/>
                      <a:pt x="1745014" y="-18367"/>
                      <a:pt x="2030116" y="0"/>
                    </a:cubicBezTo>
                    <a:cubicBezTo>
                      <a:pt x="2047982" y="-2008"/>
                      <a:pt x="2064700" y="10890"/>
                      <a:pt x="2063593" y="33477"/>
                    </a:cubicBezTo>
                    <a:cubicBezTo>
                      <a:pt x="2066029" y="78774"/>
                      <a:pt x="2058004" y="115532"/>
                      <a:pt x="2063593" y="167382"/>
                    </a:cubicBezTo>
                    <a:cubicBezTo>
                      <a:pt x="2063452" y="184523"/>
                      <a:pt x="2047555" y="202318"/>
                      <a:pt x="2030116" y="200859"/>
                    </a:cubicBezTo>
                    <a:cubicBezTo>
                      <a:pt x="1810516" y="211454"/>
                      <a:pt x="1692292" y="179922"/>
                      <a:pt x="1404502" y="200859"/>
                    </a:cubicBezTo>
                    <a:cubicBezTo>
                      <a:pt x="1116712" y="221796"/>
                      <a:pt x="1059382" y="200369"/>
                      <a:pt x="738956" y="200859"/>
                    </a:cubicBezTo>
                    <a:cubicBezTo>
                      <a:pt x="418530" y="201349"/>
                      <a:pt x="315099" y="188202"/>
                      <a:pt x="33477" y="200859"/>
                    </a:cubicBezTo>
                    <a:cubicBezTo>
                      <a:pt x="16940" y="198930"/>
                      <a:pt x="2263" y="184412"/>
                      <a:pt x="0" y="167382"/>
                    </a:cubicBezTo>
                    <a:cubicBezTo>
                      <a:pt x="1482" y="124762"/>
                      <a:pt x="-4443" y="82703"/>
                      <a:pt x="0" y="33477"/>
                    </a:cubicBezTo>
                    <a:close/>
                  </a:path>
                </a:pathLst>
              </a:custGeom>
              <a:solidFill>
                <a:srgbClr val="E7E7EA"/>
              </a:solidFill>
              <a:ln>
                <a:solidFill>
                  <a:srgbClr val="E7E7EA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Website Text Placeholder">
                <a:extLst>
                  <a:ext uri="{FF2B5EF4-FFF2-40B4-BE49-F238E27FC236}">
                    <a16:creationId xmlns:a16="http://schemas.microsoft.com/office/drawing/2014/main" id="{42BA083A-D533-4613-AE42-29C82F4DE98D}"/>
                  </a:ext>
                </a:extLst>
              </p:cNvPr>
              <p:cNvSpPr txBox="1"/>
              <p:nvPr/>
            </p:nvSpPr>
            <p:spPr>
              <a:xfrm>
                <a:off x="1924445" y="2579450"/>
                <a:ext cx="1326402" cy="1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contoso.com</a:t>
                </a:r>
              </a:p>
            </p:txBody>
          </p:sp>
          <p:pic>
            <p:nvPicPr>
              <p:cNvPr id="229" name="Refresh Graphic" descr="Refresh">
                <a:extLst>
                  <a:ext uri="{FF2B5EF4-FFF2-40B4-BE49-F238E27FC236}">
                    <a16:creationId xmlns:a16="http://schemas.microsoft.com/office/drawing/2014/main" id="{F5435132-289D-4538-9C23-BB6C24A7F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246195">
                <a:off x="3460112" y="2586875"/>
                <a:ext cx="117597" cy="117597"/>
              </a:xfrm>
              <a:prstGeom prst="rect">
                <a:avLst/>
              </a:prstGeom>
            </p:spPr>
          </p:pic>
        </p:grpSp>
        <p:grpSp>
          <p:nvGrpSpPr>
            <p:cNvPr id="187" name="Mobile Header">
              <a:extLst>
                <a:ext uri="{FF2B5EF4-FFF2-40B4-BE49-F238E27FC236}">
                  <a16:creationId xmlns:a16="http://schemas.microsoft.com/office/drawing/2014/main" id="{D5EAED2A-3415-49EB-B754-85EBA7435110}"/>
                </a:ext>
              </a:extLst>
            </p:cNvPr>
            <p:cNvGrpSpPr/>
            <p:nvPr/>
          </p:nvGrpSpPr>
          <p:grpSpPr>
            <a:xfrm>
              <a:off x="1519184" y="2406489"/>
              <a:ext cx="2129699" cy="115185"/>
              <a:chOff x="1519184" y="2406489"/>
              <a:chExt cx="2129699" cy="115185"/>
            </a:xfrm>
          </p:grpSpPr>
          <p:grpSp>
            <p:nvGrpSpPr>
              <p:cNvPr id="217" name="Wifi Graphic">
                <a:extLst>
                  <a:ext uri="{FF2B5EF4-FFF2-40B4-BE49-F238E27FC236}">
                    <a16:creationId xmlns:a16="http://schemas.microsoft.com/office/drawing/2014/main" id="{5E238DF2-233B-4331-A1DF-91F8B74A47D1}"/>
                  </a:ext>
                </a:extLst>
              </p:cNvPr>
              <p:cNvGrpSpPr/>
              <p:nvPr/>
            </p:nvGrpSpPr>
            <p:grpSpPr>
              <a:xfrm>
                <a:off x="1519184" y="2443972"/>
                <a:ext cx="76986" cy="49748"/>
                <a:chOff x="1519184" y="2443972"/>
                <a:chExt cx="76986" cy="49748"/>
              </a:xfrm>
            </p:grpSpPr>
            <p:sp>
              <p:nvSpPr>
                <p:cNvPr id="222" name="Rectangle 4">
                  <a:extLst>
                    <a:ext uri="{FF2B5EF4-FFF2-40B4-BE49-F238E27FC236}">
                      <a16:creationId xmlns:a16="http://schemas.microsoft.com/office/drawing/2014/main" id="{7852605D-248F-4669-B764-2BA3349BC20F}"/>
                    </a:ext>
                  </a:extLst>
                </p:cNvPr>
                <p:cNvSpPr/>
                <p:nvPr/>
              </p:nvSpPr>
              <p:spPr>
                <a:xfrm>
                  <a:off x="1588109" y="2443972"/>
                  <a:ext cx="8061" cy="4836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Rectangle 3">
                  <a:extLst>
                    <a:ext uri="{FF2B5EF4-FFF2-40B4-BE49-F238E27FC236}">
                      <a16:creationId xmlns:a16="http://schemas.microsoft.com/office/drawing/2014/main" id="{AEFA2F67-C4FA-41C2-B54E-10A4E159B3D2}"/>
                    </a:ext>
                  </a:extLst>
                </p:cNvPr>
                <p:cNvSpPr/>
                <p:nvPr/>
              </p:nvSpPr>
              <p:spPr>
                <a:xfrm>
                  <a:off x="1566245" y="2451826"/>
                  <a:ext cx="8061" cy="40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2">
                  <a:extLst>
                    <a:ext uri="{FF2B5EF4-FFF2-40B4-BE49-F238E27FC236}">
                      <a16:creationId xmlns:a16="http://schemas.microsoft.com/office/drawing/2014/main" id="{52F1A0BC-0403-473D-8505-CC4CCC195FA7}"/>
                    </a:ext>
                  </a:extLst>
                </p:cNvPr>
                <p:cNvSpPr/>
                <p:nvPr/>
              </p:nvSpPr>
              <p:spPr>
                <a:xfrm>
                  <a:off x="1542714" y="2461475"/>
                  <a:ext cx="8061" cy="3224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Rectangle 1">
                  <a:extLst>
                    <a:ext uri="{FF2B5EF4-FFF2-40B4-BE49-F238E27FC236}">
                      <a16:creationId xmlns:a16="http://schemas.microsoft.com/office/drawing/2014/main" id="{53634B12-CA40-4C45-8BA1-CD0CE0BB5EE5}"/>
                    </a:ext>
                  </a:extLst>
                </p:cNvPr>
                <p:cNvSpPr/>
                <p:nvPr/>
              </p:nvSpPr>
              <p:spPr>
                <a:xfrm>
                  <a:off x="1519184" y="2474221"/>
                  <a:ext cx="8061" cy="16123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 fill="none" extrusionOk="0">
                      <a:moveTo>
                        <a:pt x="0" y="0"/>
                      </a:moveTo>
                      <a:cubicBezTo>
                        <a:pt x="4791" y="327"/>
                        <a:pt x="6400" y="69"/>
                        <a:pt x="10000" y="0"/>
                      </a:cubicBezTo>
                      <a:cubicBezTo>
                        <a:pt x="9955" y="3464"/>
                        <a:pt x="10081" y="7866"/>
                        <a:pt x="10000" y="10000"/>
                      </a:cubicBezTo>
                      <a:cubicBezTo>
                        <a:pt x="6219" y="9793"/>
                        <a:pt x="4034" y="10351"/>
                        <a:pt x="0" y="10000"/>
                      </a:cubicBezTo>
                      <a:cubicBezTo>
                        <a:pt x="454" y="6185"/>
                        <a:pt x="74" y="2352"/>
                        <a:pt x="0" y="0"/>
                      </a:cubicBezTo>
                      <a:close/>
                    </a:path>
                    <a:path w="10000" h="10000" stroke="0" extrusionOk="0">
                      <a:moveTo>
                        <a:pt x="0" y="0"/>
                      </a:moveTo>
                      <a:cubicBezTo>
                        <a:pt x="3868" y="-313"/>
                        <a:pt x="7744" y="7"/>
                        <a:pt x="10000" y="0"/>
                      </a:cubicBezTo>
                      <a:cubicBezTo>
                        <a:pt x="10451" y="4945"/>
                        <a:pt x="10100" y="5440"/>
                        <a:pt x="10000" y="10000"/>
                      </a:cubicBezTo>
                      <a:cubicBezTo>
                        <a:pt x="7056" y="10499"/>
                        <a:pt x="4749" y="10060"/>
                        <a:pt x="0" y="10000"/>
                      </a:cubicBezTo>
                      <a:cubicBezTo>
                        <a:pt x="-33" y="7118"/>
                        <a:pt x="-309" y="3157"/>
                        <a:pt x="0" y="0"/>
                      </a:cubicBezTo>
                      <a:close/>
                    </a:path>
                  </a:pathLst>
                </a:custGeom>
                <a:solidFill>
                  <a:srgbClr val="444446"/>
                </a:solidFill>
                <a:ln w="6350">
                  <a:solidFill>
                    <a:srgbClr val="444446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8" name="Time">
                <a:extLst>
                  <a:ext uri="{FF2B5EF4-FFF2-40B4-BE49-F238E27FC236}">
                    <a16:creationId xmlns:a16="http://schemas.microsoft.com/office/drawing/2014/main" id="{126901D2-1A45-4B2B-8D14-BEC7FFB88200}"/>
                  </a:ext>
                </a:extLst>
              </p:cNvPr>
              <p:cNvSpPr txBox="1"/>
              <p:nvPr/>
            </p:nvSpPr>
            <p:spPr>
              <a:xfrm>
                <a:off x="2432687" y="2427656"/>
                <a:ext cx="315333" cy="79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8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5:15 PM</a:t>
                </a:r>
              </a:p>
            </p:txBody>
          </p:sp>
          <p:sp>
            <p:nvSpPr>
              <p:cNvPr id="219" name="Battery Percentage">
                <a:extLst>
                  <a:ext uri="{FF2B5EF4-FFF2-40B4-BE49-F238E27FC236}">
                    <a16:creationId xmlns:a16="http://schemas.microsoft.com/office/drawing/2014/main" id="{410FC9AC-42D1-41BA-8F9C-CC89A1C61B0E}"/>
                  </a:ext>
                </a:extLst>
              </p:cNvPr>
              <p:cNvSpPr txBox="1"/>
              <p:nvPr/>
            </p:nvSpPr>
            <p:spPr>
              <a:xfrm>
                <a:off x="3371527" y="2430363"/>
                <a:ext cx="132238" cy="79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18%</a:t>
                </a:r>
              </a:p>
            </p:txBody>
          </p:sp>
          <p:pic>
            <p:nvPicPr>
              <p:cNvPr id="220" name="Signal Graphic" descr="Wi Fi">
                <a:extLst>
                  <a:ext uri="{FF2B5EF4-FFF2-40B4-BE49-F238E27FC236}">
                    <a16:creationId xmlns:a16="http://schemas.microsoft.com/office/drawing/2014/main" id="{3F12347E-DB12-4469-8F8B-0CDA420DD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605822" y="2406489"/>
                <a:ext cx="108816" cy="108816"/>
              </a:xfrm>
              <a:prstGeom prst="rect">
                <a:avLst/>
              </a:prstGeom>
            </p:spPr>
          </p:pic>
          <p:pic>
            <p:nvPicPr>
              <p:cNvPr id="221" name="Battery Icon" descr="Empty battery">
                <a:extLst>
                  <a:ext uri="{FF2B5EF4-FFF2-40B4-BE49-F238E27FC236}">
                    <a16:creationId xmlns:a16="http://schemas.microsoft.com/office/drawing/2014/main" id="{F4F332B7-A139-4D2F-866F-FE99C6D1B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516646" y="2412857"/>
                <a:ext cx="132237" cy="108817"/>
              </a:xfrm>
              <a:prstGeom prst="rect">
                <a:avLst/>
              </a:prstGeom>
            </p:spPr>
          </p:pic>
        </p:grpSp>
        <p:grpSp>
          <p:nvGrpSpPr>
            <p:cNvPr id="190" name="Mobile Placeholder">
              <a:extLst>
                <a:ext uri="{FF2B5EF4-FFF2-40B4-BE49-F238E27FC236}">
                  <a16:creationId xmlns:a16="http://schemas.microsoft.com/office/drawing/2014/main" id="{9389A146-2D5A-4350-A1D7-91BB3442082E}"/>
                </a:ext>
              </a:extLst>
            </p:cNvPr>
            <p:cNvGrpSpPr/>
            <p:nvPr/>
          </p:nvGrpSpPr>
          <p:grpSpPr>
            <a:xfrm>
              <a:off x="1357224" y="2005431"/>
              <a:ext cx="2449955" cy="4490624"/>
              <a:chOff x="2633629" y="2629128"/>
              <a:chExt cx="1135777" cy="2228569"/>
            </a:xfrm>
          </p:grpSpPr>
          <p:sp>
            <p:nvSpPr>
              <p:cNvPr id="191" name="Mobile Device Body and Screen">
                <a:extLst>
                  <a:ext uri="{FF2B5EF4-FFF2-40B4-BE49-F238E27FC236}">
                    <a16:creationId xmlns:a16="http://schemas.microsoft.com/office/drawing/2014/main" id="{16460CB7-F80D-471F-86DC-EA4E1910FE31}"/>
                  </a:ext>
                </a:extLst>
              </p:cNvPr>
              <p:cNvSpPr/>
              <p:nvPr/>
            </p:nvSpPr>
            <p:spPr>
              <a:xfrm>
                <a:off x="2649723" y="2629583"/>
                <a:ext cx="1102071" cy="2228114"/>
              </a:xfrm>
              <a:custGeom>
                <a:avLst/>
                <a:gdLst>
                  <a:gd name="connsiteX0" fmla="*/ 40280 w 1102071"/>
                  <a:gd name="connsiteY0" fmla="*/ 199535 h 2228114"/>
                  <a:gd name="connsiteX1" fmla="*/ 40280 w 1102071"/>
                  <a:gd name="connsiteY1" fmla="*/ 1992572 h 2228114"/>
                  <a:gd name="connsiteX2" fmla="*/ 1061792 w 1102071"/>
                  <a:gd name="connsiteY2" fmla="*/ 1992572 h 2228114"/>
                  <a:gd name="connsiteX3" fmla="*/ 1061792 w 1102071"/>
                  <a:gd name="connsiteY3" fmla="*/ 199535 h 2228114"/>
                  <a:gd name="connsiteX4" fmla="*/ 152483 w 1102071"/>
                  <a:gd name="connsiteY4" fmla="*/ 0 h 2228114"/>
                  <a:gd name="connsiteX5" fmla="*/ 949588 w 1102071"/>
                  <a:gd name="connsiteY5" fmla="*/ 0 h 2228114"/>
                  <a:gd name="connsiteX6" fmla="*/ 1102071 w 1102071"/>
                  <a:gd name="connsiteY6" fmla="*/ 152483 h 2228114"/>
                  <a:gd name="connsiteX7" fmla="*/ 1102071 w 1102071"/>
                  <a:gd name="connsiteY7" fmla="*/ 2075631 h 2228114"/>
                  <a:gd name="connsiteX8" fmla="*/ 949588 w 1102071"/>
                  <a:gd name="connsiteY8" fmla="*/ 2228114 h 2228114"/>
                  <a:gd name="connsiteX9" fmla="*/ 152483 w 1102071"/>
                  <a:gd name="connsiteY9" fmla="*/ 2228114 h 2228114"/>
                  <a:gd name="connsiteX10" fmla="*/ 0 w 1102071"/>
                  <a:gd name="connsiteY10" fmla="*/ 2075631 h 2228114"/>
                  <a:gd name="connsiteX11" fmla="*/ 0 w 1102071"/>
                  <a:gd name="connsiteY11" fmla="*/ 152483 h 2228114"/>
                  <a:gd name="connsiteX12" fmla="*/ 152483 w 1102071"/>
                  <a:gd name="connsiteY12" fmla="*/ 0 h 222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2071" h="2228114">
                    <a:moveTo>
                      <a:pt x="40280" y="199535"/>
                    </a:moveTo>
                    <a:lnTo>
                      <a:pt x="40280" y="1992572"/>
                    </a:lnTo>
                    <a:lnTo>
                      <a:pt x="1061792" y="1992572"/>
                    </a:lnTo>
                    <a:lnTo>
                      <a:pt x="1061792" y="199535"/>
                    </a:lnTo>
                    <a:close/>
                    <a:moveTo>
                      <a:pt x="152483" y="0"/>
                    </a:moveTo>
                    <a:lnTo>
                      <a:pt x="949588" y="0"/>
                    </a:lnTo>
                    <a:cubicBezTo>
                      <a:pt x="1033802" y="0"/>
                      <a:pt x="1102071" y="68269"/>
                      <a:pt x="1102071" y="152483"/>
                    </a:cubicBezTo>
                    <a:lnTo>
                      <a:pt x="1102071" y="2075631"/>
                    </a:lnTo>
                    <a:cubicBezTo>
                      <a:pt x="1102071" y="2159845"/>
                      <a:pt x="1033802" y="2228114"/>
                      <a:pt x="949588" y="2228114"/>
                    </a:cubicBezTo>
                    <a:lnTo>
                      <a:pt x="152483" y="2228114"/>
                    </a:lnTo>
                    <a:cubicBezTo>
                      <a:pt x="68269" y="2228114"/>
                      <a:pt x="0" y="2159845"/>
                      <a:pt x="0" y="2075631"/>
                    </a:cubicBezTo>
                    <a:lnTo>
                      <a:pt x="0" y="152483"/>
                    </a:lnTo>
                    <a:cubicBezTo>
                      <a:pt x="0" y="68269"/>
                      <a:pt x="68269" y="0"/>
                      <a:pt x="15248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Mobile Home Button">
                <a:extLst>
                  <a:ext uri="{FF2B5EF4-FFF2-40B4-BE49-F238E27FC236}">
                    <a16:creationId xmlns:a16="http://schemas.microsoft.com/office/drawing/2014/main" id="{9DB76C2C-DEE8-461F-ADA6-4AC2593ADB86}"/>
                  </a:ext>
                </a:extLst>
              </p:cNvPr>
              <p:cNvSpPr/>
              <p:nvPr/>
            </p:nvSpPr>
            <p:spPr>
              <a:xfrm>
                <a:off x="3091364" y="4689451"/>
                <a:ext cx="218789" cy="107255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ounded Rectangle 1">
                <a:extLst>
                  <a:ext uri="{FF2B5EF4-FFF2-40B4-BE49-F238E27FC236}">
                    <a16:creationId xmlns:a16="http://schemas.microsoft.com/office/drawing/2014/main" id="{31958670-B301-44E8-9C2D-285E3581778A}"/>
                  </a:ext>
                </a:extLst>
              </p:cNvPr>
              <p:cNvSpPr/>
              <p:nvPr/>
            </p:nvSpPr>
            <p:spPr>
              <a:xfrm>
                <a:off x="3111615" y="2716500"/>
                <a:ext cx="177522" cy="26474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3">
                <a:extLst>
                  <a:ext uri="{FF2B5EF4-FFF2-40B4-BE49-F238E27FC236}">
                    <a16:creationId xmlns:a16="http://schemas.microsoft.com/office/drawing/2014/main" id="{81FFA3DC-9A86-4395-A139-D405B4415F56}"/>
                  </a:ext>
                </a:extLst>
              </p:cNvPr>
              <p:cNvSpPr/>
              <p:nvPr/>
            </p:nvSpPr>
            <p:spPr>
              <a:xfrm flipH="1">
                <a:off x="3352328" y="2714956"/>
                <a:ext cx="31884" cy="31884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2">
                <a:extLst>
                  <a:ext uri="{FF2B5EF4-FFF2-40B4-BE49-F238E27FC236}">
                    <a16:creationId xmlns:a16="http://schemas.microsoft.com/office/drawing/2014/main" id="{5A9FE67B-66C1-4457-B923-F75732CC7E20}"/>
                  </a:ext>
                </a:extLst>
              </p:cNvPr>
              <p:cNvSpPr/>
              <p:nvPr/>
            </p:nvSpPr>
            <p:spPr>
              <a:xfrm>
                <a:off x="2998800" y="2700836"/>
                <a:ext cx="57030" cy="57030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7C3499F-9D65-4D8F-89EC-3AFD6A1964E0}"/>
                  </a:ext>
                </a:extLst>
              </p:cNvPr>
              <p:cNvSpPr/>
              <p:nvPr/>
            </p:nvSpPr>
            <p:spPr>
              <a:xfrm>
                <a:off x="2864000" y="2700836"/>
                <a:ext cx="57030" cy="57030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Mobile Button 3">
                <a:extLst>
                  <a:ext uri="{FF2B5EF4-FFF2-40B4-BE49-F238E27FC236}">
                    <a16:creationId xmlns:a16="http://schemas.microsoft.com/office/drawing/2014/main" id="{1EB584CC-C64B-4E84-9516-0F2848CDE869}"/>
                  </a:ext>
                </a:extLst>
              </p:cNvPr>
              <p:cNvSpPr/>
              <p:nvPr/>
            </p:nvSpPr>
            <p:spPr>
              <a:xfrm>
                <a:off x="2633630" y="3096125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Mobile Button 2">
                <a:extLst>
                  <a:ext uri="{FF2B5EF4-FFF2-40B4-BE49-F238E27FC236}">
                    <a16:creationId xmlns:a16="http://schemas.microsoft.com/office/drawing/2014/main" id="{65DB9D33-E62F-489D-AEBB-163B1FC8ACEA}"/>
                  </a:ext>
                </a:extLst>
              </p:cNvPr>
              <p:cNvSpPr/>
              <p:nvPr/>
            </p:nvSpPr>
            <p:spPr>
              <a:xfrm>
                <a:off x="2633629" y="3282770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Mobile Button 1">
                <a:extLst>
                  <a:ext uri="{FF2B5EF4-FFF2-40B4-BE49-F238E27FC236}">
                    <a16:creationId xmlns:a16="http://schemas.microsoft.com/office/drawing/2014/main" id="{69063770-8FB7-458F-AFD7-0D7F90701EAD}"/>
                  </a:ext>
                </a:extLst>
              </p:cNvPr>
              <p:cNvSpPr/>
              <p:nvPr/>
            </p:nvSpPr>
            <p:spPr>
              <a:xfrm>
                <a:off x="3753504" y="3096125"/>
                <a:ext cx="15902" cy="156982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Mobile Device Outline">
                <a:extLst>
                  <a:ext uri="{FF2B5EF4-FFF2-40B4-BE49-F238E27FC236}">
                    <a16:creationId xmlns:a16="http://schemas.microsoft.com/office/drawing/2014/main" id="{86E48A58-07EE-40F2-95FF-5AAB5C67CA6C}"/>
                  </a:ext>
                </a:extLst>
              </p:cNvPr>
              <p:cNvSpPr/>
              <p:nvPr/>
            </p:nvSpPr>
            <p:spPr>
              <a:xfrm>
                <a:off x="2650578" y="2629128"/>
                <a:ext cx="1102071" cy="2228114"/>
              </a:xfrm>
              <a:prstGeom prst="roundRect">
                <a:avLst>
                  <a:gd name="adj" fmla="val 1383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" name="Centered Placeholder Lines" descr="Centered paragraph placeholder, shown as lines">
            <a:extLst>
              <a:ext uri="{FF2B5EF4-FFF2-40B4-BE49-F238E27FC236}">
                <a16:creationId xmlns:a16="http://schemas.microsoft.com/office/drawing/2014/main" id="{E8590244-4775-4A1D-85DE-3838AA71A23E}"/>
              </a:ext>
            </a:extLst>
          </p:cNvPr>
          <p:cNvGrpSpPr/>
          <p:nvPr/>
        </p:nvGrpSpPr>
        <p:grpSpPr>
          <a:xfrm>
            <a:off x="723097" y="2666157"/>
            <a:ext cx="5609970" cy="2863881"/>
            <a:chOff x="-5337756" y="5249196"/>
            <a:chExt cx="1856232" cy="622836"/>
          </a:xfrm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2AC5FDAD-AA88-47E4-B432-52B7A89379F3}"/>
                </a:ext>
              </a:extLst>
            </p:cNvPr>
            <p:cNvSpPr/>
            <p:nvPr/>
          </p:nvSpPr>
          <p:spPr>
            <a:xfrm>
              <a:off x="-5337755" y="5808024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599497 w 1854115"/>
                <a:gd name="connsiteY1" fmla="*/ 0 h 64008"/>
                <a:gd name="connsiteX2" fmla="*/ 1161912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17536 w 1854115"/>
                <a:gd name="connsiteY5" fmla="*/ 64008 h 64008"/>
                <a:gd name="connsiteX6" fmla="*/ 599497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200035" y="-2029"/>
                    <a:pt x="368190" y="-5356"/>
                    <a:pt x="599497" y="0"/>
                  </a:cubicBezTo>
                  <a:cubicBezTo>
                    <a:pt x="830804" y="5356"/>
                    <a:pt x="996185" y="-24499"/>
                    <a:pt x="1161912" y="0"/>
                  </a:cubicBezTo>
                  <a:cubicBezTo>
                    <a:pt x="1327639" y="24499"/>
                    <a:pt x="1702646" y="-20984"/>
                    <a:pt x="1854115" y="0"/>
                  </a:cubicBezTo>
                  <a:cubicBezTo>
                    <a:pt x="1851062" y="30602"/>
                    <a:pt x="1857304" y="41776"/>
                    <a:pt x="1854115" y="64008"/>
                  </a:cubicBezTo>
                  <a:cubicBezTo>
                    <a:pt x="1582743" y="36019"/>
                    <a:pt x="1432085" y="83208"/>
                    <a:pt x="1217536" y="64008"/>
                  </a:cubicBezTo>
                  <a:cubicBezTo>
                    <a:pt x="1002987" y="44808"/>
                    <a:pt x="826701" y="63232"/>
                    <a:pt x="599497" y="64008"/>
                  </a:cubicBezTo>
                  <a:cubicBezTo>
                    <a:pt x="372293" y="64784"/>
                    <a:pt x="238472" y="85514"/>
                    <a:pt x="0" y="64008"/>
                  </a:cubicBezTo>
                  <a:cubicBezTo>
                    <a:pt x="138" y="49379"/>
                    <a:pt x="-87" y="23460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04624" y="-10387"/>
                    <a:pt x="481832" y="30131"/>
                    <a:pt x="636579" y="0"/>
                  </a:cubicBezTo>
                  <a:cubicBezTo>
                    <a:pt x="791326" y="-30131"/>
                    <a:pt x="1062659" y="10536"/>
                    <a:pt x="1236077" y="0"/>
                  </a:cubicBezTo>
                  <a:cubicBezTo>
                    <a:pt x="1409495" y="-10536"/>
                    <a:pt x="1562506" y="11132"/>
                    <a:pt x="1854115" y="0"/>
                  </a:cubicBezTo>
                  <a:cubicBezTo>
                    <a:pt x="1852089" y="31063"/>
                    <a:pt x="1853369" y="46416"/>
                    <a:pt x="1854115" y="64008"/>
                  </a:cubicBezTo>
                  <a:cubicBezTo>
                    <a:pt x="1698902" y="41615"/>
                    <a:pt x="1463858" y="59166"/>
                    <a:pt x="1254618" y="64008"/>
                  </a:cubicBezTo>
                  <a:cubicBezTo>
                    <a:pt x="1045378" y="68850"/>
                    <a:pt x="851273" y="61260"/>
                    <a:pt x="673662" y="64008"/>
                  </a:cubicBezTo>
                  <a:cubicBezTo>
                    <a:pt x="496051" y="66756"/>
                    <a:pt x="295234" y="66981"/>
                    <a:pt x="0" y="64008"/>
                  </a:cubicBezTo>
                  <a:cubicBezTo>
                    <a:pt x="-1768" y="32522"/>
                    <a:pt x="2098" y="17797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96747104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A28D336E-001F-46B2-86AA-56F2FACCDEC7}"/>
                </a:ext>
              </a:extLst>
            </p:cNvPr>
            <p:cNvSpPr/>
            <p:nvPr/>
          </p:nvSpPr>
          <p:spPr>
            <a:xfrm>
              <a:off x="-5337756" y="5668317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580956 w 1854115"/>
                <a:gd name="connsiteY1" fmla="*/ 0 h 64008"/>
                <a:gd name="connsiteX2" fmla="*/ 1217536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73159 w 1854115"/>
                <a:gd name="connsiteY5" fmla="*/ 64008 h 64008"/>
                <a:gd name="connsiteX6" fmla="*/ 655121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173830" y="19070"/>
                    <a:pt x="355335" y="-16253"/>
                    <a:pt x="580956" y="0"/>
                  </a:cubicBezTo>
                  <a:cubicBezTo>
                    <a:pt x="806577" y="16253"/>
                    <a:pt x="976446" y="-15059"/>
                    <a:pt x="1217536" y="0"/>
                  </a:cubicBezTo>
                  <a:cubicBezTo>
                    <a:pt x="1458626" y="15059"/>
                    <a:pt x="1638197" y="8200"/>
                    <a:pt x="1854115" y="0"/>
                  </a:cubicBezTo>
                  <a:cubicBezTo>
                    <a:pt x="1854789" y="13239"/>
                    <a:pt x="1851841" y="45150"/>
                    <a:pt x="1854115" y="64008"/>
                  </a:cubicBezTo>
                  <a:cubicBezTo>
                    <a:pt x="1585968" y="82561"/>
                    <a:pt x="1413365" y="41866"/>
                    <a:pt x="1273159" y="64008"/>
                  </a:cubicBezTo>
                  <a:cubicBezTo>
                    <a:pt x="1132953" y="86150"/>
                    <a:pt x="807631" y="66532"/>
                    <a:pt x="655121" y="64008"/>
                  </a:cubicBezTo>
                  <a:cubicBezTo>
                    <a:pt x="502611" y="61484"/>
                    <a:pt x="152575" y="39587"/>
                    <a:pt x="0" y="64008"/>
                  </a:cubicBezTo>
                  <a:cubicBezTo>
                    <a:pt x="1835" y="34295"/>
                    <a:pt x="920" y="24304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171818" y="8655"/>
                    <a:pt x="328406" y="-17651"/>
                    <a:pt x="580956" y="0"/>
                  </a:cubicBezTo>
                  <a:cubicBezTo>
                    <a:pt x="833506" y="17651"/>
                    <a:pt x="928381" y="-10795"/>
                    <a:pt x="1143371" y="0"/>
                  </a:cubicBezTo>
                  <a:cubicBezTo>
                    <a:pt x="1358361" y="10795"/>
                    <a:pt x="1533060" y="-14323"/>
                    <a:pt x="1854115" y="0"/>
                  </a:cubicBezTo>
                  <a:cubicBezTo>
                    <a:pt x="1854523" y="21212"/>
                    <a:pt x="1856060" y="36781"/>
                    <a:pt x="1854115" y="64008"/>
                  </a:cubicBezTo>
                  <a:cubicBezTo>
                    <a:pt x="1562525" y="65627"/>
                    <a:pt x="1497999" y="32413"/>
                    <a:pt x="1217536" y="64008"/>
                  </a:cubicBezTo>
                  <a:cubicBezTo>
                    <a:pt x="937073" y="95603"/>
                    <a:pt x="907823" y="85011"/>
                    <a:pt x="655121" y="64008"/>
                  </a:cubicBezTo>
                  <a:cubicBezTo>
                    <a:pt x="402419" y="43005"/>
                    <a:pt x="188958" y="44973"/>
                    <a:pt x="0" y="64008"/>
                  </a:cubicBezTo>
                  <a:cubicBezTo>
                    <a:pt x="608" y="42010"/>
                    <a:pt x="614" y="26928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2EA7D7D8-4DEE-419C-900A-D95814563BFC}"/>
                </a:ext>
              </a:extLst>
            </p:cNvPr>
            <p:cNvSpPr/>
            <p:nvPr/>
          </p:nvSpPr>
          <p:spPr>
            <a:xfrm>
              <a:off x="-5337756" y="5528610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618038 w 1854115"/>
                <a:gd name="connsiteY1" fmla="*/ 0 h 64008"/>
                <a:gd name="connsiteX2" fmla="*/ 1236077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91700 w 1854115"/>
                <a:gd name="connsiteY5" fmla="*/ 64008 h 64008"/>
                <a:gd name="connsiteX6" fmla="*/ 710744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280415" y="2732"/>
                    <a:pt x="337029" y="-2902"/>
                    <a:pt x="618038" y="0"/>
                  </a:cubicBezTo>
                  <a:cubicBezTo>
                    <a:pt x="899047" y="2902"/>
                    <a:pt x="950897" y="-20488"/>
                    <a:pt x="1236077" y="0"/>
                  </a:cubicBezTo>
                  <a:cubicBezTo>
                    <a:pt x="1521257" y="20488"/>
                    <a:pt x="1703430" y="-19475"/>
                    <a:pt x="1854115" y="0"/>
                  </a:cubicBezTo>
                  <a:cubicBezTo>
                    <a:pt x="1852507" y="21440"/>
                    <a:pt x="1855257" y="44330"/>
                    <a:pt x="1854115" y="64008"/>
                  </a:cubicBezTo>
                  <a:cubicBezTo>
                    <a:pt x="1646473" y="59606"/>
                    <a:pt x="1465678" y="54438"/>
                    <a:pt x="1291700" y="64008"/>
                  </a:cubicBezTo>
                  <a:cubicBezTo>
                    <a:pt x="1117722" y="73578"/>
                    <a:pt x="969854" y="69489"/>
                    <a:pt x="710744" y="64008"/>
                  </a:cubicBezTo>
                  <a:cubicBezTo>
                    <a:pt x="451634" y="58527"/>
                    <a:pt x="154698" y="63257"/>
                    <a:pt x="0" y="64008"/>
                  </a:cubicBezTo>
                  <a:cubicBezTo>
                    <a:pt x="409" y="45207"/>
                    <a:pt x="1877" y="23549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00217" y="-6614"/>
                    <a:pt x="299163" y="-571"/>
                    <a:pt x="580956" y="0"/>
                  </a:cubicBezTo>
                  <a:cubicBezTo>
                    <a:pt x="862749" y="571"/>
                    <a:pt x="932442" y="16591"/>
                    <a:pt x="1143371" y="0"/>
                  </a:cubicBezTo>
                  <a:cubicBezTo>
                    <a:pt x="1354300" y="-16591"/>
                    <a:pt x="1630579" y="26871"/>
                    <a:pt x="1854115" y="0"/>
                  </a:cubicBezTo>
                  <a:cubicBezTo>
                    <a:pt x="1851983" y="30430"/>
                    <a:pt x="1852559" y="32343"/>
                    <a:pt x="1854115" y="64008"/>
                  </a:cubicBezTo>
                  <a:cubicBezTo>
                    <a:pt x="1561078" y="33784"/>
                    <a:pt x="1390338" y="53668"/>
                    <a:pt x="1217536" y="64008"/>
                  </a:cubicBezTo>
                  <a:cubicBezTo>
                    <a:pt x="1044734" y="74348"/>
                    <a:pt x="802544" y="35199"/>
                    <a:pt x="580956" y="64008"/>
                  </a:cubicBezTo>
                  <a:cubicBezTo>
                    <a:pt x="359368" y="92817"/>
                    <a:pt x="201096" y="70151"/>
                    <a:pt x="0" y="64008"/>
                  </a:cubicBezTo>
                  <a:cubicBezTo>
                    <a:pt x="1102" y="49953"/>
                    <a:pt x="1211" y="2169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000DAEB0-0314-465E-B13E-C108D294973D}"/>
                </a:ext>
              </a:extLst>
            </p:cNvPr>
            <p:cNvSpPr/>
            <p:nvPr/>
          </p:nvSpPr>
          <p:spPr>
            <a:xfrm>
              <a:off x="-5337755" y="5388903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636579 w 1854115"/>
                <a:gd name="connsiteY1" fmla="*/ 0 h 64008"/>
                <a:gd name="connsiteX2" fmla="*/ 1198994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73159 w 1854115"/>
                <a:gd name="connsiteY5" fmla="*/ 64008 h 64008"/>
                <a:gd name="connsiteX6" fmla="*/ 636579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128269" y="4171"/>
                    <a:pt x="386091" y="-26467"/>
                    <a:pt x="636579" y="0"/>
                  </a:cubicBezTo>
                  <a:cubicBezTo>
                    <a:pt x="887067" y="26467"/>
                    <a:pt x="944383" y="9181"/>
                    <a:pt x="1198994" y="0"/>
                  </a:cubicBezTo>
                  <a:cubicBezTo>
                    <a:pt x="1453606" y="-9181"/>
                    <a:pt x="1643704" y="28968"/>
                    <a:pt x="1854115" y="0"/>
                  </a:cubicBezTo>
                  <a:cubicBezTo>
                    <a:pt x="1856500" y="21195"/>
                    <a:pt x="1852753" y="40259"/>
                    <a:pt x="1854115" y="64008"/>
                  </a:cubicBezTo>
                  <a:cubicBezTo>
                    <a:pt x="1687005" y="70840"/>
                    <a:pt x="1429778" y="58448"/>
                    <a:pt x="1273159" y="64008"/>
                  </a:cubicBezTo>
                  <a:cubicBezTo>
                    <a:pt x="1116540" y="69568"/>
                    <a:pt x="777353" y="64518"/>
                    <a:pt x="636579" y="64008"/>
                  </a:cubicBezTo>
                  <a:cubicBezTo>
                    <a:pt x="495805" y="63498"/>
                    <a:pt x="225919" y="85491"/>
                    <a:pt x="0" y="64008"/>
                  </a:cubicBezTo>
                  <a:cubicBezTo>
                    <a:pt x="1392" y="38336"/>
                    <a:pt x="-2713" y="22734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67584" y="-7179"/>
                    <a:pt x="440734" y="20073"/>
                    <a:pt x="580956" y="0"/>
                  </a:cubicBezTo>
                  <a:cubicBezTo>
                    <a:pt x="721178" y="-20073"/>
                    <a:pt x="907462" y="9297"/>
                    <a:pt x="1161912" y="0"/>
                  </a:cubicBezTo>
                  <a:cubicBezTo>
                    <a:pt x="1416362" y="-9297"/>
                    <a:pt x="1603095" y="-5545"/>
                    <a:pt x="1854115" y="0"/>
                  </a:cubicBezTo>
                  <a:cubicBezTo>
                    <a:pt x="1856980" y="15624"/>
                    <a:pt x="1853317" y="49211"/>
                    <a:pt x="1854115" y="64008"/>
                  </a:cubicBezTo>
                  <a:cubicBezTo>
                    <a:pt x="1623342" y="55933"/>
                    <a:pt x="1501386" y="64395"/>
                    <a:pt x="1291700" y="64008"/>
                  </a:cubicBezTo>
                  <a:cubicBezTo>
                    <a:pt x="1082015" y="63621"/>
                    <a:pt x="831826" y="88419"/>
                    <a:pt x="636579" y="64008"/>
                  </a:cubicBezTo>
                  <a:cubicBezTo>
                    <a:pt x="441332" y="39597"/>
                    <a:pt x="131067" y="79853"/>
                    <a:pt x="0" y="64008"/>
                  </a:cubicBezTo>
                  <a:cubicBezTo>
                    <a:pt x="1855" y="44649"/>
                    <a:pt x="-615" y="2657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1">
              <a:extLst>
                <a:ext uri="{FF2B5EF4-FFF2-40B4-BE49-F238E27FC236}">
                  <a16:creationId xmlns:a16="http://schemas.microsoft.com/office/drawing/2014/main" id="{EBDB6EE7-F82D-4197-9838-C056BF70EFB7}"/>
                </a:ext>
              </a:extLst>
            </p:cNvPr>
            <p:cNvSpPr/>
            <p:nvPr/>
          </p:nvSpPr>
          <p:spPr>
            <a:xfrm>
              <a:off x="-5337754" y="5249196"/>
              <a:ext cx="1856230" cy="64008"/>
            </a:xfrm>
            <a:custGeom>
              <a:avLst/>
              <a:gdLst>
                <a:gd name="connsiteX0" fmla="*/ 0 w 1856230"/>
                <a:gd name="connsiteY0" fmla="*/ 0 h 64008"/>
                <a:gd name="connsiteX1" fmla="*/ 655868 w 1856230"/>
                <a:gd name="connsiteY1" fmla="*/ 0 h 64008"/>
                <a:gd name="connsiteX2" fmla="*/ 1293174 w 1856230"/>
                <a:gd name="connsiteY2" fmla="*/ 0 h 64008"/>
                <a:gd name="connsiteX3" fmla="*/ 1856230 w 1856230"/>
                <a:gd name="connsiteY3" fmla="*/ 0 h 64008"/>
                <a:gd name="connsiteX4" fmla="*/ 1856230 w 1856230"/>
                <a:gd name="connsiteY4" fmla="*/ 64008 h 64008"/>
                <a:gd name="connsiteX5" fmla="*/ 1274611 w 1856230"/>
                <a:gd name="connsiteY5" fmla="*/ 64008 h 64008"/>
                <a:gd name="connsiteX6" fmla="*/ 655868 w 1856230"/>
                <a:gd name="connsiteY6" fmla="*/ 64008 h 64008"/>
                <a:gd name="connsiteX7" fmla="*/ 0 w 1856230"/>
                <a:gd name="connsiteY7" fmla="*/ 64008 h 64008"/>
                <a:gd name="connsiteX8" fmla="*/ 0 w 1856230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6230" h="64008" fill="none" extrusionOk="0">
                  <a:moveTo>
                    <a:pt x="0" y="0"/>
                  </a:moveTo>
                  <a:cubicBezTo>
                    <a:pt x="172422" y="11840"/>
                    <a:pt x="351077" y="-19308"/>
                    <a:pt x="655868" y="0"/>
                  </a:cubicBezTo>
                  <a:cubicBezTo>
                    <a:pt x="960659" y="19308"/>
                    <a:pt x="983067" y="-29755"/>
                    <a:pt x="1293174" y="0"/>
                  </a:cubicBezTo>
                  <a:cubicBezTo>
                    <a:pt x="1603281" y="29755"/>
                    <a:pt x="1625839" y="23023"/>
                    <a:pt x="1856230" y="0"/>
                  </a:cubicBezTo>
                  <a:cubicBezTo>
                    <a:pt x="1858085" y="24039"/>
                    <a:pt x="1853373" y="34789"/>
                    <a:pt x="1856230" y="64008"/>
                  </a:cubicBezTo>
                  <a:cubicBezTo>
                    <a:pt x="1601094" y="74419"/>
                    <a:pt x="1452410" y="64121"/>
                    <a:pt x="1274611" y="64008"/>
                  </a:cubicBezTo>
                  <a:cubicBezTo>
                    <a:pt x="1096812" y="63895"/>
                    <a:pt x="929129" y="43391"/>
                    <a:pt x="655868" y="64008"/>
                  </a:cubicBezTo>
                  <a:cubicBezTo>
                    <a:pt x="382607" y="84625"/>
                    <a:pt x="207070" y="41548"/>
                    <a:pt x="0" y="64008"/>
                  </a:cubicBezTo>
                  <a:cubicBezTo>
                    <a:pt x="-198" y="49034"/>
                    <a:pt x="2081" y="27156"/>
                    <a:pt x="0" y="0"/>
                  </a:cubicBezTo>
                  <a:close/>
                </a:path>
                <a:path w="1856230" h="64008" stroke="0" extrusionOk="0">
                  <a:moveTo>
                    <a:pt x="0" y="0"/>
                  </a:moveTo>
                  <a:cubicBezTo>
                    <a:pt x="265508" y="-6806"/>
                    <a:pt x="309066" y="-757"/>
                    <a:pt x="600181" y="0"/>
                  </a:cubicBezTo>
                  <a:cubicBezTo>
                    <a:pt x="891296" y="757"/>
                    <a:pt x="921860" y="-7731"/>
                    <a:pt x="1163237" y="0"/>
                  </a:cubicBezTo>
                  <a:cubicBezTo>
                    <a:pt x="1404614" y="7731"/>
                    <a:pt x="1673432" y="22364"/>
                    <a:pt x="1856230" y="0"/>
                  </a:cubicBezTo>
                  <a:cubicBezTo>
                    <a:pt x="1858953" y="30415"/>
                    <a:pt x="1857566" y="39495"/>
                    <a:pt x="1856230" y="64008"/>
                  </a:cubicBezTo>
                  <a:cubicBezTo>
                    <a:pt x="1593862" y="60997"/>
                    <a:pt x="1548082" y="72450"/>
                    <a:pt x="1274611" y="64008"/>
                  </a:cubicBezTo>
                  <a:cubicBezTo>
                    <a:pt x="1001140" y="55566"/>
                    <a:pt x="846513" y="41247"/>
                    <a:pt x="618743" y="64008"/>
                  </a:cubicBezTo>
                  <a:cubicBezTo>
                    <a:pt x="390973" y="86769"/>
                    <a:pt x="155920" y="60758"/>
                    <a:pt x="0" y="64008"/>
                  </a:cubicBezTo>
                  <a:cubicBezTo>
                    <a:pt x="-1100" y="40362"/>
                    <a:pt x="117" y="2191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Centered Placeholder Lines" descr="Centered paragraph placeholder, shown as lines">
            <a:extLst>
              <a:ext uri="{FF2B5EF4-FFF2-40B4-BE49-F238E27FC236}">
                <a16:creationId xmlns:a16="http://schemas.microsoft.com/office/drawing/2014/main" id="{E2755C0E-9112-4979-A1B4-14BE0609D720}"/>
              </a:ext>
            </a:extLst>
          </p:cNvPr>
          <p:cNvGrpSpPr/>
          <p:nvPr/>
        </p:nvGrpSpPr>
        <p:grpSpPr>
          <a:xfrm>
            <a:off x="9072018" y="3681843"/>
            <a:ext cx="2001934" cy="2095079"/>
            <a:chOff x="-5337756" y="5249196"/>
            <a:chExt cx="1856232" cy="622836"/>
          </a:xfrm>
        </p:grpSpPr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09A4CC44-5782-469D-8DEF-5C2EBDF18DD8}"/>
                </a:ext>
              </a:extLst>
            </p:cNvPr>
            <p:cNvSpPr/>
            <p:nvPr/>
          </p:nvSpPr>
          <p:spPr>
            <a:xfrm>
              <a:off x="-5337755" y="5808024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599497 w 1854115"/>
                <a:gd name="connsiteY1" fmla="*/ 0 h 64008"/>
                <a:gd name="connsiteX2" fmla="*/ 1161912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17536 w 1854115"/>
                <a:gd name="connsiteY5" fmla="*/ 64008 h 64008"/>
                <a:gd name="connsiteX6" fmla="*/ 599497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200035" y="-2029"/>
                    <a:pt x="368190" y="-5356"/>
                    <a:pt x="599497" y="0"/>
                  </a:cubicBezTo>
                  <a:cubicBezTo>
                    <a:pt x="830804" y="5356"/>
                    <a:pt x="996185" y="-24499"/>
                    <a:pt x="1161912" y="0"/>
                  </a:cubicBezTo>
                  <a:cubicBezTo>
                    <a:pt x="1327639" y="24499"/>
                    <a:pt x="1702646" y="-20984"/>
                    <a:pt x="1854115" y="0"/>
                  </a:cubicBezTo>
                  <a:cubicBezTo>
                    <a:pt x="1851062" y="30602"/>
                    <a:pt x="1857304" y="41776"/>
                    <a:pt x="1854115" y="64008"/>
                  </a:cubicBezTo>
                  <a:cubicBezTo>
                    <a:pt x="1582743" y="36019"/>
                    <a:pt x="1432085" y="83208"/>
                    <a:pt x="1217536" y="64008"/>
                  </a:cubicBezTo>
                  <a:cubicBezTo>
                    <a:pt x="1002987" y="44808"/>
                    <a:pt x="826701" y="63232"/>
                    <a:pt x="599497" y="64008"/>
                  </a:cubicBezTo>
                  <a:cubicBezTo>
                    <a:pt x="372293" y="64784"/>
                    <a:pt x="238472" y="85514"/>
                    <a:pt x="0" y="64008"/>
                  </a:cubicBezTo>
                  <a:cubicBezTo>
                    <a:pt x="138" y="49379"/>
                    <a:pt x="-87" y="23460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04624" y="-10387"/>
                    <a:pt x="481832" y="30131"/>
                    <a:pt x="636579" y="0"/>
                  </a:cubicBezTo>
                  <a:cubicBezTo>
                    <a:pt x="791326" y="-30131"/>
                    <a:pt x="1062659" y="10536"/>
                    <a:pt x="1236077" y="0"/>
                  </a:cubicBezTo>
                  <a:cubicBezTo>
                    <a:pt x="1409495" y="-10536"/>
                    <a:pt x="1562506" y="11132"/>
                    <a:pt x="1854115" y="0"/>
                  </a:cubicBezTo>
                  <a:cubicBezTo>
                    <a:pt x="1852089" y="31063"/>
                    <a:pt x="1853369" y="46416"/>
                    <a:pt x="1854115" y="64008"/>
                  </a:cubicBezTo>
                  <a:cubicBezTo>
                    <a:pt x="1698902" y="41615"/>
                    <a:pt x="1463858" y="59166"/>
                    <a:pt x="1254618" y="64008"/>
                  </a:cubicBezTo>
                  <a:cubicBezTo>
                    <a:pt x="1045378" y="68850"/>
                    <a:pt x="851273" y="61260"/>
                    <a:pt x="673662" y="64008"/>
                  </a:cubicBezTo>
                  <a:cubicBezTo>
                    <a:pt x="496051" y="66756"/>
                    <a:pt x="295234" y="66981"/>
                    <a:pt x="0" y="64008"/>
                  </a:cubicBezTo>
                  <a:cubicBezTo>
                    <a:pt x="-1768" y="32522"/>
                    <a:pt x="2098" y="17797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96747104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4">
              <a:extLst>
                <a:ext uri="{FF2B5EF4-FFF2-40B4-BE49-F238E27FC236}">
                  <a16:creationId xmlns:a16="http://schemas.microsoft.com/office/drawing/2014/main" id="{C8672EA5-7A4B-4EE7-B016-CE63A96F6842}"/>
                </a:ext>
              </a:extLst>
            </p:cNvPr>
            <p:cNvSpPr/>
            <p:nvPr/>
          </p:nvSpPr>
          <p:spPr>
            <a:xfrm>
              <a:off x="-5337756" y="5668317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580956 w 1854115"/>
                <a:gd name="connsiteY1" fmla="*/ 0 h 64008"/>
                <a:gd name="connsiteX2" fmla="*/ 1217536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73159 w 1854115"/>
                <a:gd name="connsiteY5" fmla="*/ 64008 h 64008"/>
                <a:gd name="connsiteX6" fmla="*/ 655121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173830" y="19070"/>
                    <a:pt x="355335" y="-16253"/>
                    <a:pt x="580956" y="0"/>
                  </a:cubicBezTo>
                  <a:cubicBezTo>
                    <a:pt x="806577" y="16253"/>
                    <a:pt x="976446" y="-15059"/>
                    <a:pt x="1217536" y="0"/>
                  </a:cubicBezTo>
                  <a:cubicBezTo>
                    <a:pt x="1458626" y="15059"/>
                    <a:pt x="1638197" y="8200"/>
                    <a:pt x="1854115" y="0"/>
                  </a:cubicBezTo>
                  <a:cubicBezTo>
                    <a:pt x="1854789" y="13239"/>
                    <a:pt x="1851841" y="45150"/>
                    <a:pt x="1854115" y="64008"/>
                  </a:cubicBezTo>
                  <a:cubicBezTo>
                    <a:pt x="1585968" y="82561"/>
                    <a:pt x="1413365" y="41866"/>
                    <a:pt x="1273159" y="64008"/>
                  </a:cubicBezTo>
                  <a:cubicBezTo>
                    <a:pt x="1132953" y="86150"/>
                    <a:pt x="807631" y="66532"/>
                    <a:pt x="655121" y="64008"/>
                  </a:cubicBezTo>
                  <a:cubicBezTo>
                    <a:pt x="502611" y="61484"/>
                    <a:pt x="152575" y="39587"/>
                    <a:pt x="0" y="64008"/>
                  </a:cubicBezTo>
                  <a:cubicBezTo>
                    <a:pt x="1835" y="34295"/>
                    <a:pt x="920" y="24304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171818" y="8655"/>
                    <a:pt x="328406" y="-17651"/>
                    <a:pt x="580956" y="0"/>
                  </a:cubicBezTo>
                  <a:cubicBezTo>
                    <a:pt x="833506" y="17651"/>
                    <a:pt x="928381" y="-10795"/>
                    <a:pt x="1143371" y="0"/>
                  </a:cubicBezTo>
                  <a:cubicBezTo>
                    <a:pt x="1358361" y="10795"/>
                    <a:pt x="1533060" y="-14323"/>
                    <a:pt x="1854115" y="0"/>
                  </a:cubicBezTo>
                  <a:cubicBezTo>
                    <a:pt x="1854523" y="21212"/>
                    <a:pt x="1856060" y="36781"/>
                    <a:pt x="1854115" y="64008"/>
                  </a:cubicBezTo>
                  <a:cubicBezTo>
                    <a:pt x="1562525" y="65627"/>
                    <a:pt x="1497999" y="32413"/>
                    <a:pt x="1217536" y="64008"/>
                  </a:cubicBezTo>
                  <a:cubicBezTo>
                    <a:pt x="937073" y="95603"/>
                    <a:pt x="907823" y="85011"/>
                    <a:pt x="655121" y="64008"/>
                  </a:cubicBezTo>
                  <a:cubicBezTo>
                    <a:pt x="402419" y="43005"/>
                    <a:pt x="188958" y="44973"/>
                    <a:pt x="0" y="64008"/>
                  </a:cubicBezTo>
                  <a:cubicBezTo>
                    <a:pt x="608" y="42010"/>
                    <a:pt x="614" y="26928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3">
              <a:extLst>
                <a:ext uri="{FF2B5EF4-FFF2-40B4-BE49-F238E27FC236}">
                  <a16:creationId xmlns:a16="http://schemas.microsoft.com/office/drawing/2014/main" id="{2D333A76-81CE-47BB-AE50-37B53C207002}"/>
                </a:ext>
              </a:extLst>
            </p:cNvPr>
            <p:cNvSpPr/>
            <p:nvPr/>
          </p:nvSpPr>
          <p:spPr>
            <a:xfrm>
              <a:off x="-5337756" y="5528610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618038 w 1854115"/>
                <a:gd name="connsiteY1" fmla="*/ 0 h 64008"/>
                <a:gd name="connsiteX2" fmla="*/ 1236077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91700 w 1854115"/>
                <a:gd name="connsiteY5" fmla="*/ 64008 h 64008"/>
                <a:gd name="connsiteX6" fmla="*/ 710744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280415" y="2732"/>
                    <a:pt x="337029" y="-2902"/>
                    <a:pt x="618038" y="0"/>
                  </a:cubicBezTo>
                  <a:cubicBezTo>
                    <a:pt x="899047" y="2902"/>
                    <a:pt x="950897" y="-20488"/>
                    <a:pt x="1236077" y="0"/>
                  </a:cubicBezTo>
                  <a:cubicBezTo>
                    <a:pt x="1521257" y="20488"/>
                    <a:pt x="1703430" y="-19475"/>
                    <a:pt x="1854115" y="0"/>
                  </a:cubicBezTo>
                  <a:cubicBezTo>
                    <a:pt x="1852507" y="21440"/>
                    <a:pt x="1855257" y="44330"/>
                    <a:pt x="1854115" y="64008"/>
                  </a:cubicBezTo>
                  <a:cubicBezTo>
                    <a:pt x="1646473" y="59606"/>
                    <a:pt x="1465678" y="54438"/>
                    <a:pt x="1291700" y="64008"/>
                  </a:cubicBezTo>
                  <a:cubicBezTo>
                    <a:pt x="1117722" y="73578"/>
                    <a:pt x="969854" y="69489"/>
                    <a:pt x="710744" y="64008"/>
                  </a:cubicBezTo>
                  <a:cubicBezTo>
                    <a:pt x="451634" y="58527"/>
                    <a:pt x="154698" y="63257"/>
                    <a:pt x="0" y="64008"/>
                  </a:cubicBezTo>
                  <a:cubicBezTo>
                    <a:pt x="409" y="45207"/>
                    <a:pt x="1877" y="23549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00217" y="-6614"/>
                    <a:pt x="299163" y="-571"/>
                    <a:pt x="580956" y="0"/>
                  </a:cubicBezTo>
                  <a:cubicBezTo>
                    <a:pt x="862749" y="571"/>
                    <a:pt x="932442" y="16591"/>
                    <a:pt x="1143371" y="0"/>
                  </a:cubicBezTo>
                  <a:cubicBezTo>
                    <a:pt x="1354300" y="-16591"/>
                    <a:pt x="1630579" y="26871"/>
                    <a:pt x="1854115" y="0"/>
                  </a:cubicBezTo>
                  <a:cubicBezTo>
                    <a:pt x="1851983" y="30430"/>
                    <a:pt x="1852559" y="32343"/>
                    <a:pt x="1854115" y="64008"/>
                  </a:cubicBezTo>
                  <a:cubicBezTo>
                    <a:pt x="1561078" y="33784"/>
                    <a:pt x="1390338" y="53668"/>
                    <a:pt x="1217536" y="64008"/>
                  </a:cubicBezTo>
                  <a:cubicBezTo>
                    <a:pt x="1044734" y="74348"/>
                    <a:pt x="802544" y="35199"/>
                    <a:pt x="580956" y="64008"/>
                  </a:cubicBezTo>
                  <a:cubicBezTo>
                    <a:pt x="359368" y="92817"/>
                    <a:pt x="201096" y="70151"/>
                    <a:pt x="0" y="64008"/>
                  </a:cubicBezTo>
                  <a:cubicBezTo>
                    <a:pt x="1102" y="49953"/>
                    <a:pt x="1211" y="2169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">
              <a:extLst>
                <a:ext uri="{FF2B5EF4-FFF2-40B4-BE49-F238E27FC236}">
                  <a16:creationId xmlns:a16="http://schemas.microsoft.com/office/drawing/2014/main" id="{463037D5-3D3D-447E-B1CE-C530DAB093EB}"/>
                </a:ext>
              </a:extLst>
            </p:cNvPr>
            <p:cNvSpPr/>
            <p:nvPr/>
          </p:nvSpPr>
          <p:spPr>
            <a:xfrm>
              <a:off x="-5337755" y="5388903"/>
              <a:ext cx="1854115" cy="64008"/>
            </a:xfrm>
            <a:custGeom>
              <a:avLst/>
              <a:gdLst>
                <a:gd name="connsiteX0" fmla="*/ 0 w 1854115"/>
                <a:gd name="connsiteY0" fmla="*/ 0 h 64008"/>
                <a:gd name="connsiteX1" fmla="*/ 636579 w 1854115"/>
                <a:gd name="connsiteY1" fmla="*/ 0 h 64008"/>
                <a:gd name="connsiteX2" fmla="*/ 1198994 w 1854115"/>
                <a:gd name="connsiteY2" fmla="*/ 0 h 64008"/>
                <a:gd name="connsiteX3" fmla="*/ 1854115 w 1854115"/>
                <a:gd name="connsiteY3" fmla="*/ 0 h 64008"/>
                <a:gd name="connsiteX4" fmla="*/ 1854115 w 1854115"/>
                <a:gd name="connsiteY4" fmla="*/ 64008 h 64008"/>
                <a:gd name="connsiteX5" fmla="*/ 1273159 w 1854115"/>
                <a:gd name="connsiteY5" fmla="*/ 64008 h 64008"/>
                <a:gd name="connsiteX6" fmla="*/ 636579 w 1854115"/>
                <a:gd name="connsiteY6" fmla="*/ 64008 h 64008"/>
                <a:gd name="connsiteX7" fmla="*/ 0 w 1854115"/>
                <a:gd name="connsiteY7" fmla="*/ 64008 h 64008"/>
                <a:gd name="connsiteX8" fmla="*/ 0 w 1854115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115" h="64008" fill="none" extrusionOk="0">
                  <a:moveTo>
                    <a:pt x="0" y="0"/>
                  </a:moveTo>
                  <a:cubicBezTo>
                    <a:pt x="128269" y="4171"/>
                    <a:pt x="386091" y="-26467"/>
                    <a:pt x="636579" y="0"/>
                  </a:cubicBezTo>
                  <a:cubicBezTo>
                    <a:pt x="887067" y="26467"/>
                    <a:pt x="944383" y="9181"/>
                    <a:pt x="1198994" y="0"/>
                  </a:cubicBezTo>
                  <a:cubicBezTo>
                    <a:pt x="1453606" y="-9181"/>
                    <a:pt x="1643704" y="28968"/>
                    <a:pt x="1854115" y="0"/>
                  </a:cubicBezTo>
                  <a:cubicBezTo>
                    <a:pt x="1856500" y="21195"/>
                    <a:pt x="1852753" y="40259"/>
                    <a:pt x="1854115" y="64008"/>
                  </a:cubicBezTo>
                  <a:cubicBezTo>
                    <a:pt x="1687005" y="70840"/>
                    <a:pt x="1429778" y="58448"/>
                    <a:pt x="1273159" y="64008"/>
                  </a:cubicBezTo>
                  <a:cubicBezTo>
                    <a:pt x="1116540" y="69568"/>
                    <a:pt x="777353" y="64518"/>
                    <a:pt x="636579" y="64008"/>
                  </a:cubicBezTo>
                  <a:cubicBezTo>
                    <a:pt x="495805" y="63498"/>
                    <a:pt x="225919" y="85491"/>
                    <a:pt x="0" y="64008"/>
                  </a:cubicBezTo>
                  <a:cubicBezTo>
                    <a:pt x="1392" y="38336"/>
                    <a:pt x="-2713" y="22734"/>
                    <a:pt x="0" y="0"/>
                  </a:cubicBezTo>
                  <a:close/>
                </a:path>
                <a:path w="1854115" h="64008" stroke="0" extrusionOk="0">
                  <a:moveTo>
                    <a:pt x="0" y="0"/>
                  </a:moveTo>
                  <a:cubicBezTo>
                    <a:pt x="267584" y="-7179"/>
                    <a:pt x="440734" y="20073"/>
                    <a:pt x="580956" y="0"/>
                  </a:cubicBezTo>
                  <a:cubicBezTo>
                    <a:pt x="721178" y="-20073"/>
                    <a:pt x="907462" y="9297"/>
                    <a:pt x="1161912" y="0"/>
                  </a:cubicBezTo>
                  <a:cubicBezTo>
                    <a:pt x="1416362" y="-9297"/>
                    <a:pt x="1603095" y="-5545"/>
                    <a:pt x="1854115" y="0"/>
                  </a:cubicBezTo>
                  <a:cubicBezTo>
                    <a:pt x="1856980" y="15624"/>
                    <a:pt x="1853317" y="49211"/>
                    <a:pt x="1854115" y="64008"/>
                  </a:cubicBezTo>
                  <a:cubicBezTo>
                    <a:pt x="1623342" y="55933"/>
                    <a:pt x="1501386" y="64395"/>
                    <a:pt x="1291700" y="64008"/>
                  </a:cubicBezTo>
                  <a:cubicBezTo>
                    <a:pt x="1082015" y="63621"/>
                    <a:pt x="831826" y="88419"/>
                    <a:pt x="636579" y="64008"/>
                  </a:cubicBezTo>
                  <a:cubicBezTo>
                    <a:pt x="441332" y="39597"/>
                    <a:pt x="131067" y="79853"/>
                    <a:pt x="0" y="64008"/>
                  </a:cubicBezTo>
                  <a:cubicBezTo>
                    <a:pt x="1855" y="44649"/>
                    <a:pt x="-615" y="2657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1">
              <a:extLst>
                <a:ext uri="{FF2B5EF4-FFF2-40B4-BE49-F238E27FC236}">
                  <a16:creationId xmlns:a16="http://schemas.microsoft.com/office/drawing/2014/main" id="{6E71DAA6-DF55-44C6-BAC0-71F3ACE98864}"/>
                </a:ext>
              </a:extLst>
            </p:cNvPr>
            <p:cNvSpPr/>
            <p:nvPr/>
          </p:nvSpPr>
          <p:spPr>
            <a:xfrm>
              <a:off x="-5337754" y="5249196"/>
              <a:ext cx="1856230" cy="64008"/>
            </a:xfrm>
            <a:custGeom>
              <a:avLst/>
              <a:gdLst>
                <a:gd name="connsiteX0" fmla="*/ 0 w 1856230"/>
                <a:gd name="connsiteY0" fmla="*/ 0 h 64008"/>
                <a:gd name="connsiteX1" fmla="*/ 655868 w 1856230"/>
                <a:gd name="connsiteY1" fmla="*/ 0 h 64008"/>
                <a:gd name="connsiteX2" fmla="*/ 1293174 w 1856230"/>
                <a:gd name="connsiteY2" fmla="*/ 0 h 64008"/>
                <a:gd name="connsiteX3" fmla="*/ 1856230 w 1856230"/>
                <a:gd name="connsiteY3" fmla="*/ 0 h 64008"/>
                <a:gd name="connsiteX4" fmla="*/ 1856230 w 1856230"/>
                <a:gd name="connsiteY4" fmla="*/ 64008 h 64008"/>
                <a:gd name="connsiteX5" fmla="*/ 1274611 w 1856230"/>
                <a:gd name="connsiteY5" fmla="*/ 64008 h 64008"/>
                <a:gd name="connsiteX6" fmla="*/ 655868 w 1856230"/>
                <a:gd name="connsiteY6" fmla="*/ 64008 h 64008"/>
                <a:gd name="connsiteX7" fmla="*/ 0 w 1856230"/>
                <a:gd name="connsiteY7" fmla="*/ 64008 h 64008"/>
                <a:gd name="connsiteX8" fmla="*/ 0 w 1856230"/>
                <a:gd name="connsiteY8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6230" h="64008" fill="none" extrusionOk="0">
                  <a:moveTo>
                    <a:pt x="0" y="0"/>
                  </a:moveTo>
                  <a:cubicBezTo>
                    <a:pt x="172422" y="11840"/>
                    <a:pt x="351077" y="-19308"/>
                    <a:pt x="655868" y="0"/>
                  </a:cubicBezTo>
                  <a:cubicBezTo>
                    <a:pt x="960659" y="19308"/>
                    <a:pt x="983067" y="-29755"/>
                    <a:pt x="1293174" y="0"/>
                  </a:cubicBezTo>
                  <a:cubicBezTo>
                    <a:pt x="1603281" y="29755"/>
                    <a:pt x="1625839" y="23023"/>
                    <a:pt x="1856230" y="0"/>
                  </a:cubicBezTo>
                  <a:cubicBezTo>
                    <a:pt x="1858085" y="24039"/>
                    <a:pt x="1853373" y="34789"/>
                    <a:pt x="1856230" y="64008"/>
                  </a:cubicBezTo>
                  <a:cubicBezTo>
                    <a:pt x="1601094" y="74419"/>
                    <a:pt x="1452410" y="64121"/>
                    <a:pt x="1274611" y="64008"/>
                  </a:cubicBezTo>
                  <a:cubicBezTo>
                    <a:pt x="1096812" y="63895"/>
                    <a:pt x="929129" y="43391"/>
                    <a:pt x="655868" y="64008"/>
                  </a:cubicBezTo>
                  <a:cubicBezTo>
                    <a:pt x="382607" y="84625"/>
                    <a:pt x="207070" y="41548"/>
                    <a:pt x="0" y="64008"/>
                  </a:cubicBezTo>
                  <a:cubicBezTo>
                    <a:pt x="-198" y="49034"/>
                    <a:pt x="2081" y="27156"/>
                    <a:pt x="0" y="0"/>
                  </a:cubicBezTo>
                  <a:close/>
                </a:path>
                <a:path w="1856230" h="64008" stroke="0" extrusionOk="0">
                  <a:moveTo>
                    <a:pt x="0" y="0"/>
                  </a:moveTo>
                  <a:cubicBezTo>
                    <a:pt x="265508" y="-6806"/>
                    <a:pt x="309066" y="-757"/>
                    <a:pt x="600181" y="0"/>
                  </a:cubicBezTo>
                  <a:cubicBezTo>
                    <a:pt x="891296" y="757"/>
                    <a:pt x="921860" y="-7731"/>
                    <a:pt x="1163237" y="0"/>
                  </a:cubicBezTo>
                  <a:cubicBezTo>
                    <a:pt x="1404614" y="7731"/>
                    <a:pt x="1673432" y="22364"/>
                    <a:pt x="1856230" y="0"/>
                  </a:cubicBezTo>
                  <a:cubicBezTo>
                    <a:pt x="1858953" y="30415"/>
                    <a:pt x="1857566" y="39495"/>
                    <a:pt x="1856230" y="64008"/>
                  </a:cubicBezTo>
                  <a:cubicBezTo>
                    <a:pt x="1593862" y="60997"/>
                    <a:pt x="1548082" y="72450"/>
                    <a:pt x="1274611" y="64008"/>
                  </a:cubicBezTo>
                  <a:cubicBezTo>
                    <a:pt x="1001140" y="55566"/>
                    <a:pt x="846513" y="41247"/>
                    <a:pt x="618743" y="64008"/>
                  </a:cubicBezTo>
                  <a:cubicBezTo>
                    <a:pt x="390973" y="86769"/>
                    <a:pt x="155920" y="60758"/>
                    <a:pt x="0" y="64008"/>
                  </a:cubicBezTo>
                  <a:cubicBezTo>
                    <a:pt x="-1100" y="40362"/>
                    <a:pt x="117" y="2191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404040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Expanded Hamburger Menu">
            <a:extLst>
              <a:ext uri="{FF2B5EF4-FFF2-40B4-BE49-F238E27FC236}">
                <a16:creationId xmlns:a16="http://schemas.microsoft.com/office/drawing/2014/main" id="{CE0AD9D2-F054-4797-9307-200BCCBE3AFF}"/>
              </a:ext>
            </a:extLst>
          </p:cNvPr>
          <p:cNvGrpSpPr/>
          <p:nvPr/>
        </p:nvGrpSpPr>
        <p:grpSpPr>
          <a:xfrm>
            <a:off x="9175021" y="2362406"/>
            <a:ext cx="1773605" cy="1169246"/>
            <a:chOff x="3894177" y="6437428"/>
            <a:chExt cx="1579501" cy="1408176"/>
          </a:xfrm>
        </p:grpSpPr>
        <p:grpSp>
          <p:nvGrpSpPr>
            <p:cNvPr id="98" name="Expanded Hamburger Menu">
              <a:extLst>
                <a:ext uri="{FF2B5EF4-FFF2-40B4-BE49-F238E27FC236}">
                  <a16:creationId xmlns:a16="http://schemas.microsoft.com/office/drawing/2014/main" id="{6AD7C5D5-05DA-49AD-A972-963E84A99E46}"/>
                </a:ext>
              </a:extLst>
            </p:cNvPr>
            <p:cNvGrpSpPr/>
            <p:nvPr/>
          </p:nvGrpSpPr>
          <p:grpSpPr>
            <a:xfrm>
              <a:off x="3894177" y="6437428"/>
              <a:ext cx="238115" cy="157556"/>
              <a:chOff x="4321834" y="7099539"/>
              <a:chExt cx="189781" cy="135090"/>
            </a:xfrm>
          </p:grpSpPr>
          <p:sp>
            <p:nvSpPr>
              <p:cNvPr id="106" name="Rectangle 3">
                <a:extLst>
                  <a:ext uri="{FF2B5EF4-FFF2-40B4-BE49-F238E27FC236}">
                    <a16:creationId xmlns:a16="http://schemas.microsoft.com/office/drawing/2014/main" id="{F287860F-CB33-404D-97F5-DCF18AFA28F9}"/>
                  </a:ext>
                </a:extLst>
              </p:cNvPr>
              <p:cNvSpPr/>
              <p:nvPr/>
            </p:nvSpPr>
            <p:spPr>
              <a:xfrm>
                <a:off x="4321834" y="7207197"/>
                <a:ext cx="189781" cy="27432"/>
              </a:xfrm>
              <a:custGeom>
                <a:avLst/>
                <a:gdLst>
                  <a:gd name="connsiteX0" fmla="*/ 0 w 189781"/>
                  <a:gd name="connsiteY0" fmla="*/ 0 h 27432"/>
                  <a:gd name="connsiteX1" fmla="*/ 189781 w 189781"/>
                  <a:gd name="connsiteY1" fmla="*/ 0 h 27432"/>
                  <a:gd name="connsiteX2" fmla="*/ 189781 w 189781"/>
                  <a:gd name="connsiteY2" fmla="*/ 27432 h 27432"/>
                  <a:gd name="connsiteX3" fmla="*/ 0 w 189781"/>
                  <a:gd name="connsiteY3" fmla="*/ 27432 h 27432"/>
                  <a:gd name="connsiteX4" fmla="*/ 0 w 189781"/>
                  <a:gd name="connsiteY4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781" h="27432" fill="none" extrusionOk="0">
                    <a:moveTo>
                      <a:pt x="0" y="0"/>
                    </a:moveTo>
                    <a:cubicBezTo>
                      <a:pt x="63962" y="7429"/>
                      <a:pt x="101364" y="-89"/>
                      <a:pt x="189781" y="0"/>
                    </a:cubicBezTo>
                    <a:cubicBezTo>
                      <a:pt x="188633" y="6730"/>
                      <a:pt x="188830" y="20567"/>
                      <a:pt x="189781" y="27432"/>
                    </a:cubicBezTo>
                    <a:cubicBezTo>
                      <a:pt x="150627" y="23840"/>
                      <a:pt x="44296" y="31223"/>
                      <a:pt x="0" y="27432"/>
                    </a:cubicBezTo>
                    <a:cubicBezTo>
                      <a:pt x="1024" y="16170"/>
                      <a:pt x="1366" y="10545"/>
                      <a:pt x="0" y="0"/>
                    </a:cubicBezTo>
                    <a:close/>
                  </a:path>
                  <a:path w="189781" h="27432" stroke="0" extrusionOk="0">
                    <a:moveTo>
                      <a:pt x="0" y="0"/>
                    </a:moveTo>
                    <a:cubicBezTo>
                      <a:pt x="75930" y="-5552"/>
                      <a:pt x="108091" y="-5520"/>
                      <a:pt x="189781" y="0"/>
                    </a:cubicBezTo>
                    <a:cubicBezTo>
                      <a:pt x="190708" y="8872"/>
                      <a:pt x="190410" y="19259"/>
                      <a:pt x="189781" y="27432"/>
                    </a:cubicBezTo>
                    <a:cubicBezTo>
                      <a:pt x="116200" y="32360"/>
                      <a:pt x="87791" y="33405"/>
                      <a:pt x="0" y="27432"/>
                    </a:cubicBezTo>
                    <a:cubicBezTo>
                      <a:pt x="482" y="16935"/>
                      <a:pt x="799" y="7801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92778252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2">
                <a:extLst>
                  <a:ext uri="{FF2B5EF4-FFF2-40B4-BE49-F238E27FC236}">
                    <a16:creationId xmlns:a16="http://schemas.microsoft.com/office/drawing/2014/main" id="{483EB211-E0E9-4794-8186-62C4F22C3AD5}"/>
                  </a:ext>
                </a:extLst>
              </p:cNvPr>
              <p:cNvSpPr/>
              <p:nvPr/>
            </p:nvSpPr>
            <p:spPr>
              <a:xfrm>
                <a:off x="4321834" y="7153368"/>
                <a:ext cx="189781" cy="27432"/>
              </a:xfrm>
              <a:custGeom>
                <a:avLst/>
                <a:gdLst>
                  <a:gd name="connsiteX0" fmla="*/ 0 w 189781"/>
                  <a:gd name="connsiteY0" fmla="*/ 0 h 27432"/>
                  <a:gd name="connsiteX1" fmla="*/ 189781 w 189781"/>
                  <a:gd name="connsiteY1" fmla="*/ 0 h 27432"/>
                  <a:gd name="connsiteX2" fmla="*/ 189781 w 189781"/>
                  <a:gd name="connsiteY2" fmla="*/ 27432 h 27432"/>
                  <a:gd name="connsiteX3" fmla="*/ 0 w 189781"/>
                  <a:gd name="connsiteY3" fmla="*/ 27432 h 27432"/>
                  <a:gd name="connsiteX4" fmla="*/ 0 w 189781"/>
                  <a:gd name="connsiteY4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781" h="27432" fill="none" extrusionOk="0">
                    <a:moveTo>
                      <a:pt x="0" y="0"/>
                    </a:moveTo>
                    <a:cubicBezTo>
                      <a:pt x="57165" y="-7750"/>
                      <a:pt x="125307" y="5611"/>
                      <a:pt x="189781" y="0"/>
                    </a:cubicBezTo>
                    <a:cubicBezTo>
                      <a:pt x="190755" y="12107"/>
                      <a:pt x="189205" y="21011"/>
                      <a:pt x="189781" y="27432"/>
                    </a:cubicBezTo>
                    <a:cubicBezTo>
                      <a:pt x="123752" y="31664"/>
                      <a:pt x="94305" y="33629"/>
                      <a:pt x="0" y="27432"/>
                    </a:cubicBezTo>
                    <a:cubicBezTo>
                      <a:pt x="-1046" y="20317"/>
                      <a:pt x="476" y="8994"/>
                      <a:pt x="0" y="0"/>
                    </a:cubicBezTo>
                    <a:close/>
                  </a:path>
                  <a:path w="189781" h="27432" stroke="0" extrusionOk="0">
                    <a:moveTo>
                      <a:pt x="0" y="0"/>
                    </a:moveTo>
                    <a:cubicBezTo>
                      <a:pt x="65242" y="6257"/>
                      <a:pt x="147427" y="6702"/>
                      <a:pt x="189781" y="0"/>
                    </a:cubicBezTo>
                    <a:cubicBezTo>
                      <a:pt x="190696" y="7294"/>
                      <a:pt x="189295" y="19060"/>
                      <a:pt x="189781" y="27432"/>
                    </a:cubicBezTo>
                    <a:cubicBezTo>
                      <a:pt x="107007" y="26560"/>
                      <a:pt x="39824" y="33230"/>
                      <a:pt x="0" y="27432"/>
                    </a:cubicBezTo>
                    <a:cubicBezTo>
                      <a:pt x="-172" y="17752"/>
                      <a:pt x="682" y="11766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67040253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">
                <a:extLst>
                  <a:ext uri="{FF2B5EF4-FFF2-40B4-BE49-F238E27FC236}">
                    <a16:creationId xmlns:a16="http://schemas.microsoft.com/office/drawing/2014/main" id="{0F5DCA50-6463-4982-BCBA-E4139A7B7449}"/>
                  </a:ext>
                </a:extLst>
              </p:cNvPr>
              <p:cNvSpPr/>
              <p:nvPr/>
            </p:nvSpPr>
            <p:spPr>
              <a:xfrm>
                <a:off x="4321834" y="7099539"/>
                <a:ext cx="189781" cy="27432"/>
              </a:xfrm>
              <a:custGeom>
                <a:avLst/>
                <a:gdLst>
                  <a:gd name="connsiteX0" fmla="*/ 0 w 189781"/>
                  <a:gd name="connsiteY0" fmla="*/ 0 h 27432"/>
                  <a:gd name="connsiteX1" fmla="*/ 189781 w 189781"/>
                  <a:gd name="connsiteY1" fmla="*/ 0 h 27432"/>
                  <a:gd name="connsiteX2" fmla="*/ 189781 w 189781"/>
                  <a:gd name="connsiteY2" fmla="*/ 27432 h 27432"/>
                  <a:gd name="connsiteX3" fmla="*/ 0 w 189781"/>
                  <a:gd name="connsiteY3" fmla="*/ 27432 h 27432"/>
                  <a:gd name="connsiteX4" fmla="*/ 0 w 189781"/>
                  <a:gd name="connsiteY4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781" h="27432" fill="none" extrusionOk="0">
                    <a:moveTo>
                      <a:pt x="0" y="0"/>
                    </a:moveTo>
                    <a:cubicBezTo>
                      <a:pt x="45288" y="3986"/>
                      <a:pt x="114206" y="5823"/>
                      <a:pt x="189781" y="0"/>
                    </a:cubicBezTo>
                    <a:cubicBezTo>
                      <a:pt x="191059" y="11470"/>
                      <a:pt x="189052" y="16780"/>
                      <a:pt x="189781" y="27432"/>
                    </a:cubicBezTo>
                    <a:cubicBezTo>
                      <a:pt x="130582" y="27305"/>
                      <a:pt x="78470" y="36817"/>
                      <a:pt x="0" y="27432"/>
                    </a:cubicBezTo>
                    <a:cubicBezTo>
                      <a:pt x="1360" y="17268"/>
                      <a:pt x="-83" y="8055"/>
                      <a:pt x="0" y="0"/>
                    </a:cubicBezTo>
                    <a:close/>
                  </a:path>
                  <a:path w="189781" h="27432" stroke="0" extrusionOk="0">
                    <a:moveTo>
                      <a:pt x="0" y="0"/>
                    </a:moveTo>
                    <a:cubicBezTo>
                      <a:pt x="49502" y="-8745"/>
                      <a:pt x="111935" y="4472"/>
                      <a:pt x="189781" y="0"/>
                    </a:cubicBezTo>
                    <a:cubicBezTo>
                      <a:pt x="189888" y="13381"/>
                      <a:pt x="189582" y="15985"/>
                      <a:pt x="189781" y="27432"/>
                    </a:cubicBezTo>
                    <a:cubicBezTo>
                      <a:pt x="137396" y="28207"/>
                      <a:pt x="51979" y="35208"/>
                      <a:pt x="0" y="27432"/>
                    </a:cubicBezTo>
                    <a:cubicBezTo>
                      <a:pt x="207" y="17000"/>
                      <a:pt x="-193" y="655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Expanded Hamburger Menu Dropdown">
              <a:extLst>
                <a:ext uri="{FF2B5EF4-FFF2-40B4-BE49-F238E27FC236}">
                  <a16:creationId xmlns:a16="http://schemas.microsoft.com/office/drawing/2014/main" id="{3CBF72E9-5CD6-43F7-8C04-A1D8D496F153}"/>
                </a:ext>
              </a:extLst>
            </p:cNvPr>
            <p:cNvGrpSpPr/>
            <p:nvPr/>
          </p:nvGrpSpPr>
          <p:grpSpPr>
            <a:xfrm>
              <a:off x="3894177" y="6673646"/>
              <a:ext cx="1579501" cy="1171958"/>
              <a:chOff x="3894177" y="6673646"/>
              <a:chExt cx="1579501" cy="1171958"/>
            </a:xfrm>
          </p:grpSpPr>
          <p:sp>
            <p:nvSpPr>
              <p:cNvPr id="100" name="Expanded Menu Outline">
                <a:extLst>
                  <a:ext uri="{FF2B5EF4-FFF2-40B4-BE49-F238E27FC236}">
                    <a16:creationId xmlns:a16="http://schemas.microsoft.com/office/drawing/2014/main" id="{FD8369C0-32C9-405E-A1DE-AFF6C8EF99C3}"/>
                  </a:ext>
                </a:extLst>
              </p:cNvPr>
              <p:cNvSpPr/>
              <p:nvPr/>
            </p:nvSpPr>
            <p:spPr>
              <a:xfrm>
                <a:off x="3894177" y="6673646"/>
                <a:ext cx="1579501" cy="1171958"/>
              </a:xfrm>
              <a:custGeom>
                <a:avLst/>
                <a:gdLst>
                  <a:gd name="connsiteX0" fmla="*/ 0 w 1579501"/>
                  <a:gd name="connsiteY0" fmla="*/ 0 h 1171958"/>
                  <a:gd name="connsiteX1" fmla="*/ 510705 w 1579501"/>
                  <a:gd name="connsiteY1" fmla="*/ 0 h 1171958"/>
                  <a:gd name="connsiteX2" fmla="*/ 1037206 w 1579501"/>
                  <a:gd name="connsiteY2" fmla="*/ 0 h 1171958"/>
                  <a:gd name="connsiteX3" fmla="*/ 1579501 w 1579501"/>
                  <a:gd name="connsiteY3" fmla="*/ 0 h 1171958"/>
                  <a:gd name="connsiteX4" fmla="*/ 1579501 w 1579501"/>
                  <a:gd name="connsiteY4" fmla="*/ 585979 h 1171958"/>
                  <a:gd name="connsiteX5" fmla="*/ 1579501 w 1579501"/>
                  <a:gd name="connsiteY5" fmla="*/ 1171958 h 1171958"/>
                  <a:gd name="connsiteX6" fmla="*/ 1053001 w 1579501"/>
                  <a:gd name="connsiteY6" fmla="*/ 1171958 h 1171958"/>
                  <a:gd name="connsiteX7" fmla="*/ 558090 w 1579501"/>
                  <a:gd name="connsiteY7" fmla="*/ 1171958 h 1171958"/>
                  <a:gd name="connsiteX8" fmla="*/ 0 w 1579501"/>
                  <a:gd name="connsiteY8" fmla="*/ 1171958 h 1171958"/>
                  <a:gd name="connsiteX9" fmla="*/ 0 w 1579501"/>
                  <a:gd name="connsiteY9" fmla="*/ 597699 h 1171958"/>
                  <a:gd name="connsiteX10" fmla="*/ 0 w 1579501"/>
                  <a:gd name="connsiteY10" fmla="*/ 0 h 117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9501" h="1171958" fill="none" extrusionOk="0">
                    <a:moveTo>
                      <a:pt x="0" y="0"/>
                    </a:moveTo>
                    <a:cubicBezTo>
                      <a:pt x="124253" y="14159"/>
                      <a:pt x="301871" y="-20657"/>
                      <a:pt x="510705" y="0"/>
                    </a:cubicBezTo>
                    <a:cubicBezTo>
                      <a:pt x="719540" y="20657"/>
                      <a:pt x="785391" y="23949"/>
                      <a:pt x="1037206" y="0"/>
                    </a:cubicBezTo>
                    <a:cubicBezTo>
                      <a:pt x="1289021" y="-23949"/>
                      <a:pt x="1429786" y="25217"/>
                      <a:pt x="1579501" y="0"/>
                    </a:cubicBezTo>
                    <a:cubicBezTo>
                      <a:pt x="1599656" y="183619"/>
                      <a:pt x="1556410" y="419847"/>
                      <a:pt x="1579501" y="585979"/>
                    </a:cubicBezTo>
                    <a:cubicBezTo>
                      <a:pt x="1602592" y="752111"/>
                      <a:pt x="1587002" y="997253"/>
                      <a:pt x="1579501" y="1171958"/>
                    </a:cubicBezTo>
                    <a:cubicBezTo>
                      <a:pt x="1465286" y="1180463"/>
                      <a:pt x="1240274" y="1149827"/>
                      <a:pt x="1053001" y="1171958"/>
                    </a:cubicBezTo>
                    <a:cubicBezTo>
                      <a:pt x="865728" y="1194089"/>
                      <a:pt x="683062" y="1172650"/>
                      <a:pt x="558090" y="1171958"/>
                    </a:cubicBezTo>
                    <a:cubicBezTo>
                      <a:pt x="433118" y="1171266"/>
                      <a:pt x="271828" y="1187406"/>
                      <a:pt x="0" y="1171958"/>
                    </a:cubicBezTo>
                    <a:cubicBezTo>
                      <a:pt x="-10883" y="935082"/>
                      <a:pt x="-10476" y="809114"/>
                      <a:pt x="0" y="597699"/>
                    </a:cubicBezTo>
                    <a:cubicBezTo>
                      <a:pt x="10476" y="386284"/>
                      <a:pt x="8169" y="228756"/>
                      <a:pt x="0" y="0"/>
                    </a:cubicBezTo>
                    <a:close/>
                  </a:path>
                  <a:path w="1579501" h="1171958" stroke="0" extrusionOk="0">
                    <a:moveTo>
                      <a:pt x="0" y="0"/>
                    </a:moveTo>
                    <a:cubicBezTo>
                      <a:pt x="241399" y="-4817"/>
                      <a:pt x="370940" y="-2468"/>
                      <a:pt x="510705" y="0"/>
                    </a:cubicBezTo>
                    <a:cubicBezTo>
                      <a:pt x="650471" y="2468"/>
                      <a:pt x="761276" y="10907"/>
                      <a:pt x="989821" y="0"/>
                    </a:cubicBezTo>
                    <a:cubicBezTo>
                      <a:pt x="1218366" y="-10907"/>
                      <a:pt x="1418001" y="25241"/>
                      <a:pt x="1579501" y="0"/>
                    </a:cubicBezTo>
                    <a:cubicBezTo>
                      <a:pt x="1599618" y="199446"/>
                      <a:pt x="1607751" y="415986"/>
                      <a:pt x="1579501" y="574259"/>
                    </a:cubicBezTo>
                    <a:cubicBezTo>
                      <a:pt x="1551251" y="732532"/>
                      <a:pt x="1603369" y="1008645"/>
                      <a:pt x="1579501" y="1171958"/>
                    </a:cubicBezTo>
                    <a:cubicBezTo>
                      <a:pt x="1460544" y="1159844"/>
                      <a:pt x="1234433" y="1194869"/>
                      <a:pt x="1084591" y="1171958"/>
                    </a:cubicBezTo>
                    <a:cubicBezTo>
                      <a:pt x="934749" y="1149048"/>
                      <a:pt x="825954" y="1165328"/>
                      <a:pt x="589680" y="1171958"/>
                    </a:cubicBezTo>
                    <a:cubicBezTo>
                      <a:pt x="353406" y="1178588"/>
                      <a:pt x="292497" y="1189967"/>
                      <a:pt x="0" y="1171958"/>
                    </a:cubicBezTo>
                    <a:cubicBezTo>
                      <a:pt x="11680" y="909056"/>
                      <a:pt x="7168" y="797619"/>
                      <a:pt x="0" y="621138"/>
                    </a:cubicBezTo>
                    <a:cubicBezTo>
                      <a:pt x="-7168" y="444657"/>
                      <a:pt x="29276" y="14236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66666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elected Item Background">
                <a:extLst>
                  <a:ext uri="{FF2B5EF4-FFF2-40B4-BE49-F238E27FC236}">
                    <a16:creationId xmlns:a16="http://schemas.microsoft.com/office/drawing/2014/main" id="{809BA96C-6FAD-4C24-809B-6770B7F01275}"/>
                  </a:ext>
                </a:extLst>
              </p:cNvPr>
              <p:cNvSpPr/>
              <p:nvPr/>
            </p:nvSpPr>
            <p:spPr>
              <a:xfrm>
                <a:off x="3911710" y="6983469"/>
                <a:ext cx="1546787" cy="321134"/>
              </a:xfrm>
              <a:custGeom>
                <a:avLst/>
                <a:gdLst>
                  <a:gd name="connsiteX0" fmla="*/ 0 w 1546787"/>
                  <a:gd name="connsiteY0" fmla="*/ 0 h 321134"/>
                  <a:gd name="connsiteX1" fmla="*/ 546531 w 1546787"/>
                  <a:gd name="connsiteY1" fmla="*/ 0 h 321134"/>
                  <a:gd name="connsiteX2" fmla="*/ 1031191 w 1546787"/>
                  <a:gd name="connsiteY2" fmla="*/ 0 h 321134"/>
                  <a:gd name="connsiteX3" fmla="*/ 1546787 w 1546787"/>
                  <a:gd name="connsiteY3" fmla="*/ 0 h 321134"/>
                  <a:gd name="connsiteX4" fmla="*/ 1546787 w 1546787"/>
                  <a:gd name="connsiteY4" fmla="*/ 321134 h 321134"/>
                  <a:gd name="connsiteX5" fmla="*/ 1046659 w 1546787"/>
                  <a:gd name="connsiteY5" fmla="*/ 321134 h 321134"/>
                  <a:gd name="connsiteX6" fmla="*/ 577467 w 1546787"/>
                  <a:gd name="connsiteY6" fmla="*/ 321134 h 321134"/>
                  <a:gd name="connsiteX7" fmla="*/ 0 w 1546787"/>
                  <a:gd name="connsiteY7" fmla="*/ 321134 h 321134"/>
                  <a:gd name="connsiteX8" fmla="*/ 0 w 1546787"/>
                  <a:gd name="connsiteY8" fmla="*/ 0 h 32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6787" h="321134" fill="none" extrusionOk="0">
                    <a:moveTo>
                      <a:pt x="0" y="0"/>
                    </a:moveTo>
                    <a:cubicBezTo>
                      <a:pt x="134482" y="-21899"/>
                      <a:pt x="305152" y="5098"/>
                      <a:pt x="546531" y="0"/>
                    </a:cubicBezTo>
                    <a:cubicBezTo>
                      <a:pt x="787910" y="-5098"/>
                      <a:pt x="890908" y="-9116"/>
                      <a:pt x="1031191" y="0"/>
                    </a:cubicBezTo>
                    <a:cubicBezTo>
                      <a:pt x="1171474" y="9116"/>
                      <a:pt x="1396194" y="-8715"/>
                      <a:pt x="1546787" y="0"/>
                    </a:cubicBezTo>
                    <a:cubicBezTo>
                      <a:pt x="1555563" y="134593"/>
                      <a:pt x="1554629" y="180539"/>
                      <a:pt x="1546787" y="321134"/>
                    </a:cubicBezTo>
                    <a:cubicBezTo>
                      <a:pt x="1298132" y="313743"/>
                      <a:pt x="1206969" y="307914"/>
                      <a:pt x="1046659" y="321134"/>
                    </a:cubicBezTo>
                    <a:cubicBezTo>
                      <a:pt x="886349" y="334354"/>
                      <a:pt x="810652" y="320823"/>
                      <a:pt x="577467" y="321134"/>
                    </a:cubicBezTo>
                    <a:cubicBezTo>
                      <a:pt x="344282" y="321445"/>
                      <a:pt x="257724" y="349056"/>
                      <a:pt x="0" y="321134"/>
                    </a:cubicBezTo>
                    <a:cubicBezTo>
                      <a:pt x="-10518" y="248394"/>
                      <a:pt x="-14459" y="73814"/>
                      <a:pt x="0" y="0"/>
                    </a:cubicBezTo>
                    <a:close/>
                  </a:path>
                  <a:path w="1546787" h="321134" stroke="0" extrusionOk="0">
                    <a:moveTo>
                      <a:pt x="0" y="0"/>
                    </a:moveTo>
                    <a:cubicBezTo>
                      <a:pt x="203309" y="-22270"/>
                      <a:pt x="313345" y="20437"/>
                      <a:pt x="469192" y="0"/>
                    </a:cubicBezTo>
                    <a:cubicBezTo>
                      <a:pt x="625039" y="-20437"/>
                      <a:pt x="718148" y="1050"/>
                      <a:pt x="938384" y="0"/>
                    </a:cubicBezTo>
                    <a:cubicBezTo>
                      <a:pt x="1158620" y="-1050"/>
                      <a:pt x="1317846" y="2831"/>
                      <a:pt x="1546787" y="0"/>
                    </a:cubicBezTo>
                    <a:cubicBezTo>
                      <a:pt x="1551199" y="145996"/>
                      <a:pt x="1561714" y="215878"/>
                      <a:pt x="1546787" y="321134"/>
                    </a:cubicBezTo>
                    <a:cubicBezTo>
                      <a:pt x="1427173" y="314790"/>
                      <a:pt x="1167765" y="307270"/>
                      <a:pt x="1015723" y="321134"/>
                    </a:cubicBezTo>
                    <a:cubicBezTo>
                      <a:pt x="863681" y="334998"/>
                      <a:pt x="698321" y="322187"/>
                      <a:pt x="546531" y="321134"/>
                    </a:cubicBezTo>
                    <a:cubicBezTo>
                      <a:pt x="394741" y="320081"/>
                      <a:pt x="169727" y="310437"/>
                      <a:pt x="0" y="321134"/>
                    </a:cubicBezTo>
                    <a:cubicBezTo>
                      <a:pt x="8564" y="240455"/>
                      <a:pt x="-2379" y="158863"/>
                      <a:pt x="0" y="0"/>
                    </a:cubicBezTo>
                    <a:close/>
                  </a:path>
                </a:pathLst>
              </a:custGeom>
              <a:solidFill>
                <a:srgbClr val="F2F2F2">
                  <a:alpha val="80000"/>
                </a:srgbClr>
              </a:solidFill>
              <a:ln>
                <a:solidFill>
                  <a:srgbClr val="F2F2F2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7247187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Select Item 4">
                <a:extLst>
                  <a:ext uri="{FF2B5EF4-FFF2-40B4-BE49-F238E27FC236}">
                    <a16:creationId xmlns:a16="http://schemas.microsoft.com/office/drawing/2014/main" id="{786508BF-5270-4F9E-ADA9-4E8FDB8E148B}"/>
                  </a:ext>
                </a:extLst>
              </p:cNvPr>
              <p:cNvSpPr txBox="1"/>
              <p:nvPr/>
            </p:nvSpPr>
            <p:spPr>
              <a:xfrm>
                <a:off x="3999050" y="7596181"/>
                <a:ext cx="739000" cy="164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tlCol="0">
                <a:spAutoFit/>
              </a:bodyPr>
              <a:lstStyle/>
              <a:p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Select Item 4</a:t>
                </a:r>
              </a:p>
            </p:txBody>
          </p:sp>
          <p:sp>
            <p:nvSpPr>
              <p:cNvPr id="103" name="Select Item 3">
                <a:extLst>
                  <a:ext uri="{FF2B5EF4-FFF2-40B4-BE49-F238E27FC236}">
                    <a16:creationId xmlns:a16="http://schemas.microsoft.com/office/drawing/2014/main" id="{EDBB743A-A241-46B2-9DAD-A82C9269AD48}"/>
                  </a:ext>
                </a:extLst>
              </p:cNvPr>
              <p:cNvSpPr txBox="1"/>
              <p:nvPr/>
            </p:nvSpPr>
            <p:spPr>
              <a:xfrm>
                <a:off x="3999050" y="7352627"/>
                <a:ext cx="739000" cy="164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tlCol="0">
                <a:spAutoFit/>
              </a:bodyPr>
              <a:lstStyle/>
              <a:p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Select Item 3</a:t>
                </a:r>
              </a:p>
            </p:txBody>
          </p:sp>
          <p:sp>
            <p:nvSpPr>
              <p:cNvPr id="104" name="Highlighted Select Item 2">
                <a:extLst>
                  <a:ext uri="{FF2B5EF4-FFF2-40B4-BE49-F238E27FC236}">
                    <a16:creationId xmlns:a16="http://schemas.microsoft.com/office/drawing/2014/main" id="{FA0D2783-25E2-4FDA-AD68-387042049D77}"/>
                  </a:ext>
                </a:extLst>
              </p:cNvPr>
              <p:cNvSpPr txBox="1"/>
              <p:nvPr/>
            </p:nvSpPr>
            <p:spPr>
              <a:xfrm>
                <a:off x="3999050" y="7056105"/>
                <a:ext cx="739000" cy="164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tlCol="0">
                <a:spAutoFit/>
              </a:bodyPr>
              <a:lstStyle/>
              <a:p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Select Item 2</a:t>
                </a:r>
              </a:p>
            </p:txBody>
          </p:sp>
          <p:sp>
            <p:nvSpPr>
              <p:cNvPr id="105" name="Select Item 1">
                <a:extLst>
                  <a:ext uri="{FF2B5EF4-FFF2-40B4-BE49-F238E27FC236}">
                    <a16:creationId xmlns:a16="http://schemas.microsoft.com/office/drawing/2014/main" id="{76CAB8FF-9EFE-4602-B8F6-F8A4DD68B97D}"/>
                  </a:ext>
                </a:extLst>
              </p:cNvPr>
              <p:cNvSpPr txBox="1"/>
              <p:nvPr/>
            </p:nvSpPr>
            <p:spPr>
              <a:xfrm>
                <a:off x="3999050" y="6752475"/>
                <a:ext cx="739000" cy="164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tlCol="0">
                <a:spAutoFit/>
              </a:bodyPr>
              <a:lstStyle/>
              <a:p>
                <a:r>
                  <a:rPr lang="en-US" sz="7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Select Item 1</a:t>
                </a:r>
              </a:p>
            </p:txBody>
          </p:sp>
        </p:grpSp>
      </p:grpSp>
      <p:grpSp>
        <p:nvGrpSpPr>
          <p:cNvPr id="109" name="Menu 1">
            <a:extLst>
              <a:ext uri="{FF2B5EF4-FFF2-40B4-BE49-F238E27FC236}">
                <a16:creationId xmlns:a16="http://schemas.microsoft.com/office/drawing/2014/main" id="{917BC19B-CE4E-4293-9FB6-93610ECD61D6}"/>
              </a:ext>
            </a:extLst>
          </p:cNvPr>
          <p:cNvGrpSpPr/>
          <p:nvPr/>
        </p:nvGrpSpPr>
        <p:grpSpPr>
          <a:xfrm>
            <a:off x="625626" y="2078668"/>
            <a:ext cx="5866634" cy="398795"/>
            <a:chOff x="586017" y="1631903"/>
            <a:chExt cx="4330789" cy="254416"/>
          </a:xfrm>
        </p:grpSpPr>
        <p:sp>
          <p:nvSpPr>
            <p:cNvPr id="110" name="Menu 1 Background">
              <a:extLst>
                <a:ext uri="{FF2B5EF4-FFF2-40B4-BE49-F238E27FC236}">
                  <a16:creationId xmlns:a16="http://schemas.microsoft.com/office/drawing/2014/main" id="{0954DBBE-C4D6-49B5-9251-9A7932C1C92A}"/>
                </a:ext>
              </a:extLst>
            </p:cNvPr>
            <p:cNvSpPr/>
            <p:nvPr/>
          </p:nvSpPr>
          <p:spPr>
            <a:xfrm>
              <a:off x="586017" y="1633459"/>
              <a:ext cx="4330789" cy="240894"/>
            </a:xfrm>
            <a:custGeom>
              <a:avLst/>
              <a:gdLst>
                <a:gd name="connsiteX0" fmla="*/ 0 w 4330789"/>
                <a:gd name="connsiteY0" fmla="*/ 0 h 240894"/>
                <a:gd name="connsiteX1" fmla="*/ 575376 w 4330789"/>
                <a:gd name="connsiteY1" fmla="*/ 0 h 240894"/>
                <a:gd name="connsiteX2" fmla="*/ 1064137 w 4330789"/>
                <a:gd name="connsiteY2" fmla="*/ 0 h 240894"/>
                <a:gd name="connsiteX3" fmla="*/ 1596205 w 4330789"/>
                <a:gd name="connsiteY3" fmla="*/ 0 h 240894"/>
                <a:gd name="connsiteX4" fmla="*/ 2258197 w 4330789"/>
                <a:gd name="connsiteY4" fmla="*/ 0 h 240894"/>
                <a:gd name="connsiteX5" fmla="*/ 2833573 w 4330789"/>
                <a:gd name="connsiteY5" fmla="*/ 0 h 240894"/>
                <a:gd name="connsiteX6" fmla="*/ 3365642 w 4330789"/>
                <a:gd name="connsiteY6" fmla="*/ 0 h 240894"/>
                <a:gd name="connsiteX7" fmla="*/ 4330789 w 4330789"/>
                <a:gd name="connsiteY7" fmla="*/ 0 h 240894"/>
                <a:gd name="connsiteX8" fmla="*/ 4330789 w 4330789"/>
                <a:gd name="connsiteY8" fmla="*/ 240894 h 240894"/>
                <a:gd name="connsiteX9" fmla="*/ 3712105 w 4330789"/>
                <a:gd name="connsiteY9" fmla="*/ 240894 h 240894"/>
                <a:gd name="connsiteX10" fmla="*/ 3180036 w 4330789"/>
                <a:gd name="connsiteY10" fmla="*/ 240894 h 240894"/>
                <a:gd name="connsiteX11" fmla="*/ 2474737 w 4330789"/>
                <a:gd name="connsiteY11" fmla="*/ 240894 h 240894"/>
                <a:gd name="connsiteX12" fmla="*/ 1899360 w 4330789"/>
                <a:gd name="connsiteY12" fmla="*/ 240894 h 240894"/>
                <a:gd name="connsiteX13" fmla="*/ 1410600 w 4330789"/>
                <a:gd name="connsiteY13" fmla="*/ 240894 h 240894"/>
                <a:gd name="connsiteX14" fmla="*/ 748608 w 4330789"/>
                <a:gd name="connsiteY14" fmla="*/ 240894 h 240894"/>
                <a:gd name="connsiteX15" fmla="*/ 0 w 4330789"/>
                <a:gd name="connsiteY15" fmla="*/ 240894 h 240894"/>
                <a:gd name="connsiteX16" fmla="*/ 0 w 4330789"/>
                <a:gd name="connsiteY16" fmla="*/ 0 h 24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0789" h="240894" fill="none" extrusionOk="0">
                  <a:moveTo>
                    <a:pt x="0" y="0"/>
                  </a:moveTo>
                  <a:cubicBezTo>
                    <a:pt x="285796" y="-25887"/>
                    <a:pt x="393587" y="10882"/>
                    <a:pt x="575376" y="0"/>
                  </a:cubicBezTo>
                  <a:cubicBezTo>
                    <a:pt x="757165" y="-10882"/>
                    <a:pt x="848157" y="-5311"/>
                    <a:pt x="1064137" y="0"/>
                  </a:cubicBezTo>
                  <a:cubicBezTo>
                    <a:pt x="1280117" y="5311"/>
                    <a:pt x="1331528" y="-2738"/>
                    <a:pt x="1596205" y="0"/>
                  </a:cubicBezTo>
                  <a:cubicBezTo>
                    <a:pt x="1860882" y="2738"/>
                    <a:pt x="2000181" y="10610"/>
                    <a:pt x="2258197" y="0"/>
                  </a:cubicBezTo>
                  <a:cubicBezTo>
                    <a:pt x="2516213" y="-10610"/>
                    <a:pt x="2678418" y="15827"/>
                    <a:pt x="2833573" y="0"/>
                  </a:cubicBezTo>
                  <a:cubicBezTo>
                    <a:pt x="2988728" y="-15827"/>
                    <a:pt x="3195282" y="-17405"/>
                    <a:pt x="3365642" y="0"/>
                  </a:cubicBezTo>
                  <a:cubicBezTo>
                    <a:pt x="3536002" y="17405"/>
                    <a:pt x="3902671" y="-555"/>
                    <a:pt x="4330789" y="0"/>
                  </a:cubicBezTo>
                  <a:cubicBezTo>
                    <a:pt x="4320234" y="112225"/>
                    <a:pt x="4328656" y="186029"/>
                    <a:pt x="4330789" y="240894"/>
                  </a:cubicBezTo>
                  <a:cubicBezTo>
                    <a:pt x="4022377" y="241889"/>
                    <a:pt x="4002585" y="266327"/>
                    <a:pt x="3712105" y="240894"/>
                  </a:cubicBezTo>
                  <a:cubicBezTo>
                    <a:pt x="3421625" y="215461"/>
                    <a:pt x="3419122" y="259873"/>
                    <a:pt x="3180036" y="240894"/>
                  </a:cubicBezTo>
                  <a:cubicBezTo>
                    <a:pt x="2940950" y="221915"/>
                    <a:pt x="2716897" y="248722"/>
                    <a:pt x="2474737" y="240894"/>
                  </a:cubicBezTo>
                  <a:cubicBezTo>
                    <a:pt x="2232577" y="233066"/>
                    <a:pt x="2178946" y="232415"/>
                    <a:pt x="1899360" y="240894"/>
                  </a:cubicBezTo>
                  <a:cubicBezTo>
                    <a:pt x="1619774" y="249373"/>
                    <a:pt x="1548132" y="241059"/>
                    <a:pt x="1410600" y="240894"/>
                  </a:cubicBezTo>
                  <a:cubicBezTo>
                    <a:pt x="1273068" y="240729"/>
                    <a:pt x="1066041" y="222198"/>
                    <a:pt x="748608" y="240894"/>
                  </a:cubicBezTo>
                  <a:cubicBezTo>
                    <a:pt x="431175" y="259590"/>
                    <a:pt x="333882" y="242336"/>
                    <a:pt x="0" y="240894"/>
                  </a:cubicBezTo>
                  <a:cubicBezTo>
                    <a:pt x="-4599" y="171591"/>
                    <a:pt x="-9741" y="72916"/>
                    <a:pt x="0" y="0"/>
                  </a:cubicBezTo>
                  <a:close/>
                </a:path>
                <a:path w="4330789" h="240894" stroke="0" extrusionOk="0">
                  <a:moveTo>
                    <a:pt x="0" y="0"/>
                  </a:moveTo>
                  <a:cubicBezTo>
                    <a:pt x="211174" y="9023"/>
                    <a:pt x="379325" y="-23022"/>
                    <a:pt x="575376" y="0"/>
                  </a:cubicBezTo>
                  <a:cubicBezTo>
                    <a:pt x="771427" y="23022"/>
                    <a:pt x="912310" y="14333"/>
                    <a:pt x="1064137" y="0"/>
                  </a:cubicBezTo>
                  <a:cubicBezTo>
                    <a:pt x="1215964" y="-14333"/>
                    <a:pt x="1482893" y="34136"/>
                    <a:pt x="1769437" y="0"/>
                  </a:cubicBezTo>
                  <a:cubicBezTo>
                    <a:pt x="2055981" y="-34136"/>
                    <a:pt x="2111151" y="16588"/>
                    <a:pt x="2344813" y="0"/>
                  </a:cubicBezTo>
                  <a:cubicBezTo>
                    <a:pt x="2578475" y="-16588"/>
                    <a:pt x="2654166" y="6368"/>
                    <a:pt x="2920189" y="0"/>
                  </a:cubicBezTo>
                  <a:cubicBezTo>
                    <a:pt x="3186212" y="-6368"/>
                    <a:pt x="3348550" y="31216"/>
                    <a:pt x="3625489" y="0"/>
                  </a:cubicBezTo>
                  <a:cubicBezTo>
                    <a:pt x="3902428" y="-31216"/>
                    <a:pt x="4172090" y="-888"/>
                    <a:pt x="4330789" y="0"/>
                  </a:cubicBezTo>
                  <a:cubicBezTo>
                    <a:pt x="4330905" y="97993"/>
                    <a:pt x="4319423" y="144488"/>
                    <a:pt x="4330789" y="240894"/>
                  </a:cubicBezTo>
                  <a:cubicBezTo>
                    <a:pt x="4116189" y="224752"/>
                    <a:pt x="4037078" y="220457"/>
                    <a:pt x="3798721" y="240894"/>
                  </a:cubicBezTo>
                  <a:cubicBezTo>
                    <a:pt x="3560364" y="261331"/>
                    <a:pt x="3354336" y="262477"/>
                    <a:pt x="3180036" y="240894"/>
                  </a:cubicBezTo>
                  <a:cubicBezTo>
                    <a:pt x="3005737" y="219311"/>
                    <a:pt x="2690163" y="259644"/>
                    <a:pt x="2561352" y="240894"/>
                  </a:cubicBezTo>
                  <a:cubicBezTo>
                    <a:pt x="2432541" y="222144"/>
                    <a:pt x="2254869" y="265347"/>
                    <a:pt x="1985976" y="240894"/>
                  </a:cubicBezTo>
                  <a:cubicBezTo>
                    <a:pt x="1717083" y="216441"/>
                    <a:pt x="1474895" y="234145"/>
                    <a:pt x="1280676" y="240894"/>
                  </a:cubicBezTo>
                  <a:cubicBezTo>
                    <a:pt x="1086457" y="247643"/>
                    <a:pt x="802796" y="248638"/>
                    <a:pt x="575376" y="240894"/>
                  </a:cubicBezTo>
                  <a:cubicBezTo>
                    <a:pt x="347956" y="233150"/>
                    <a:pt x="154215" y="217337"/>
                    <a:pt x="0" y="240894"/>
                  </a:cubicBezTo>
                  <a:cubicBezTo>
                    <a:pt x="3583" y="145362"/>
                    <a:pt x="80" y="795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F2F2F2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elected Menu Item Background">
              <a:extLst>
                <a:ext uri="{FF2B5EF4-FFF2-40B4-BE49-F238E27FC236}">
                  <a16:creationId xmlns:a16="http://schemas.microsoft.com/office/drawing/2014/main" id="{EEEA57A4-1EA5-4065-9EC3-511B63E26741}"/>
                </a:ext>
              </a:extLst>
            </p:cNvPr>
            <p:cNvSpPr/>
            <p:nvPr/>
          </p:nvSpPr>
          <p:spPr>
            <a:xfrm>
              <a:off x="586017" y="1631903"/>
              <a:ext cx="938387" cy="240756"/>
            </a:xfrm>
            <a:custGeom>
              <a:avLst/>
              <a:gdLst>
                <a:gd name="connsiteX0" fmla="*/ 0 w 938387"/>
                <a:gd name="connsiteY0" fmla="*/ 0 h 240756"/>
                <a:gd name="connsiteX1" fmla="*/ 469194 w 938387"/>
                <a:gd name="connsiteY1" fmla="*/ 0 h 240756"/>
                <a:gd name="connsiteX2" fmla="*/ 938387 w 938387"/>
                <a:gd name="connsiteY2" fmla="*/ 0 h 240756"/>
                <a:gd name="connsiteX3" fmla="*/ 938387 w 938387"/>
                <a:gd name="connsiteY3" fmla="*/ 240756 h 240756"/>
                <a:gd name="connsiteX4" fmla="*/ 459810 w 938387"/>
                <a:gd name="connsiteY4" fmla="*/ 240756 h 240756"/>
                <a:gd name="connsiteX5" fmla="*/ 0 w 938387"/>
                <a:gd name="connsiteY5" fmla="*/ 240756 h 240756"/>
                <a:gd name="connsiteX6" fmla="*/ 0 w 938387"/>
                <a:gd name="connsiteY6" fmla="*/ 0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8387" h="240756" fill="none" extrusionOk="0">
                  <a:moveTo>
                    <a:pt x="0" y="0"/>
                  </a:moveTo>
                  <a:cubicBezTo>
                    <a:pt x="167419" y="8848"/>
                    <a:pt x="315634" y="11620"/>
                    <a:pt x="469194" y="0"/>
                  </a:cubicBezTo>
                  <a:cubicBezTo>
                    <a:pt x="622754" y="-11620"/>
                    <a:pt x="708577" y="5317"/>
                    <a:pt x="938387" y="0"/>
                  </a:cubicBezTo>
                  <a:cubicBezTo>
                    <a:pt x="935625" y="53445"/>
                    <a:pt x="938507" y="135661"/>
                    <a:pt x="938387" y="240756"/>
                  </a:cubicBezTo>
                  <a:cubicBezTo>
                    <a:pt x="771142" y="229018"/>
                    <a:pt x="567469" y="236771"/>
                    <a:pt x="459810" y="240756"/>
                  </a:cubicBezTo>
                  <a:cubicBezTo>
                    <a:pt x="352151" y="244741"/>
                    <a:pt x="114325" y="222580"/>
                    <a:pt x="0" y="240756"/>
                  </a:cubicBezTo>
                  <a:cubicBezTo>
                    <a:pt x="-3644" y="131748"/>
                    <a:pt x="-6370" y="95137"/>
                    <a:pt x="0" y="0"/>
                  </a:cubicBezTo>
                  <a:close/>
                </a:path>
                <a:path w="938387" h="240756" stroke="0" extrusionOk="0">
                  <a:moveTo>
                    <a:pt x="0" y="0"/>
                  </a:moveTo>
                  <a:cubicBezTo>
                    <a:pt x="138608" y="-9141"/>
                    <a:pt x="348979" y="-6129"/>
                    <a:pt x="487961" y="0"/>
                  </a:cubicBezTo>
                  <a:cubicBezTo>
                    <a:pt x="626943" y="6129"/>
                    <a:pt x="810340" y="-19955"/>
                    <a:pt x="938387" y="0"/>
                  </a:cubicBezTo>
                  <a:cubicBezTo>
                    <a:pt x="940193" y="100620"/>
                    <a:pt x="942680" y="179826"/>
                    <a:pt x="938387" y="240756"/>
                  </a:cubicBezTo>
                  <a:cubicBezTo>
                    <a:pt x="792798" y="240160"/>
                    <a:pt x="653128" y="245881"/>
                    <a:pt x="497345" y="240756"/>
                  </a:cubicBezTo>
                  <a:cubicBezTo>
                    <a:pt x="341562" y="235631"/>
                    <a:pt x="134704" y="232008"/>
                    <a:pt x="0" y="240756"/>
                  </a:cubicBezTo>
                  <a:cubicBezTo>
                    <a:pt x="-6373" y="191502"/>
                    <a:pt x="-1794" y="9809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>
                  <a:alpha val="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55932122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enu Item 4">
              <a:extLst>
                <a:ext uri="{FF2B5EF4-FFF2-40B4-BE49-F238E27FC236}">
                  <a16:creationId xmlns:a16="http://schemas.microsoft.com/office/drawing/2014/main" id="{5F0C2D76-3418-4F21-8506-7A7A294AF799}"/>
                </a:ext>
              </a:extLst>
            </p:cNvPr>
            <p:cNvSpPr txBox="1"/>
            <p:nvPr/>
          </p:nvSpPr>
          <p:spPr>
            <a:xfrm>
              <a:off x="3975590" y="1661889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Other link</a:t>
              </a:r>
            </a:p>
          </p:txBody>
        </p:sp>
        <p:sp>
          <p:nvSpPr>
            <p:cNvPr id="113" name="Menu Item 3">
              <a:extLst>
                <a:ext uri="{FF2B5EF4-FFF2-40B4-BE49-F238E27FC236}">
                  <a16:creationId xmlns:a16="http://schemas.microsoft.com/office/drawing/2014/main" id="{FD21AF0A-3F17-4CA0-B533-A23BF2B2F2E7}"/>
                </a:ext>
              </a:extLst>
            </p:cNvPr>
            <p:cNvSpPr txBox="1"/>
            <p:nvPr/>
          </p:nvSpPr>
          <p:spPr>
            <a:xfrm>
              <a:off x="2861706" y="1656668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About</a:t>
              </a:r>
            </a:p>
          </p:txBody>
        </p:sp>
        <p:sp>
          <p:nvSpPr>
            <p:cNvPr id="114" name="Menu Item 2">
              <a:extLst>
                <a:ext uri="{FF2B5EF4-FFF2-40B4-BE49-F238E27FC236}">
                  <a16:creationId xmlns:a16="http://schemas.microsoft.com/office/drawing/2014/main" id="{9CBBBFEA-298D-47EA-8AC7-3CAC927B50C8}"/>
                </a:ext>
              </a:extLst>
            </p:cNvPr>
            <p:cNvSpPr txBox="1"/>
            <p:nvPr/>
          </p:nvSpPr>
          <p:spPr>
            <a:xfrm>
              <a:off x="1752248" y="1656715"/>
              <a:ext cx="865430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</a:t>
              </a:r>
            </a:p>
          </p:txBody>
        </p:sp>
        <p:sp>
          <p:nvSpPr>
            <p:cNvPr id="115" name="Menu Item 1">
              <a:extLst>
                <a:ext uri="{FF2B5EF4-FFF2-40B4-BE49-F238E27FC236}">
                  <a16:creationId xmlns:a16="http://schemas.microsoft.com/office/drawing/2014/main" id="{09B96342-C2CC-4CD0-9256-D1B1FDE01ADC}"/>
                </a:ext>
              </a:extLst>
            </p:cNvPr>
            <p:cNvSpPr txBox="1"/>
            <p:nvPr/>
          </p:nvSpPr>
          <p:spPr>
            <a:xfrm>
              <a:off x="647984" y="1656424"/>
              <a:ext cx="765668" cy="148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bg1"/>
                  </a:solidFill>
                </a:rPr>
                <a:t>Dashboard</a:t>
              </a:r>
            </a:p>
          </p:txBody>
        </p:sp>
        <p:sp>
          <p:nvSpPr>
            <p:cNvPr id="116" name="Rectangle">
              <a:extLst>
                <a:ext uri="{FF2B5EF4-FFF2-40B4-BE49-F238E27FC236}">
                  <a16:creationId xmlns:a16="http://schemas.microsoft.com/office/drawing/2014/main" id="{3BC1FBE7-3BD9-4CA1-990B-9C9C22F22FED}"/>
                </a:ext>
              </a:extLst>
            </p:cNvPr>
            <p:cNvSpPr/>
            <p:nvPr/>
          </p:nvSpPr>
          <p:spPr>
            <a:xfrm>
              <a:off x="586017" y="1868031"/>
              <a:ext cx="4330789" cy="18288"/>
            </a:xfrm>
            <a:custGeom>
              <a:avLst/>
              <a:gdLst>
                <a:gd name="connsiteX0" fmla="*/ 0 w 4330789"/>
                <a:gd name="connsiteY0" fmla="*/ 0 h 18288"/>
                <a:gd name="connsiteX1" fmla="*/ 532068 w 4330789"/>
                <a:gd name="connsiteY1" fmla="*/ 0 h 18288"/>
                <a:gd name="connsiteX2" fmla="*/ 1064137 w 4330789"/>
                <a:gd name="connsiteY2" fmla="*/ 0 h 18288"/>
                <a:gd name="connsiteX3" fmla="*/ 1769437 w 4330789"/>
                <a:gd name="connsiteY3" fmla="*/ 0 h 18288"/>
                <a:gd name="connsiteX4" fmla="*/ 2258197 w 4330789"/>
                <a:gd name="connsiteY4" fmla="*/ 0 h 18288"/>
                <a:gd name="connsiteX5" fmla="*/ 2963497 w 4330789"/>
                <a:gd name="connsiteY5" fmla="*/ 0 h 18288"/>
                <a:gd name="connsiteX6" fmla="*/ 3668797 w 4330789"/>
                <a:gd name="connsiteY6" fmla="*/ 0 h 18288"/>
                <a:gd name="connsiteX7" fmla="*/ 4330789 w 4330789"/>
                <a:gd name="connsiteY7" fmla="*/ 0 h 18288"/>
                <a:gd name="connsiteX8" fmla="*/ 4330789 w 4330789"/>
                <a:gd name="connsiteY8" fmla="*/ 18288 h 18288"/>
                <a:gd name="connsiteX9" fmla="*/ 3712105 w 4330789"/>
                <a:gd name="connsiteY9" fmla="*/ 18288 h 18288"/>
                <a:gd name="connsiteX10" fmla="*/ 3050113 w 4330789"/>
                <a:gd name="connsiteY10" fmla="*/ 18288 h 18288"/>
                <a:gd name="connsiteX11" fmla="*/ 2344813 w 4330789"/>
                <a:gd name="connsiteY11" fmla="*/ 18288 h 18288"/>
                <a:gd name="connsiteX12" fmla="*/ 1639513 w 4330789"/>
                <a:gd name="connsiteY12" fmla="*/ 18288 h 18288"/>
                <a:gd name="connsiteX13" fmla="*/ 1020829 w 4330789"/>
                <a:gd name="connsiteY13" fmla="*/ 18288 h 18288"/>
                <a:gd name="connsiteX14" fmla="*/ 532068 w 4330789"/>
                <a:gd name="connsiteY14" fmla="*/ 18288 h 18288"/>
                <a:gd name="connsiteX15" fmla="*/ 0 w 4330789"/>
                <a:gd name="connsiteY15" fmla="*/ 18288 h 18288"/>
                <a:gd name="connsiteX16" fmla="*/ 0 w 4330789"/>
                <a:gd name="connsiteY16" fmla="*/ 0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0789" h="18288" fill="none" extrusionOk="0">
                  <a:moveTo>
                    <a:pt x="0" y="0"/>
                  </a:moveTo>
                  <a:cubicBezTo>
                    <a:pt x="123898" y="10615"/>
                    <a:pt x="266157" y="-25982"/>
                    <a:pt x="532068" y="0"/>
                  </a:cubicBezTo>
                  <a:cubicBezTo>
                    <a:pt x="797979" y="25982"/>
                    <a:pt x="841243" y="-17367"/>
                    <a:pt x="1064137" y="0"/>
                  </a:cubicBezTo>
                  <a:cubicBezTo>
                    <a:pt x="1287031" y="17367"/>
                    <a:pt x="1435654" y="26175"/>
                    <a:pt x="1769437" y="0"/>
                  </a:cubicBezTo>
                  <a:cubicBezTo>
                    <a:pt x="2103220" y="-26175"/>
                    <a:pt x="2154986" y="20394"/>
                    <a:pt x="2258197" y="0"/>
                  </a:cubicBezTo>
                  <a:cubicBezTo>
                    <a:pt x="2361408" y="-20394"/>
                    <a:pt x="2620753" y="-4890"/>
                    <a:pt x="2963497" y="0"/>
                  </a:cubicBezTo>
                  <a:cubicBezTo>
                    <a:pt x="3306241" y="4890"/>
                    <a:pt x="3318353" y="-14967"/>
                    <a:pt x="3668797" y="0"/>
                  </a:cubicBezTo>
                  <a:cubicBezTo>
                    <a:pt x="4019241" y="14967"/>
                    <a:pt x="4122028" y="-12103"/>
                    <a:pt x="4330789" y="0"/>
                  </a:cubicBezTo>
                  <a:cubicBezTo>
                    <a:pt x="4329920" y="7867"/>
                    <a:pt x="4331496" y="10749"/>
                    <a:pt x="4330789" y="18288"/>
                  </a:cubicBezTo>
                  <a:cubicBezTo>
                    <a:pt x="4169280" y="-5211"/>
                    <a:pt x="3961373" y="27478"/>
                    <a:pt x="3712105" y="18288"/>
                  </a:cubicBezTo>
                  <a:cubicBezTo>
                    <a:pt x="3462837" y="9098"/>
                    <a:pt x="3216199" y="48476"/>
                    <a:pt x="3050113" y="18288"/>
                  </a:cubicBezTo>
                  <a:cubicBezTo>
                    <a:pt x="2884027" y="-11900"/>
                    <a:pt x="2504139" y="25999"/>
                    <a:pt x="2344813" y="18288"/>
                  </a:cubicBezTo>
                  <a:cubicBezTo>
                    <a:pt x="2185487" y="10577"/>
                    <a:pt x="1881651" y="11434"/>
                    <a:pt x="1639513" y="18288"/>
                  </a:cubicBezTo>
                  <a:cubicBezTo>
                    <a:pt x="1397375" y="25142"/>
                    <a:pt x="1262564" y="1404"/>
                    <a:pt x="1020829" y="18288"/>
                  </a:cubicBezTo>
                  <a:cubicBezTo>
                    <a:pt x="779094" y="35172"/>
                    <a:pt x="692823" y="17907"/>
                    <a:pt x="532068" y="18288"/>
                  </a:cubicBezTo>
                  <a:cubicBezTo>
                    <a:pt x="371313" y="18669"/>
                    <a:pt x="125023" y="27548"/>
                    <a:pt x="0" y="18288"/>
                  </a:cubicBezTo>
                  <a:cubicBezTo>
                    <a:pt x="-584" y="12921"/>
                    <a:pt x="-734" y="7142"/>
                    <a:pt x="0" y="0"/>
                  </a:cubicBezTo>
                  <a:close/>
                </a:path>
                <a:path w="4330789" h="18288" stroke="0" extrusionOk="0">
                  <a:moveTo>
                    <a:pt x="0" y="0"/>
                  </a:moveTo>
                  <a:cubicBezTo>
                    <a:pt x="133319" y="-21005"/>
                    <a:pt x="390003" y="-5635"/>
                    <a:pt x="575376" y="0"/>
                  </a:cubicBezTo>
                  <a:cubicBezTo>
                    <a:pt x="760749" y="5635"/>
                    <a:pt x="1038050" y="-26012"/>
                    <a:pt x="1237368" y="0"/>
                  </a:cubicBezTo>
                  <a:cubicBezTo>
                    <a:pt x="1436686" y="26012"/>
                    <a:pt x="1488784" y="1805"/>
                    <a:pt x="1726129" y="0"/>
                  </a:cubicBezTo>
                  <a:cubicBezTo>
                    <a:pt x="1963474" y="-1805"/>
                    <a:pt x="2070862" y="2339"/>
                    <a:pt x="2344813" y="0"/>
                  </a:cubicBezTo>
                  <a:cubicBezTo>
                    <a:pt x="2618764" y="-2339"/>
                    <a:pt x="2673984" y="-4704"/>
                    <a:pt x="2833573" y="0"/>
                  </a:cubicBezTo>
                  <a:cubicBezTo>
                    <a:pt x="2993162" y="4704"/>
                    <a:pt x="3225456" y="19194"/>
                    <a:pt x="3495565" y="0"/>
                  </a:cubicBezTo>
                  <a:cubicBezTo>
                    <a:pt x="3765674" y="-19194"/>
                    <a:pt x="4112028" y="26481"/>
                    <a:pt x="4330789" y="0"/>
                  </a:cubicBezTo>
                  <a:cubicBezTo>
                    <a:pt x="4331323" y="8474"/>
                    <a:pt x="4330888" y="9969"/>
                    <a:pt x="4330789" y="18288"/>
                  </a:cubicBezTo>
                  <a:cubicBezTo>
                    <a:pt x="4137393" y="6404"/>
                    <a:pt x="4019729" y="24867"/>
                    <a:pt x="3712105" y="18288"/>
                  </a:cubicBezTo>
                  <a:cubicBezTo>
                    <a:pt x="3404481" y="11709"/>
                    <a:pt x="3316255" y="28996"/>
                    <a:pt x="3050113" y="18288"/>
                  </a:cubicBezTo>
                  <a:cubicBezTo>
                    <a:pt x="2783971" y="7580"/>
                    <a:pt x="2627377" y="9178"/>
                    <a:pt x="2474737" y="18288"/>
                  </a:cubicBezTo>
                  <a:cubicBezTo>
                    <a:pt x="2322097" y="27398"/>
                    <a:pt x="1987827" y="8354"/>
                    <a:pt x="1769437" y="18288"/>
                  </a:cubicBezTo>
                  <a:cubicBezTo>
                    <a:pt x="1551047" y="28222"/>
                    <a:pt x="1350769" y="49218"/>
                    <a:pt x="1107445" y="18288"/>
                  </a:cubicBezTo>
                  <a:cubicBezTo>
                    <a:pt x="864121" y="-12642"/>
                    <a:pt x="524722" y="-1029"/>
                    <a:pt x="0" y="18288"/>
                  </a:cubicBezTo>
                  <a:cubicBezTo>
                    <a:pt x="802" y="9702"/>
                    <a:pt x="185" y="654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extLst>
                <a:ext uri="{C807C97D-BFC1-408E-A445-0C87EB9F89A2}">
                  <ask:lineSketchStyleProps xmlns:ask="http://schemas.microsoft.com/office/drawing/2018/sketchyshapes" sd="57433577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396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130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1_Office Theme</vt:lpstr>
      <vt:lpstr>Home page (Dashboard)</vt:lpstr>
      <vt:lpstr>Map Page</vt:lpstr>
      <vt:lpstr>About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Amin</dc:creator>
  <cp:lastModifiedBy>Helen Amin</cp:lastModifiedBy>
  <cp:revision>7</cp:revision>
  <dcterms:created xsi:type="dcterms:W3CDTF">2021-07-11T03:06:16Z</dcterms:created>
  <dcterms:modified xsi:type="dcterms:W3CDTF">2021-07-11T11:10:06Z</dcterms:modified>
</cp:coreProperties>
</file>