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5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4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2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1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6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2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1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80EC-629E-5848-BEE6-91E483A64C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3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8593" y="611481"/>
            <a:ext cx="7328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Highly Parallelized Image Recognition via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TensorFlow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593" y="1309511"/>
            <a:ext cx="7328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CS 205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Final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8593" y="2299171"/>
            <a:ext cx="7328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venir Roman"/>
                <a:cs typeface="Avenir Roman"/>
              </a:rPr>
              <a:t>Daniel Cusworth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venir Roman"/>
                <a:cs typeface="Avenir Roman"/>
              </a:rPr>
              <a:t>Tim Clements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venir Roman"/>
                <a:cs typeface="Avenir Roman"/>
              </a:rPr>
              <a:t>Joannes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venir Roman"/>
                <a:cs typeface="Avenir Roman"/>
              </a:rPr>
              <a:t> (Bram)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venir Roman"/>
                <a:cs typeface="Avenir Roman"/>
              </a:rPr>
              <a:t>Maasakkers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8593" y="4667955"/>
            <a:ext cx="732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Project Updates – 4/6/17</a:t>
            </a:r>
          </a:p>
        </p:txBody>
      </p:sp>
    </p:spTree>
    <p:extLst>
      <p:ext uri="{BB962C8B-B14F-4D97-AF65-F5344CB8AC3E}">
        <p14:creationId xmlns:p14="http://schemas.microsoft.com/office/powerpoint/2010/main" val="362368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593" y="426815"/>
            <a:ext cx="7328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TensorFlow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 is a software package that allows users to train a convolutional neural network (CNN) for image recognition.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01258" y="6454872"/>
            <a:ext cx="41204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venir Oblique"/>
                <a:cs typeface="Avenir Oblique"/>
              </a:rPr>
              <a:t>https://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venir Oblique"/>
                <a:cs typeface="Avenir Oblique"/>
              </a:rPr>
              <a:t>www.worldcommunitygrid.org</a:t>
            </a:r>
            <a:endParaRPr lang="en-US" sz="1400" dirty="0">
              <a:solidFill>
                <a:schemeClr val="accent2">
                  <a:lumMod val="50000"/>
                </a:schemeClr>
              </a:solidFill>
              <a:latin typeface="Avenir Oblique"/>
              <a:cs typeface="Avenir Obliq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65" y="2051715"/>
            <a:ext cx="8633758" cy="29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9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593" y="426815"/>
            <a:ext cx="7328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A filter (or neuron) in the CNN passes over a region of the image, and computes a dot product.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29" y="1494620"/>
            <a:ext cx="3167329" cy="2225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557" y="1411110"/>
            <a:ext cx="4046596" cy="230883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158074" y="1259434"/>
            <a:ext cx="0" cy="246050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508" y="4210116"/>
            <a:ext cx="5916319" cy="23401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1374564" y="2791480"/>
            <a:ext cx="108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32523"/>
                </a:solidFill>
                <a:latin typeface="Avenir Roman"/>
                <a:cs typeface="Avenir Roman"/>
              </a:rPr>
              <a:t>filter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3229" y="4782965"/>
            <a:ext cx="99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32523"/>
                </a:solidFill>
                <a:latin typeface="Avenir Roman"/>
                <a:cs typeface="Avenir Roman"/>
              </a:rPr>
              <a:t>filter 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4865" y="2933151"/>
            <a:ext cx="47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>
                <a:solidFill>
                  <a:srgbClr val="632523"/>
                </a:solidFill>
                <a:latin typeface="Avenir Roman"/>
                <a:cs typeface="Avenir Roman"/>
              </a:rPr>
              <a:t>…</a:t>
            </a:r>
            <a:endParaRPr lang="en-US" dirty="0" smtClean="0">
              <a:solidFill>
                <a:srgbClr val="632523"/>
              </a:solidFill>
              <a:latin typeface="Avenir Roman"/>
              <a:cs typeface="Avenir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01258" y="6550223"/>
            <a:ext cx="41204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venir Oblique"/>
                <a:cs typeface="Avenir Oblique"/>
              </a:rPr>
              <a:t>http://cs231n.github.io/convolutional-networks/</a:t>
            </a:r>
            <a:endParaRPr lang="en-US" sz="1400" dirty="0">
              <a:solidFill>
                <a:schemeClr val="accent2">
                  <a:lumMod val="50000"/>
                </a:schemeClr>
              </a:solidFill>
              <a:latin typeface="Avenir Oblique"/>
              <a:cs typeface="Avenir Obliq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5112" y="4177129"/>
            <a:ext cx="108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32523"/>
                </a:solidFill>
                <a:latin typeface="Avenir Roman"/>
                <a:cs typeface="Avenir Roman"/>
              </a:rPr>
              <a:t>filter 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22963" y="4346222"/>
            <a:ext cx="507721" cy="8466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190647" y="4546461"/>
            <a:ext cx="1612760" cy="43193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49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4-04 at 10.08.4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r="2818"/>
          <a:stretch/>
        </p:blipFill>
        <p:spPr>
          <a:xfrm>
            <a:off x="169333" y="1853260"/>
            <a:ext cx="4327526" cy="41298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4519" y="323334"/>
            <a:ext cx="7328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The user has to specify the size of the filter, how many pixels to “slide” the filter, and how much padding should be specified.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0149" y="1266042"/>
            <a:ext cx="24929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filter W0 applied to a subsection of image </a:t>
            </a:r>
          </a:p>
        </p:txBody>
      </p:sp>
      <p:pic>
        <p:nvPicPr>
          <p:cNvPr id="6" name="Picture 5" descr="Screen Shot 2017-04-04 at 10.11.5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4303"/>
          <a:stretch/>
        </p:blipFill>
        <p:spPr>
          <a:xfrm>
            <a:off x="4496859" y="1853260"/>
            <a:ext cx="4663339" cy="4449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4030" y="1266042"/>
            <a:ext cx="24929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filter W1 applied to a subsection of image </a:t>
            </a:r>
          </a:p>
        </p:txBody>
      </p:sp>
    </p:spTree>
    <p:extLst>
      <p:ext uri="{BB962C8B-B14F-4D97-AF65-F5344CB8AC3E}">
        <p14:creationId xmlns:p14="http://schemas.microsoft.com/office/powerpoint/2010/main" val="367407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519" y="426815"/>
            <a:ext cx="808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A CNN simulates the brain by “firing” a neuron if it reaches a threshold.</a:t>
            </a:r>
          </a:p>
        </p:txBody>
      </p:sp>
      <p:pic>
        <p:nvPicPr>
          <p:cNvPr id="3" name="Picture 2" descr="Screen Shot 2017-04-04 at 10.08.4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06" r="2818" b="65376"/>
          <a:stretch/>
        </p:blipFill>
        <p:spPr>
          <a:xfrm>
            <a:off x="1392297" y="1994370"/>
            <a:ext cx="2916296" cy="39223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0148" y="1266042"/>
            <a:ext cx="3605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Apply activation function to output</a:t>
            </a:r>
          </a:p>
        </p:txBody>
      </p:sp>
      <p:pic>
        <p:nvPicPr>
          <p:cNvPr id="5" name="Picture 4" descr="Screen Shot 2017-04-04 at 10.15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21" y="1153153"/>
            <a:ext cx="2330618" cy="5957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5260" y="3215258"/>
            <a:ext cx="43671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Has biological intuition, but also mathematical intuition: </a:t>
            </a:r>
          </a:p>
          <a:p>
            <a:endParaRPr lang="en-US" sz="1600" dirty="0">
              <a:solidFill>
                <a:srgbClr val="632523"/>
              </a:solidFill>
              <a:latin typeface="Avenir Roman"/>
              <a:cs typeface="Avenir Roman"/>
            </a:endParaRPr>
          </a:p>
          <a:p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adding a nonlinearity transforms output to a plane that may have easily separable classes.</a:t>
            </a:r>
          </a:p>
        </p:txBody>
      </p:sp>
    </p:spTree>
    <p:extLst>
      <p:ext uri="{BB962C8B-B14F-4D97-AF65-F5344CB8AC3E}">
        <p14:creationId xmlns:p14="http://schemas.microsoft.com/office/powerpoint/2010/main" val="356162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519" y="426815"/>
            <a:ext cx="808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Subsequent filters can be passed until the CNN reaches it output layer, where the classification prediction against the actual labeled image.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5" y="1382889"/>
            <a:ext cx="8632263" cy="4133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01258" y="6454872"/>
            <a:ext cx="41204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venir Oblique"/>
                <a:cs typeface="Avenir Oblique"/>
              </a:rPr>
              <a:t>http://cs231n.github.io/convolutional-networks/</a:t>
            </a:r>
            <a:endParaRPr lang="en-US" sz="1400" dirty="0">
              <a:solidFill>
                <a:schemeClr val="accent2">
                  <a:lumMod val="50000"/>
                </a:schemeClr>
              </a:solidFill>
              <a:latin typeface="Avenir Oblique"/>
              <a:cs typeface="Avenir Obliq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334" y="5615090"/>
            <a:ext cx="659459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During training, the filters are fitted. A predictive model requires many images, which requires </a:t>
            </a:r>
            <a:r>
              <a:rPr lang="en-US" sz="1600" dirty="0" smtClean="0">
                <a:solidFill>
                  <a:srgbClr val="632523"/>
                </a:solidFill>
                <a:latin typeface="Avenir Black"/>
                <a:cs typeface="Avenir Black"/>
              </a:rPr>
              <a:t>a lot of </a:t>
            </a:r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computation.</a:t>
            </a:r>
          </a:p>
        </p:txBody>
      </p:sp>
    </p:spTree>
    <p:extLst>
      <p:ext uri="{BB962C8B-B14F-4D97-AF65-F5344CB8AC3E}">
        <p14:creationId xmlns:p14="http://schemas.microsoft.com/office/powerpoint/2010/main" val="157446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519" y="426815"/>
            <a:ext cx="684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Different companies, research institutions use different architectures of CNNs – no theorem exists to say which is best!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85" y="4847496"/>
            <a:ext cx="7685852" cy="18289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741" y="4165712"/>
            <a:ext cx="3605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632523"/>
                </a:solidFill>
                <a:latin typeface="Avenir Roman"/>
                <a:cs typeface="Avenir Roman"/>
              </a:rPr>
              <a:t>LeNet</a:t>
            </a:r>
            <a:endParaRPr lang="en-US" sz="1600" dirty="0" smtClean="0">
              <a:solidFill>
                <a:srgbClr val="632523"/>
              </a:solidFill>
              <a:latin typeface="Avenir Roman"/>
              <a:cs typeface="Avenir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33" y="1602281"/>
            <a:ext cx="6829778" cy="25634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6370" y="1263727"/>
            <a:ext cx="3605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632523"/>
                </a:solidFill>
                <a:latin typeface="Avenir Roman"/>
                <a:cs typeface="Avenir Roman"/>
              </a:rPr>
              <a:t>AlexNet</a:t>
            </a:r>
            <a:endParaRPr lang="en-US" sz="1600" dirty="0" smtClean="0">
              <a:solidFill>
                <a:srgbClr val="632523"/>
              </a:solidFill>
              <a:latin typeface="Avenir Roman"/>
              <a:cs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64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4-04 at 10.58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84967"/>
            <a:ext cx="7591778" cy="33353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4520" y="426815"/>
            <a:ext cx="5032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Black"/>
                <a:cs typeface="Avenir Black"/>
              </a:rPr>
              <a:t>Our project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: Build a distributed CNN framework on Odyssey using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TensorFlow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901258" y="6454872"/>
            <a:ext cx="41204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venir Oblique"/>
                <a:cs typeface="Avenir Oblique"/>
              </a:rPr>
              <a:t>tensorflow.org</a:t>
            </a:r>
            <a:endParaRPr lang="en-US" sz="1400" dirty="0">
              <a:solidFill>
                <a:schemeClr val="accent2">
                  <a:lumMod val="50000"/>
                </a:schemeClr>
              </a:solidFill>
              <a:latin typeface="Avenir Oblique"/>
              <a:cs typeface="Avenir Oblique"/>
            </a:endParaRPr>
          </a:p>
        </p:txBody>
      </p:sp>
      <p:pic>
        <p:nvPicPr>
          <p:cNvPr id="6" name="Picture 5" descr="Screen Shot 2017-04-04 at 10.59.4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01" y="1073146"/>
            <a:ext cx="921583" cy="11881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6815" y="1510634"/>
            <a:ext cx="2079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user specified graph</a:t>
            </a:r>
          </a:p>
        </p:txBody>
      </p:sp>
      <p:pic>
        <p:nvPicPr>
          <p:cNvPr id="8" name="Picture 7" descr="Screen Shot 2017-04-04 at 11.00.4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61" y="3818131"/>
            <a:ext cx="4426856" cy="28692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07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519" y="426815"/>
            <a:ext cx="684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Project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0252" y="1519955"/>
            <a:ext cx="7693378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Get single-core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TensorFlow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 running on Odyssey with MNIST CNN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Roman"/>
                <a:cs typeface="Avenir Roman"/>
              </a:rPr>
              <a:t>	Results: 10k images – 3 hours to train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Get multiple-core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TensorFlow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 running on Odyssey with MNIST CNN</a:t>
            </a: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Get GPU-accelerated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TensorFlow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 running on Odyssey with MNIST CNN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Train CNN with custom images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Test performance of different CNN architectures</a:t>
            </a: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9215" y="1150623"/>
            <a:ext cx="113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32523"/>
                </a:solidFill>
                <a:latin typeface="Avenir Roman"/>
                <a:cs typeface="Avenir Roman"/>
              </a:rPr>
              <a:t>Done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9215" y="2794193"/>
            <a:ext cx="252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32523"/>
                </a:solidFill>
                <a:latin typeface="Avenir Roman"/>
                <a:cs typeface="Avenir Roman"/>
              </a:rPr>
              <a:t>Needs to be 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215" y="5006813"/>
            <a:ext cx="252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32523"/>
                </a:solidFill>
                <a:latin typeface="Avenir Roman"/>
                <a:cs typeface="Avenir Roman"/>
              </a:rPr>
              <a:t>If time permits</a:t>
            </a:r>
          </a:p>
        </p:txBody>
      </p:sp>
    </p:spTree>
    <p:extLst>
      <p:ext uri="{BB962C8B-B14F-4D97-AF65-F5344CB8AC3E}">
        <p14:creationId xmlns:p14="http://schemas.microsoft.com/office/powerpoint/2010/main" val="197676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299</Words>
  <Application>Microsoft Macintosh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Cusworth</dc:creator>
  <cp:lastModifiedBy>Daniel Cusworth</cp:lastModifiedBy>
  <cp:revision>16</cp:revision>
  <dcterms:created xsi:type="dcterms:W3CDTF">2017-04-04T13:25:06Z</dcterms:created>
  <dcterms:modified xsi:type="dcterms:W3CDTF">2017-04-04T18:07:04Z</dcterms:modified>
</cp:coreProperties>
</file>