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94" autoAdjust="0"/>
  </p:normalViewPr>
  <p:slideViewPr>
    <p:cSldViewPr snapToGrid="0" snapToObjects="1">
      <p:cViewPr varScale="1">
        <p:scale>
          <a:sx n="85" d="100"/>
          <a:sy n="85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80EC-629E-5848-BEE6-91E483A64CB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593" y="611481"/>
            <a:ext cx="73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Highly Parallelized Image Recognition via Spark + MPI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593" y="1309511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CS 205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Final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593" y="2299171"/>
            <a:ext cx="732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Daniel Cusworth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Tim Clements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Joannes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 (Bram)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Maasakkers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593" y="4667955"/>
            <a:ext cx="7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 – 4/6/17</a:t>
            </a:r>
          </a:p>
        </p:txBody>
      </p:sp>
    </p:spTree>
    <p:extLst>
      <p:ext uri="{BB962C8B-B14F-4D97-AF65-F5344CB8AC3E}">
        <p14:creationId xmlns:p14="http://schemas.microsoft.com/office/powerpoint/2010/main" val="36236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Image Recognition is a rapidly developing area of research.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593" y="1134558"/>
            <a:ext cx="732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Image </a:t>
            </a:r>
            <a:r>
              <a:rPr lang="en-US" sz="1600">
                <a:solidFill>
                  <a:srgbClr val="632523"/>
                </a:solidFill>
                <a:latin typeface="Avenir Roman"/>
                <a:cs typeface="Avenir Roman"/>
              </a:rPr>
              <a:t>r</a:t>
            </a:r>
            <a:r>
              <a:rPr lang="en-US" sz="1600" smtClean="0">
                <a:solidFill>
                  <a:srgbClr val="632523"/>
                </a:solidFill>
                <a:latin typeface="Avenir Roman"/>
                <a:cs typeface="Avenir Roman"/>
              </a:rPr>
              <a:t>ecognition is 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based in optimization/machine learning algorithms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7472" b="4632"/>
          <a:stretch/>
        </p:blipFill>
        <p:spPr>
          <a:xfrm>
            <a:off x="330507" y="1717355"/>
            <a:ext cx="8505263" cy="17788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993" y="3841899"/>
            <a:ext cx="732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Can be further developed by adding more layers – e.g. a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3" y="4281445"/>
            <a:ext cx="7647669" cy="2246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0178" y="6358671"/>
            <a:ext cx="97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632523"/>
                </a:solidFill>
                <a:latin typeface="Avenir Roman"/>
                <a:cs typeface="Avenir Roman"/>
              </a:rPr>
              <a:t>LeNet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We plan to leverage the framework of Spark and MPI to train 60,000 images of written digits for image recognition.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76" y="1661283"/>
            <a:ext cx="3225800" cy="337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593" y="1481989"/>
            <a:ext cx="25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Example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992" y="5294977"/>
            <a:ext cx="577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Have to train 10 separate digits using 60,000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627" y="5785931"/>
            <a:ext cx="5773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data parallelism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: use MPI to break up training set, and train separate models – combine optimal weights</a:t>
            </a:r>
          </a:p>
          <a:p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model parallelism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: use MPI to train each digit separately</a:t>
            </a:r>
          </a:p>
        </p:txBody>
      </p:sp>
    </p:spTree>
    <p:extLst>
      <p:ext uri="{BB962C8B-B14F-4D97-AF65-F5344CB8AC3E}">
        <p14:creationId xmlns:p14="http://schemas.microsoft.com/office/powerpoint/2010/main" val="10363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252" y="1519955"/>
            <a:ext cx="76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Implemented preliminary image detection program in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pySpark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https://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github.com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dcusworth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image_spark_mpi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/blob/master/model/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ML_algorithm_MNIST_CV.ipynb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113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Done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997283"/>
            <a:ext cx="3225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252" y="1773955"/>
            <a:ext cx="7693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Update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pySpark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for multi-class classification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Implement MPI parallelization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Benchmark vs. serial algorithm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Explore data vs. model parallelism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27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Needs to be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15" y="4452815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If time permits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252" y="5156731"/>
            <a:ext cx="769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Train model on our own set of images – e.g. pictures of stretched fingers (literal digits)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13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201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Cusworth</dc:creator>
  <cp:lastModifiedBy>Daniel Cusworth</cp:lastModifiedBy>
  <cp:revision>20</cp:revision>
  <dcterms:created xsi:type="dcterms:W3CDTF">2017-04-04T13:25:06Z</dcterms:created>
  <dcterms:modified xsi:type="dcterms:W3CDTF">2017-04-06T13:49:05Z</dcterms:modified>
</cp:coreProperties>
</file>