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737A5-1515-AB42-B958-236C53430B1E}" type="doc">
      <dgm:prSet loTypeId="urn:microsoft.com/office/officeart/2005/8/layout/bProcess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211B062-32E0-7E49-8338-D069740D17C3}">
      <dgm:prSet phldrT="[Text]"/>
      <dgm:spPr/>
      <dgm:t>
        <a:bodyPr/>
        <a:lstStyle/>
        <a:p>
          <a:r>
            <a:rPr lang="en-US" b="0" i="0" u="none" dirty="0"/>
            <a:t>Load Kaggle Dataset into PostgreSQL DB</a:t>
          </a:r>
          <a:endParaRPr lang="en-US" dirty="0"/>
        </a:p>
      </dgm:t>
    </dgm:pt>
    <dgm:pt modelId="{A35D3718-5A3D-6B4C-B81E-4DC37F8DFE29}" type="parTrans" cxnId="{5EC9C711-6D27-8C43-9633-443340DCECD0}">
      <dgm:prSet/>
      <dgm:spPr/>
      <dgm:t>
        <a:bodyPr/>
        <a:lstStyle/>
        <a:p>
          <a:endParaRPr lang="en-US"/>
        </a:p>
      </dgm:t>
    </dgm:pt>
    <dgm:pt modelId="{3030D5B7-0888-9348-BA30-4F75CE0CE806}" type="sibTrans" cxnId="{5EC9C711-6D27-8C43-9633-443340DCECD0}">
      <dgm:prSet/>
      <dgm:spPr/>
      <dgm:t>
        <a:bodyPr/>
        <a:lstStyle/>
        <a:p>
          <a:endParaRPr lang="en-US"/>
        </a:p>
      </dgm:t>
    </dgm:pt>
    <dgm:pt modelId="{42E07138-E6E8-CF47-9900-FB709F53A3DF}">
      <dgm:prSet phldrT="[Text]"/>
      <dgm:spPr/>
      <dgm:t>
        <a:bodyPr/>
        <a:lstStyle/>
        <a:p>
          <a:r>
            <a:rPr lang="en-US" b="0" i="0" u="none"/>
            <a:t>Utilize Python 3.7 and Jupyter Notebook for coding environment for creating ML algorithm; utilize the Pandas library for Python</a:t>
          </a:r>
          <a:endParaRPr lang="en-US" dirty="0"/>
        </a:p>
      </dgm:t>
    </dgm:pt>
    <dgm:pt modelId="{856C3407-B837-AD47-AF96-21C303FC7BAA}" type="parTrans" cxnId="{D5B58E89-E54D-304C-A2FC-6EE920071542}">
      <dgm:prSet/>
      <dgm:spPr/>
      <dgm:t>
        <a:bodyPr/>
        <a:lstStyle/>
        <a:p>
          <a:endParaRPr lang="en-US"/>
        </a:p>
      </dgm:t>
    </dgm:pt>
    <dgm:pt modelId="{690C8747-3DB2-064C-A775-B8517AEE1BF6}" type="sibTrans" cxnId="{D5B58E89-E54D-304C-A2FC-6EE920071542}">
      <dgm:prSet/>
      <dgm:spPr/>
      <dgm:t>
        <a:bodyPr/>
        <a:lstStyle/>
        <a:p>
          <a:endParaRPr lang="en-US"/>
        </a:p>
      </dgm:t>
    </dgm:pt>
    <dgm:pt modelId="{58BED30C-F81C-2149-9470-44AE1C60D3CB}">
      <dgm:prSet phldrT="[Text]"/>
      <dgm:spPr/>
      <dgm:t>
        <a:bodyPr/>
        <a:lstStyle/>
        <a:p>
          <a:r>
            <a:rPr lang="en-US" b="0" i="0" u="none" dirty="0"/>
            <a:t>Use </a:t>
          </a:r>
          <a:r>
            <a:rPr lang="en-US" b="0" i="0" u="none" dirty="0" err="1"/>
            <a:t>train_test_split</a:t>
          </a:r>
          <a:r>
            <a:rPr lang="en-US" b="0" i="0" u="none" dirty="0"/>
            <a:t> and linear/non-linear Regression model from </a:t>
          </a:r>
          <a:r>
            <a:rPr lang="en-US" b="0" i="0" u="none" dirty="0" err="1"/>
            <a:t>sklearn</a:t>
          </a:r>
          <a:r>
            <a:rPr lang="en-US" b="0" i="0" u="none" dirty="0"/>
            <a:t> library to train algorithm</a:t>
          </a:r>
        </a:p>
      </dgm:t>
    </dgm:pt>
    <dgm:pt modelId="{0559B89F-8EEB-9040-BC43-EC538A68F8F8}" type="parTrans" cxnId="{D9E41F3C-C418-1C42-97E3-2E6995DA1202}">
      <dgm:prSet/>
      <dgm:spPr/>
      <dgm:t>
        <a:bodyPr/>
        <a:lstStyle/>
        <a:p>
          <a:endParaRPr lang="en-US"/>
        </a:p>
      </dgm:t>
    </dgm:pt>
    <dgm:pt modelId="{C601ABCC-FBDF-1E48-BE51-8F9AD9421E28}" type="sibTrans" cxnId="{D9E41F3C-C418-1C42-97E3-2E6995DA1202}">
      <dgm:prSet/>
      <dgm:spPr/>
      <dgm:t>
        <a:bodyPr/>
        <a:lstStyle/>
        <a:p>
          <a:endParaRPr lang="en-US"/>
        </a:p>
      </dgm:t>
    </dgm:pt>
    <dgm:pt modelId="{2CD6799F-2E1D-2848-BAC6-D47B4DC549A5}">
      <dgm:prSet phldrT="[Text]"/>
      <dgm:spPr/>
      <dgm:t>
        <a:bodyPr/>
        <a:lstStyle/>
        <a:p>
          <a:r>
            <a:rPr lang="en-US" b="0" i="0" u="none"/>
            <a:t>Test algorithm with separate white and red wine datasets to determine wine quality of “new wines”</a:t>
          </a:r>
          <a:endParaRPr lang="en-US" dirty="0"/>
        </a:p>
      </dgm:t>
    </dgm:pt>
    <dgm:pt modelId="{8BBE1B0E-F682-FD4C-A693-B0E2CA97AB36}" type="parTrans" cxnId="{7CDE22AE-37D8-1749-A8C0-60E4EAA97791}">
      <dgm:prSet/>
      <dgm:spPr/>
      <dgm:t>
        <a:bodyPr/>
        <a:lstStyle/>
        <a:p>
          <a:endParaRPr lang="en-US"/>
        </a:p>
      </dgm:t>
    </dgm:pt>
    <dgm:pt modelId="{344CABD5-0F40-D148-88AF-9BF128F3D2C0}" type="sibTrans" cxnId="{7CDE22AE-37D8-1749-A8C0-60E4EAA97791}">
      <dgm:prSet/>
      <dgm:spPr/>
      <dgm:t>
        <a:bodyPr/>
        <a:lstStyle/>
        <a:p>
          <a:endParaRPr lang="en-US"/>
        </a:p>
      </dgm:t>
    </dgm:pt>
    <dgm:pt modelId="{D809DE7D-ADE5-3A46-8E68-21FE06249812}">
      <dgm:prSet phldrT="[Text]"/>
      <dgm:spPr/>
      <dgm:t>
        <a:bodyPr/>
        <a:lstStyle/>
        <a:p>
          <a:r>
            <a:rPr lang="en-US" b="0" i="0" u="none" dirty="0"/>
            <a:t>Load into PostgreSQL DB</a:t>
          </a:r>
          <a:endParaRPr lang="en-US" dirty="0"/>
        </a:p>
      </dgm:t>
    </dgm:pt>
    <dgm:pt modelId="{D994B822-B64B-A349-84F8-8ED8D76770CA}" type="parTrans" cxnId="{7AA9DE4D-3453-8744-960F-8E7053061927}">
      <dgm:prSet/>
      <dgm:spPr/>
      <dgm:t>
        <a:bodyPr/>
        <a:lstStyle/>
        <a:p>
          <a:endParaRPr lang="en-US"/>
        </a:p>
      </dgm:t>
    </dgm:pt>
    <dgm:pt modelId="{B3AB6CEF-5BC8-8A40-B73F-B1CDDB71F882}" type="sibTrans" cxnId="{7AA9DE4D-3453-8744-960F-8E7053061927}">
      <dgm:prSet/>
      <dgm:spPr/>
      <dgm:t>
        <a:bodyPr/>
        <a:lstStyle/>
        <a:p>
          <a:endParaRPr lang="en-US"/>
        </a:p>
      </dgm:t>
    </dgm:pt>
    <dgm:pt modelId="{03D44B77-931D-7141-8877-EA71482F3740}">
      <dgm:prSet phldrT="[Text]"/>
      <dgm:spPr/>
      <dgm:t>
        <a:bodyPr/>
        <a:lstStyle/>
        <a:p>
          <a:r>
            <a:rPr lang="en-US" dirty="0"/>
            <a:t>Create dashboard within Tableau</a:t>
          </a:r>
        </a:p>
      </dgm:t>
    </dgm:pt>
    <dgm:pt modelId="{37CFC81F-81FF-0744-8FF1-C99492443C8D}" type="parTrans" cxnId="{F59C569A-5249-E347-BB5C-081FF7CFAA45}">
      <dgm:prSet/>
      <dgm:spPr/>
      <dgm:t>
        <a:bodyPr/>
        <a:lstStyle/>
        <a:p>
          <a:endParaRPr lang="en-US"/>
        </a:p>
      </dgm:t>
    </dgm:pt>
    <dgm:pt modelId="{B4CA3BD3-2942-2340-BB59-8DC613F6FDE1}" type="sibTrans" cxnId="{F59C569A-5249-E347-BB5C-081FF7CFAA45}">
      <dgm:prSet/>
      <dgm:spPr/>
      <dgm:t>
        <a:bodyPr/>
        <a:lstStyle/>
        <a:p>
          <a:endParaRPr lang="en-US"/>
        </a:p>
      </dgm:t>
    </dgm:pt>
    <dgm:pt modelId="{DF79C2F2-56CC-1445-B34A-FFFBC09ABDD8}">
      <dgm:prSet/>
      <dgm:spPr/>
      <dgm:t>
        <a:bodyPr/>
        <a:lstStyle/>
        <a:p>
          <a:r>
            <a:rPr lang="en-US" b="0" i="0" u="none" dirty="0"/>
            <a:t>Perform Data Cleansing in </a:t>
          </a:r>
          <a:r>
            <a:rPr lang="en-US" b="0" i="0" u="none" dirty="0" err="1"/>
            <a:t>PostGreSQL</a:t>
          </a:r>
          <a:endParaRPr lang="en-US" dirty="0"/>
        </a:p>
      </dgm:t>
    </dgm:pt>
    <dgm:pt modelId="{68FB4401-7541-BE4B-8D93-608925F04184}" type="parTrans" cxnId="{0112A2E9-EA09-464D-A742-A23BA3999F0D}">
      <dgm:prSet/>
      <dgm:spPr/>
      <dgm:t>
        <a:bodyPr/>
        <a:lstStyle/>
        <a:p>
          <a:endParaRPr lang="en-US"/>
        </a:p>
      </dgm:t>
    </dgm:pt>
    <dgm:pt modelId="{474EFBFA-0D3D-7045-9BA0-05F7AB85960E}" type="sibTrans" cxnId="{0112A2E9-EA09-464D-A742-A23BA3999F0D}">
      <dgm:prSet/>
      <dgm:spPr/>
      <dgm:t>
        <a:bodyPr/>
        <a:lstStyle/>
        <a:p>
          <a:endParaRPr lang="en-US"/>
        </a:p>
      </dgm:t>
    </dgm:pt>
    <dgm:pt modelId="{CB731190-7440-BD4D-AC16-BCB8B9DB8BF1}">
      <dgm:prSet/>
      <dgm:spPr/>
      <dgm:t>
        <a:bodyPr/>
        <a:lstStyle/>
        <a:p>
          <a:r>
            <a:rPr lang="en-US" b="0" i="0" u="none" dirty="0"/>
            <a:t>Export new datasets to CSV</a:t>
          </a:r>
          <a:endParaRPr lang="en-US" dirty="0"/>
        </a:p>
      </dgm:t>
    </dgm:pt>
    <dgm:pt modelId="{FF866566-5A52-C14D-8FCC-992F28926302}" type="parTrans" cxnId="{1629DCE7-5391-F949-937F-25BDB078CDFB}">
      <dgm:prSet/>
      <dgm:spPr/>
      <dgm:t>
        <a:bodyPr/>
        <a:lstStyle/>
        <a:p>
          <a:endParaRPr lang="en-US"/>
        </a:p>
      </dgm:t>
    </dgm:pt>
    <dgm:pt modelId="{B715EE93-3511-7B41-BA6C-E61C6639D827}" type="sibTrans" cxnId="{1629DCE7-5391-F949-937F-25BDB078CDFB}">
      <dgm:prSet/>
      <dgm:spPr/>
      <dgm:t>
        <a:bodyPr/>
        <a:lstStyle/>
        <a:p>
          <a:endParaRPr lang="en-US"/>
        </a:p>
      </dgm:t>
    </dgm:pt>
    <dgm:pt modelId="{0CF412DE-A9A3-184C-BC67-F12FBB4DF388}">
      <dgm:prSet/>
      <dgm:spPr/>
      <dgm:t>
        <a:bodyPr/>
        <a:lstStyle/>
        <a:p>
          <a:r>
            <a:rPr lang="en-US" b="0" i="0" u="none"/>
            <a:t>Use calculated quality scores and create new dataframe files for white and red wines</a:t>
          </a:r>
          <a:endParaRPr lang="en-US" dirty="0"/>
        </a:p>
      </dgm:t>
    </dgm:pt>
    <dgm:pt modelId="{47D8DFB5-C6A9-7C4B-9617-BF333F92FE95}" type="parTrans" cxnId="{73F1550B-D8F1-654B-894D-F573A3EBCFAE}">
      <dgm:prSet/>
      <dgm:spPr/>
      <dgm:t>
        <a:bodyPr/>
        <a:lstStyle/>
        <a:p>
          <a:endParaRPr lang="en-US"/>
        </a:p>
      </dgm:t>
    </dgm:pt>
    <dgm:pt modelId="{68A8B010-FD66-4D43-B3BD-8FB66738E462}" type="sibTrans" cxnId="{73F1550B-D8F1-654B-894D-F573A3EBCFAE}">
      <dgm:prSet/>
      <dgm:spPr/>
      <dgm:t>
        <a:bodyPr/>
        <a:lstStyle/>
        <a:p>
          <a:endParaRPr lang="en-US"/>
        </a:p>
      </dgm:t>
    </dgm:pt>
    <dgm:pt modelId="{B30851C5-4A1C-5648-9679-141612C75216}">
      <dgm:prSet/>
      <dgm:spPr/>
      <dgm:t>
        <a:bodyPr/>
        <a:lstStyle/>
        <a:p>
          <a:r>
            <a:rPr lang="en-US" b="0" i="0" u="none" dirty="0"/>
            <a:t>Export newly created datasets to CSV files</a:t>
          </a:r>
          <a:endParaRPr lang="en-US" dirty="0"/>
        </a:p>
      </dgm:t>
    </dgm:pt>
    <dgm:pt modelId="{B87BFA1F-F88F-AA41-9C30-6B277E6B69AC}" type="parTrans" cxnId="{BAD7F426-F4AE-3E4A-AFD5-004C82AA2F30}">
      <dgm:prSet/>
      <dgm:spPr/>
      <dgm:t>
        <a:bodyPr/>
        <a:lstStyle/>
        <a:p>
          <a:endParaRPr lang="en-US"/>
        </a:p>
      </dgm:t>
    </dgm:pt>
    <dgm:pt modelId="{839DDD14-F190-3A4C-A9E7-8F9414EDE27F}" type="sibTrans" cxnId="{BAD7F426-F4AE-3E4A-AFD5-004C82AA2F30}">
      <dgm:prSet/>
      <dgm:spPr/>
      <dgm:t>
        <a:bodyPr/>
        <a:lstStyle/>
        <a:p>
          <a:endParaRPr lang="en-US"/>
        </a:p>
      </dgm:t>
    </dgm:pt>
    <dgm:pt modelId="{B0BCEFFB-6D29-7940-807D-7764BAF3E5D4}" type="pres">
      <dgm:prSet presAssocID="{407737A5-1515-AB42-B958-236C53430B1E}" presName="Name0" presStyleCnt="0">
        <dgm:presLayoutVars>
          <dgm:dir/>
          <dgm:resizeHandles val="exact"/>
        </dgm:presLayoutVars>
      </dgm:prSet>
      <dgm:spPr/>
    </dgm:pt>
    <dgm:pt modelId="{38FF0C0D-2FC1-FD46-ACE1-55FFEA41AB3C}" type="pres">
      <dgm:prSet presAssocID="{6211B062-32E0-7E49-8338-D069740D17C3}" presName="node" presStyleLbl="node1" presStyleIdx="0" presStyleCnt="10">
        <dgm:presLayoutVars>
          <dgm:bulletEnabled val="1"/>
        </dgm:presLayoutVars>
      </dgm:prSet>
      <dgm:spPr/>
    </dgm:pt>
    <dgm:pt modelId="{63E1A31C-8F70-0D4B-8D8A-A9E459CA2198}" type="pres">
      <dgm:prSet presAssocID="{3030D5B7-0888-9348-BA30-4F75CE0CE806}" presName="sibTrans" presStyleLbl="sibTrans1D1" presStyleIdx="0" presStyleCnt="9"/>
      <dgm:spPr/>
    </dgm:pt>
    <dgm:pt modelId="{F56D8FE5-5DD9-8C4F-839B-EEB3E37FB0DD}" type="pres">
      <dgm:prSet presAssocID="{3030D5B7-0888-9348-BA30-4F75CE0CE806}" presName="connectorText" presStyleLbl="sibTrans1D1" presStyleIdx="0" presStyleCnt="9"/>
      <dgm:spPr/>
    </dgm:pt>
    <dgm:pt modelId="{93505AF5-01B8-B542-971F-8E000A30A20F}" type="pres">
      <dgm:prSet presAssocID="{DF79C2F2-56CC-1445-B34A-FFFBC09ABDD8}" presName="node" presStyleLbl="node1" presStyleIdx="1" presStyleCnt="10">
        <dgm:presLayoutVars>
          <dgm:bulletEnabled val="1"/>
        </dgm:presLayoutVars>
      </dgm:prSet>
      <dgm:spPr/>
    </dgm:pt>
    <dgm:pt modelId="{A3F80153-378A-DC4D-9809-560D9F10D02D}" type="pres">
      <dgm:prSet presAssocID="{474EFBFA-0D3D-7045-9BA0-05F7AB85960E}" presName="sibTrans" presStyleLbl="sibTrans1D1" presStyleIdx="1" presStyleCnt="9"/>
      <dgm:spPr/>
    </dgm:pt>
    <dgm:pt modelId="{060C7745-2A98-1C41-B4FE-792A62D3E50E}" type="pres">
      <dgm:prSet presAssocID="{474EFBFA-0D3D-7045-9BA0-05F7AB85960E}" presName="connectorText" presStyleLbl="sibTrans1D1" presStyleIdx="1" presStyleCnt="9"/>
      <dgm:spPr/>
    </dgm:pt>
    <dgm:pt modelId="{3B859A35-2459-7C45-B00C-6DDAF0F69E71}" type="pres">
      <dgm:prSet presAssocID="{CB731190-7440-BD4D-AC16-BCB8B9DB8BF1}" presName="node" presStyleLbl="node1" presStyleIdx="2" presStyleCnt="10">
        <dgm:presLayoutVars>
          <dgm:bulletEnabled val="1"/>
        </dgm:presLayoutVars>
      </dgm:prSet>
      <dgm:spPr/>
    </dgm:pt>
    <dgm:pt modelId="{A17F903D-1469-6947-9097-5C1F4D9407FF}" type="pres">
      <dgm:prSet presAssocID="{B715EE93-3511-7B41-BA6C-E61C6639D827}" presName="sibTrans" presStyleLbl="sibTrans1D1" presStyleIdx="2" presStyleCnt="9"/>
      <dgm:spPr/>
    </dgm:pt>
    <dgm:pt modelId="{06A10DED-CFC4-9142-AE3F-3F2100B20FF3}" type="pres">
      <dgm:prSet presAssocID="{B715EE93-3511-7B41-BA6C-E61C6639D827}" presName="connectorText" presStyleLbl="sibTrans1D1" presStyleIdx="2" presStyleCnt="9"/>
      <dgm:spPr/>
    </dgm:pt>
    <dgm:pt modelId="{9550745B-5343-9B44-B8BF-A73B6015BE42}" type="pres">
      <dgm:prSet presAssocID="{42E07138-E6E8-CF47-9900-FB709F53A3DF}" presName="node" presStyleLbl="node1" presStyleIdx="3" presStyleCnt="10">
        <dgm:presLayoutVars>
          <dgm:bulletEnabled val="1"/>
        </dgm:presLayoutVars>
      </dgm:prSet>
      <dgm:spPr/>
    </dgm:pt>
    <dgm:pt modelId="{E42F7B4B-3BEE-F044-9A4D-49238D4BE792}" type="pres">
      <dgm:prSet presAssocID="{690C8747-3DB2-064C-A775-B8517AEE1BF6}" presName="sibTrans" presStyleLbl="sibTrans1D1" presStyleIdx="3" presStyleCnt="9"/>
      <dgm:spPr/>
    </dgm:pt>
    <dgm:pt modelId="{1CDACDDA-236A-894A-AFB9-AE9C12F6494E}" type="pres">
      <dgm:prSet presAssocID="{690C8747-3DB2-064C-A775-B8517AEE1BF6}" presName="connectorText" presStyleLbl="sibTrans1D1" presStyleIdx="3" presStyleCnt="9"/>
      <dgm:spPr/>
    </dgm:pt>
    <dgm:pt modelId="{2878A72A-71AF-AF46-8AFF-5C8DCE8FFEB9}" type="pres">
      <dgm:prSet presAssocID="{58BED30C-F81C-2149-9470-44AE1C60D3CB}" presName="node" presStyleLbl="node1" presStyleIdx="4" presStyleCnt="10">
        <dgm:presLayoutVars>
          <dgm:bulletEnabled val="1"/>
        </dgm:presLayoutVars>
      </dgm:prSet>
      <dgm:spPr/>
    </dgm:pt>
    <dgm:pt modelId="{5750D563-5592-7647-958D-E8C5CDC2F48A}" type="pres">
      <dgm:prSet presAssocID="{C601ABCC-FBDF-1E48-BE51-8F9AD9421E28}" presName="sibTrans" presStyleLbl="sibTrans1D1" presStyleIdx="4" presStyleCnt="9"/>
      <dgm:spPr/>
    </dgm:pt>
    <dgm:pt modelId="{CF02124B-8F58-9747-948E-956875114743}" type="pres">
      <dgm:prSet presAssocID="{C601ABCC-FBDF-1E48-BE51-8F9AD9421E28}" presName="connectorText" presStyleLbl="sibTrans1D1" presStyleIdx="4" presStyleCnt="9"/>
      <dgm:spPr/>
    </dgm:pt>
    <dgm:pt modelId="{BC4DB487-F4FF-3E43-8282-6B654CDDDE71}" type="pres">
      <dgm:prSet presAssocID="{2CD6799F-2E1D-2848-BAC6-D47B4DC549A5}" presName="node" presStyleLbl="node1" presStyleIdx="5" presStyleCnt="10">
        <dgm:presLayoutVars>
          <dgm:bulletEnabled val="1"/>
        </dgm:presLayoutVars>
      </dgm:prSet>
      <dgm:spPr/>
    </dgm:pt>
    <dgm:pt modelId="{E36AAB5C-A26D-3744-8BBC-DAF3712C8916}" type="pres">
      <dgm:prSet presAssocID="{344CABD5-0F40-D148-88AF-9BF128F3D2C0}" presName="sibTrans" presStyleLbl="sibTrans1D1" presStyleIdx="5" presStyleCnt="9"/>
      <dgm:spPr/>
    </dgm:pt>
    <dgm:pt modelId="{FA07EC19-6CB4-2B4D-89E6-7D2F1DF0B09E}" type="pres">
      <dgm:prSet presAssocID="{344CABD5-0F40-D148-88AF-9BF128F3D2C0}" presName="connectorText" presStyleLbl="sibTrans1D1" presStyleIdx="5" presStyleCnt="9"/>
      <dgm:spPr/>
    </dgm:pt>
    <dgm:pt modelId="{94C2F46B-7B34-ED42-9573-362B61BE69B0}" type="pres">
      <dgm:prSet presAssocID="{0CF412DE-A9A3-184C-BC67-F12FBB4DF388}" presName="node" presStyleLbl="node1" presStyleIdx="6" presStyleCnt="10">
        <dgm:presLayoutVars>
          <dgm:bulletEnabled val="1"/>
        </dgm:presLayoutVars>
      </dgm:prSet>
      <dgm:spPr/>
    </dgm:pt>
    <dgm:pt modelId="{48C612EC-F93F-494F-B3B3-F534E85188CD}" type="pres">
      <dgm:prSet presAssocID="{68A8B010-FD66-4D43-B3BD-8FB66738E462}" presName="sibTrans" presStyleLbl="sibTrans1D1" presStyleIdx="6" presStyleCnt="9"/>
      <dgm:spPr/>
    </dgm:pt>
    <dgm:pt modelId="{AF43430C-C72E-D34D-959D-5AC202085199}" type="pres">
      <dgm:prSet presAssocID="{68A8B010-FD66-4D43-B3BD-8FB66738E462}" presName="connectorText" presStyleLbl="sibTrans1D1" presStyleIdx="6" presStyleCnt="9"/>
      <dgm:spPr/>
    </dgm:pt>
    <dgm:pt modelId="{7948ED0C-615A-F141-B707-D6D0BFC861C2}" type="pres">
      <dgm:prSet presAssocID="{B30851C5-4A1C-5648-9679-141612C75216}" presName="node" presStyleLbl="node1" presStyleIdx="7" presStyleCnt="10">
        <dgm:presLayoutVars>
          <dgm:bulletEnabled val="1"/>
        </dgm:presLayoutVars>
      </dgm:prSet>
      <dgm:spPr/>
    </dgm:pt>
    <dgm:pt modelId="{EA6C9DC8-A03A-F94F-8779-92921E870EDB}" type="pres">
      <dgm:prSet presAssocID="{839DDD14-F190-3A4C-A9E7-8F9414EDE27F}" presName="sibTrans" presStyleLbl="sibTrans1D1" presStyleIdx="7" presStyleCnt="9"/>
      <dgm:spPr/>
    </dgm:pt>
    <dgm:pt modelId="{2EE5E132-FCCF-4F4B-8976-41D3DE961903}" type="pres">
      <dgm:prSet presAssocID="{839DDD14-F190-3A4C-A9E7-8F9414EDE27F}" presName="connectorText" presStyleLbl="sibTrans1D1" presStyleIdx="7" presStyleCnt="9"/>
      <dgm:spPr/>
    </dgm:pt>
    <dgm:pt modelId="{F8232D45-68FE-9548-A5D2-746E82F60AF0}" type="pres">
      <dgm:prSet presAssocID="{D809DE7D-ADE5-3A46-8E68-21FE06249812}" presName="node" presStyleLbl="node1" presStyleIdx="8" presStyleCnt="10">
        <dgm:presLayoutVars>
          <dgm:bulletEnabled val="1"/>
        </dgm:presLayoutVars>
      </dgm:prSet>
      <dgm:spPr/>
    </dgm:pt>
    <dgm:pt modelId="{B1C17F31-7820-C749-94F8-55E1F0225BF5}" type="pres">
      <dgm:prSet presAssocID="{B3AB6CEF-5BC8-8A40-B73F-B1CDDB71F882}" presName="sibTrans" presStyleLbl="sibTrans1D1" presStyleIdx="8" presStyleCnt="9"/>
      <dgm:spPr/>
    </dgm:pt>
    <dgm:pt modelId="{B18A6F28-EF37-024B-9061-75B8C3960D26}" type="pres">
      <dgm:prSet presAssocID="{B3AB6CEF-5BC8-8A40-B73F-B1CDDB71F882}" presName="connectorText" presStyleLbl="sibTrans1D1" presStyleIdx="8" presStyleCnt="9"/>
      <dgm:spPr/>
    </dgm:pt>
    <dgm:pt modelId="{3BFFDAFC-D702-644E-9C8A-B7805C5A5D38}" type="pres">
      <dgm:prSet presAssocID="{03D44B77-931D-7141-8877-EA71482F3740}" presName="node" presStyleLbl="node1" presStyleIdx="9" presStyleCnt="10">
        <dgm:presLayoutVars>
          <dgm:bulletEnabled val="1"/>
        </dgm:presLayoutVars>
      </dgm:prSet>
      <dgm:spPr/>
    </dgm:pt>
  </dgm:ptLst>
  <dgm:cxnLst>
    <dgm:cxn modelId="{73F1550B-D8F1-654B-894D-F573A3EBCFAE}" srcId="{407737A5-1515-AB42-B958-236C53430B1E}" destId="{0CF412DE-A9A3-184C-BC67-F12FBB4DF388}" srcOrd="6" destOrd="0" parTransId="{47D8DFB5-C6A9-7C4B-9617-BF333F92FE95}" sibTransId="{68A8B010-FD66-4D43-B3BD-8FB66738E462}"/>
    <dgm:cxn modelId="{5EC9C711-6D27-8C43-9633-443340DCECD0}" srcId="{407737A5-1515-AB42-B958-236C53430B1E}" destId="{6211B062-32E0-7E49-8338-D069740D17C3}" srcOrd="0" destOrd="0" parTransId="{A35D3718-5A3D-6B4C-B81E-4DC37F8DFE29}" sibTransId="{3030D5B7-0888-9348-BA30-4F75CE0CE806}"/>
    <dgm:cxn modelId="{DD11B312-453F-5E4B-8033-F9CA58BCCED6}" type="presOf" srcId="{344CABD5-0F40-D148-88AF-9BF128F3D2C0}" destId="{E36AAB5C-A26D-3744-8BBC-DAF3712C8916}" srcOrd="0" destOrd="0" presId="urn:microsoft.com/office/officeart/2005/8/layout/bProcess3"/>
    <dgm:cxn modelId="{52C22D18-F3AD-0D41-AC65-6D6009EF4442}" type="presOf" srcId="{58BED30C-F81C-2149-9470-44AE1C60D3CB}" destId="{2878A72A-71AF-AF46-8AFF-5C8DCE8FFEB9}" srcOrd="0" destOrd="0" presId="urn:microsoft.com/office/officeart/2005/8/layout/bProcess3"/>
    <dgm:cxn modelId="{BAD7F426-F4AE-3E4A-AFD5-004C82AA2F30}" srcId="{407737A5-1515-AB42-B958-236C53430B1E}" destId="{B30851C5-4A1C-5648-9679-141612C75216}" srcOrd="7" destOrd="0" parTransId="{B87BFA1F-F88F-AA41-9C30-6B277E6B69AC}" sibTransId="{839DDD14-F190-3A4C-A9E7-8F9414EDE27F}"/>
    <dgm:cxn modelId="{1C758627-8656-0F41-8971-D0DEB08F1F7B}" type="presOf" srcId="{DF79C2F2-56CC-1445-B34A-FFFBC09ABDD8}" destId="{93505AF5-01B8-B542-971F-8E000A30A20F}" srcOrd="0" destOrd="0" presId="urn:microsoft.com/office/officeart/2005/8/layout/bProcess3"/>
    <dgm:cxn modelId="{913FEF2A-6CE5-FA4A-8078-684122922DF3}" type="presOf" srcId="{B715EE93-3511-7B41-BA6C-E61C6639D827}" destId="{A17F903D-1469-6947-9097-5C1F4D9407FF}" srcOrd="0" destOrd="0" presId="urn:microsoft.com/office/officeart/2005/8/layout/bProcess3"/>
    <dgm:cxn modelId="{CF5B8F2B-CCBB-454A-B846-C56F4CDABD8E}" type="presOf" srcId="{D809DE7D-ADE5-3A46-8E68-21FE06249812}" destId="{F8232D45-68FE-9548-A5D2-746E82F60AF0}" srcOrd="0" destOrd="0" presId="urn:microsoft.com/office/officeart/2005/8/layout/bProcess3"/>
    <dgm:cxn modelId="{D9E41F3C-C418-1C42-97E3-2E6995DA1202}" srcId="{407737A5-1515-AB42-B958-236C53430B1E}" destId="{58BED30C-F81C-2149-9470-44AE1C60D3CB}" srcOrd="4" destOrd="0" parTransId="{0559B89F-8EEB-9040-BC43-EC538A68F8F8}" sibTransId="{C601ABCC-FBDF-1E48-BE51-8F9AD9421E28}"/>
    <dgm:cxn modelId="{8D94643E-6B86-2048-AF8E-0B7C39C3B29C}" type="presOf" srcId="{B715EE93-3511-7B41-BA6C-E61C6639D827}" destId="{06A10DED-CFC4-9142-AE3F-3F2100B20FF3}" srcOrd="1" destOrd="0" presId="urn:microsoft.com/office/officeart/2005/8/layout/bProcess3"/>
    <dgm:cxn modelId="{7AA9B14D-7BA1-464F-A177-6BD7F1601A90}" type="presOf" srcId="{3030D5B7-0888-9348-BA30-4F75CE0CE806}" destId="{F56D8FE5-5DD9-8C4F-839B-EEB3E37FB0DD}" srcOrd="1" destOrd="0" presId="urn:microsoft.com/office/officeart/2005/8/layout/bProcess3"/>
    <dgm:cxn modelId="{7AA9DE4D-3453-8744-960F-8E7053061927}" srcId="{407737A5-1515-AB42-B958-236C53430B1E}" destId="{D809DE7D-ADE5-3A46-8E68-21FE06249812}" srcOrd="8" destOrd="0" parTransId="{D994B822-B64B-A349-84F8-8ED8D76770CA}" sibTransId="{B3AB6CEF-5BC8-8A40-B73F-B1CDDB71F882}"/>
    <dgm:cxn modelId="{832A1852-08E5-CC48-BED1-BB06B41ABD53}" type="presOf" srcId="{474EFBFA-0D3D-7045-9BA0-05F7AB85960E}" destId="{A3F80153-378A-DC4D-9809-560D9F10D02D}" srcOrd="0" destOrd="0" presId="urn:microsoft.com/office/officeart/2005/8/layout/bProcess3"/>
    <dgm:cxn modelId="{57CA2A58-FCC4-9949-B502-5AC0C26641B9}" type="presOf" srcId="{2CD6799F-2E1D-2848-BAC6-D47B4DC549A5}" destId="{BC4DB487-F4FF-3E43-8282-6B654CDDDE71}" srcOrd="0" destOrd="0" presId="urn:microsoft.com/office/officeart/2005/8/layout/bProcess3"/>
    <dgm:cxn modelId="{AB6C305C-42E1-AC4C-A514-70847533209B}" type="presOf" srcId="{839DDD14-F190-3A4C-A9E7-8F9414EDE27F}" destId="{EA6C9DC8-A03A-F94F-8779-92921E870EDB}" srcOrd="0" destOrd="0" presId="urn:microsoft.com/office/officeart/2005/8/layout/bProcess3"/>
    <dgm:cxn modelId="{00A52460-7B64-4A40-95B2-998878F94D4D}" type="presOf" srcId="{B3AB6CEF-5BC8-8A40-B73F-B1CDDB71F882}" destId="{B18A6F28-EF37-024B-9061-75B8C3960D26}" srcOrd="1" destOrd="0" presId="urn:microsoft.com/office/officeart/2005/8/layout/bProcess3"/>
    <dgm:cxn modelId="{6AAB9E6A-AA13-444B-9264-FC5B06BFFB2A}" type="presOf" srcId="{839DDD14-F190-3A4C-A9E7-8F9414EDE27F}" destId="{2EE5E132-FCCF-4F4B-8976-41D3DE961903}" srcOrd="1" destOrd="0" presId="urn:microsoft.com/office/officeart/2005/8/layout/bProcess3"/>
    <dgm:cxn modelId="{CD2B2E82-BC50-504C-8520-74F7050A3773}" type="presOf" srcId="{690C8747-3DB2-064C-A775-B8517AEE1BF6}" destId="{E42F7B4B-3BEE-F044-9A4D-49238D4BE792}" srcOrd="0" destOrd="0" presId="urn:microsoft.com/office/officeart/2005/8/layout/bProcess3"/>
    <dgm:cxn modelId="{D5B58E89-E54D-304C-A2FC-6EE920071542}" srcId="{407737A5-1515-AB42-B958-236C53430B1E}" destId="{42E07138-E6E8-CF47-9900-FB709F53A3DF}" srcOrd="3" destOrd="0" parTransId="{856C3407-B837-AD47-AF96-21C303FC7BAA}" sibTransId="{690C8747-3DB2-064C-A775-B8517AEE1BF6}"/>
    <dgm:cxn modelId="{CA3AEE89-691B-C74D-9E76-19FE9001CFBA}" type="presOf" srcId="{C601ABCC-FBDF-1E48-BE51-8F9AD9421E28}" destId="{CF02124B-8F58-9747-948E-956875114743}" srcOrd="1" destOrd="0" presId="urn:microsoft.com/office/officeart/2005/8/layout/bProcess3"/>
    <dgm:cxn modelId="{C1DF2E96-2E85-5B41-82EF-104F1880629E}" type="presOf" srcId="{CB731190-7440-BD4D-AC16-BCB8B9DB8BF1}" destId="{3B859A35-2459-7C45-B00C-6DDAF0F69E71}" srcOrd="0" destOrd="0" presId="urn:microsoft.com/office/officeart/2005/8/layout/bProcess3"/>
    <dgm:cxn modelId="{F59C569A-5249-E347-BB5C-081FF7CFAA45}" srcId="{407737A5-1515-AB42-B958-236C53430B1E}" destId="{03D44B77-931D-7141-8877-EA71482F3740}" srcOrd="9" destOrd="0" parTransId="{37CFC81F-81FF-0744-8FF1-C99492443C8D}" sibTransId="{B4CA3BD3-2942-2340-BB59-8DC613F6FDE1}"/>
    <dgm:cxn modelId="{7CDE22AE-37D8-1749-A8C0-60E4EAA97791}" srcId="{407737A5-1515-AB42-B958-236C53430B1E}" destId="{2CD6799F-2E1D-2848-BAC6-D47B4DC549A5}" srcOrd="5" destOrd="0" parTransId="{8BBE1B0E-F682-FD4C-A693-B0E2CA97AB36}" sibTransId="{344CABD5-0F40-D148-88AF-9BF128F3D2C0}"/>
    <dgm:cxn modelId="{8BC578B2-1D4F-8447-A841-35020CF2DA18}" type="presOf" srcId="{42E07138-E6E8-CF47-9900-FB709F53A3DF}" destId="{9550745B-5343-9B44-B8BF-A73B6015BE42}" srcOrd="0" destOrd="0" presId="urn:microsoft.com/office/officeart/2005/8/layout/bProcess3"/>
    <dgm:cxn modelId="{5979D5BB-4B73-5F42-8D63-F2B04E763AA9}" type="presOf" srcId="{68A8B010-FD66-4D43-B3BD-8FB66738E462}" destId="{48C612EC-F93F-494F-B3B3-F534E85188CD}" srcOrd="0" destOrd="0" presId="urn:microsoft.com/office/officeart/2005/8/layout/bProcess3"/>
    <dgm:cxn modelId="{F8A87FC4-31D9-C446-9E53-8E70B27258BA}" type="presOf" srcId="{03D44B77-931D-7141-8877-EA71482F3740}" destId="{3BFFDAFC-D702-644E-9C8A-B7805C5A5D38}" srcOrd="0" destOrd="0" presId="urn:microsoft.com/office/officeart/2005/8/layout/bProcess3"/>
    <dgm:cxn modelId="{E546A5C4-AFA4-B54A-815A-044B382629E7}" type="presOf" srcId="{B30851C5-4A1C-5648-9679-141612C75216}" destId="{7948ED0C-615A-F141-B707-D6D0BFC861C2}" srcOrd="0" destOrd="0" presId="urn:microsoft.com/office/officeart/2005/8/layout/bProcess3"/>
    <dgm:cxn modelId="{83AE40C6-18D2-F04F-9FDA-8ECA57F999D9}" type="presOf" srcId="{474EFBFA-0D3D-7045-9BA0-05F7AB85960E}" destId="{060C7745-2A98-1C41-B4FE-792A62D3E50E}" srcOrd="1" destOrd="0" presId="urn:microsoft.com/office/officeart/2005/8/layout/bProcess3"/>
    <dgm:cxn modelId="{DE79B8CE-94DE-4C4D-93E5-3F52DD0B9EDC}" type="presOf" srcId="{6211B062-32E0-7E49-8338-D069740D17C3}" destId="{38FF0C0D-2FC1-FD46-ACE1-55FFEA41AB3C}" srcOrd="0" destOrd="0" presId="urn:microsoft.com/office/officeart/2005/8/layout/bProcess3"/>
    <dgm:cxn modelId="{9D8941D3-CB73-F245-A864-A7C0C6FD0264}" type="presOf" srcId="{690C8747-3DB2-064C-A775-B8517AEE1BF6}" destId="{1CDACDDA-236A-894A-AFB9-AE9C12F6494E}" srcOrd="1" destOrd="0" presId="urn:microsoft.com/office/officeart/2005/8/layout/bProcess3"/>
    <dgm:cxn modelId="{15BAD2D3-2D27-BB44-AD23-8E30FAD0FFD0}" type="presOf" srcId="{3030D5B7-0888-9348-BA30-4F75CE0CE806}" destId="{63E1A31C-8F70-0D4B-8D8A-A9E459CA2198}" srcOrd="0" destOrd="0" presId="urn:microsoft.com/office/officeart/2005/8/layout/bProcess3"/>
    <dgm:cxn modelId="{1629DCE7-5391-F949-937F-25BDB078CDFB}" srcId="{407737A5-1515-AB42-B958-236C53430B1E}" destId="{CB731190-7440-BD4D-AC16-BCB8B9DB8BF1}" srcOrd="2" destOrd="0" parTransId="{FF866566-5A52-C14D-8FCC-992F28926302}" sibTransId="{B715EE93-3511-7B41-BA6C-E61C6639D827}"/>
    <dgm:cxn modelId="{EB24ECE7-4D1B-DC42-B4F4-A5B2EF98CEBE}" type="presOf" srcId="{0CF412DE-A9A3-184C-BC67-F12FBB4DF388}" destId="{94C2F46B-7B34-ED42-9573-362B61BE69B0}" srcOrd="0" destOrd="0" presId="urn:microsoft.com/office/officeart/2005/8/layout/bProcess3"/>
    <dgm:cxn modelId="{0112A2E9-EA09-464D-A742-A23BA3999F0D}" srcId="{407737A5-1515-AB42-B958-236C53430B1E}" destId="{DF79C2F2-56CC-1445-B34A-FFFBC09ABDD8}" srcOrd="1" destOrd="0" parTransId="{68FB4401-7541-BE4B-8D93-608925F04184}" sibTransId="{474EFBFA-0D3D-7045-9BA0-05F7AB85960E}"/>
    <dgm:cxn modelId="{205727EC-F7E0-BC42-86B2-24BCBDD9238B}" type="presOf" srcId="{C601ABCC-FBDF-1E48-BE51-8F9AD9421E28}" destId="{5750D563-5592-7647-958D-E8C5CDC2F48A}" srcOrd="0" destOrd="0" presId="urn:microsoft.com/office/officeart/2005/8/layout/bProcess3"/>
    <dgm:cxn modelId="{AC8B98EC-6929-B342-AFEB-8FCA1B8DCBE0}" type="presOf" srcId="{407737A5-1515-AB42-B958-236C53430B1E}" destId="{B0BCEFFB-6D29-7940-807D-7764BAF3E5D4}" srcOrd="0" destOrd="0" presId="urn:microsoft.com/office/officeart/2005/8/layout/bProcess3"/>
    <dgm:cxn modelId="{DD509CEC-7A26-0647-B774-DD86566D6F73}" type="presOf" srcId="{344CABD5-0F40-D148-88AF-9BF128F3D2C0}" destId="{FA07EC19-6CB4-2B4D-89E6-7D2F1DF0B09E}" srcOrd="1" destOrd="0" presId="urn:microsoft.com/office/officeart/2005/8/layout/bProcess3"/>
    <dgm:cxn modelId="{910C68F0-B777-404C-A8DF-9F5016EFC816}" type="presOf" srcId="{B3AB6CEF-5BC8-8A40-B73F-B1CDDB71F882}" destId="{B1C17F31-7820-C749-94F8-55E1F0225BF5}" srcOrd="0" destOrd="0" presId="urn:microsoft.com/office/officeart/2005/8/layout/bProcess3"/>
    <dgm:cxn modelId="{4E505AFE-6A1C-D44C-A3DD-F1F7EAB11AF2}" type="presOf" srcId="{68A8B010-FD66-4D43-B3BD-8FB66738E462}" destId="{AF43430C-C72E-D34D-959D-5AC202085199}" srcOrd="1" destOrd="0" presId="urn:microsoft.com/office/officeart/2005/8/layout/bProcess3"/>
    <dgm:cxn modelId="{6EE6D714-7977-D444-BE2F-56DDE004915F}" type="presParOf" srcId="{B0BCEFFB-6D29-7940-807D-7764BAF3E5D4}" destId="{38FF0C0D-2FC1-FD46-ACE1-55FFEA41AB3C}" srcOrd="0" destOrd="0" presId="urn:microsoft.com/office/officeart/2005/8/layout/bProcess3"/>
    <dgm:cxn modelId="{027E15E3-0A68-464A-BFD6-382816D83A7B}" type="presParOf" srcId="{B0BCEFFB-6D29-7940-807D-7764BAF3E5D4}" destId="{63E1A31C-8F70-0D4B-8D8A-A9E459CA2198}" srcOrd="1" destOrd="0" presId="urn:microsoft.com/office/officeart/2005/8/layout/bProcess3"/>
    <dgm:cxn modelId="{1402AE18-BBA7-4B4A-A685-96D767289C95}" type="presParOf" srcId="{63E1A31C-8F70-0D4B-8D8A-A9E459CA2198}" destId="{F56D8FE5-5DD9-8C4F-839B-EEB3E37FB0DD}" srcOrd="0" destOrd="0" presId="urn:microsoft.com/office/officeart/2005/8/layout/bProcess3"/>
    <dgm:cxn modelId="{B66A5EAA-03E2-F441-B31E-DE954AEE2D69}" type="presParOf" srcId="{B0BCEFFB-6D29-7940-807D-7764BAF3E5D4}" destId="{93505AF5-01B8-B542-971F-8E000A30A20F}" srcOrd="2" destOrd="0" presId="urn:microsoft.com/office/officeart/2005/8/layout/bProcess3"/>
    <dgm:cxn modelId="{AC2B5023-D7FE-AD41-B3A9-6DEC456F9F8D}" type="presParOf" srcId="{B0BCEFFB-6D29-7940-807D-7764BAF3E5D4}" destId="{A3F80153-378A-DC4D-9809-560D9F10D02D}" srcOrd="3" destOrd="0" presId="urn:microsoft.com/office/officeart/2005/8/layout/bProcess3"/>
    <dgm:cxn modelId="{486A866C-7E91-8A4C-A7EB-0E5132D0D8F9}" type="presParOf" srcId="{A3F80153-378A-DC4D-9809-560D9F10D02D}" destId="{060C7745-2A98-1C41-B4FE-792A62D3E50E}" srcOrd="0" destOrd="0" presId="urn:microsoft.com/office/officeart/2005/8/layout/bProcess3"/>
    <dgm:cxn modelId="{DADD31A3-2C15-2B48-B830-5C6416B40FCD}" type="presParOf" srcId="{B0BCEFFB-6D29-7940-807D-7764BAF3E5D4}" destId="{3B859A35-2459-7C45-B00C-6DDAF0F69E71}" srcOrd="4" destOrd="0" presId="urn:microsoft.com/office/officeart/2005/8/layout/bProcess3"/>
    <dgm:cxn modelId="{5CB8BFB2-497A-7349-81B3-2AA7B0D4AB41}" type="presParOf" srcId="{B0BCEFFB-6D29-7940-807D-7764BAF3E5D4}" destId="{A17F903D-1469-6947-9097-5C1F4D9407FF}" srcOrd="5" destOrd="0" presId="urn:microsoft.com/office/officeart/2005/8/layout/bProcess3"/>
    <dgm:cxn modelId="{8F51D727-C1C9-2F4A-8335-BA10F5863D55}" type="presParOf" srcId="{A17F903D-1469-6947-9097-5C1F4D9407FF}" destId="{06A10DED-CFC4-9142-AE3F-3F2100B20FF3}" srcOrd="0" destOrd="0" presId="urn:microsoft.com/office/officeart/2005/8/layout/bProcess3"/>
    <dgm:cxn modelId="{D25155AA-2A0D-3340-A559-B5F62AA2EA79}" type="presParOf" srcId="{B0BCEFFB-6D29-7940-807D-7764BAF3E5D4}" destId="{9550745B-5343-9B44-B8BF-A73B6015BE42}" srcOrd="6" destOrd="0" presId="urn:microsoft.com/office/officeart/2005/8/layout/bProcess3"/>
    <dgm:cxn modelId="{DC2CC2B3-00E0-DA4B-8A88-BE083796A8B4}" type="presParOf" srcId="{B0BCEFFB-6D29-7940-807D-7764BAF3E5D4}" destId="{E42F7B4B-3BEE-F044-9A4D-49238D4BE792}" srcOrd="7" destOrd="0" presId="urn:microsoft.com/office/officeart/2005/8/layout/bProcess3"/>
    <dgm:cxn modelId="{3012B9B0-CBA4-4F46-B35D-BDE126E231C8}" type="presParOf" srcId="{E42F7B4B-3BEE-F044-9A4D-49238D4BE792}" destId="{1CDACDDA-236A-894A-AFB9-AE9C12F6494E}" srcOrd="0" destOrd="0" presId="urn:microsoft.com/office/officeart/2005/8/layout/bProcess3"/>
    <dgm:cxn modelId="{BD3BB402-DAF2-2344-998F-E7C414DD4EA8}" type="presParOf" srcId="{B0BCEFFB-6D29-7940-807D-7764BAF3E5D4}" destId="{2878A72A-71AF-AF46-8AFF-5C8DCE8FFEB9}" srcOrd="8" destOrd="0" presId="urn:microsoft.com/office/officeart/2005/8/layout/bProcess3"/>
    <dgm:cxn modelId="{035677DF-901E-8942-8047-5A02434BF425}" type="presParOf" srcId="{B0BCEFFB-6D29-7940-807D-7764BAF3E5D4}" destId="{5750D563-5592-7647-958D-E8C5CDC2F48A}" srcOrd="9" destOrd="0" presId="urn:microsoft.com/office/officeart/2005/8/layout/bProcess3"/>
    <dgm:cxn modelId="{FCE272B4-828E-AC4D-904D-1056810A8F29}" type="presParOf" srcId="{5750D563-5592-7647-958D-E8C5CDC2F48A}" destId="{CF02124B-8F58-9747-948E-956875114743}" srcOrd="0" destOrd="0" presId="urn:microsoft.com/office/officeart/2005/8/layout/bProcess3"/>
    <dgm:cxn modelId="{D9C68EDC-B28A-CF41-B084-B081F0A5D4EE}" type="presParOf" srcId="{B0BCEFFB-6D29-7940-807D-7764BAF3E5D4}" destId="{BC4DB487-F4FF-3E43-8282-6B654CDDDE71}" srcOrd="10" destOrd="0" presId="urn:microsoft.com/office/officeart/2005/8/layout/bProcess3"/>
    <dgm:cxn modelId="{62719394-A1EA-7645-9738-BB5933FE7970}" type="presParOf" srcId="{B0BCEFFB-6D29-7940-807D-7764BAF3E5D4}" destId="{E36AAB5C-A26D-3744-8BBC-DAF3712C8916}" srcOrd="11" destOrd="0" presId="urn:microsoft.com/office/officeart/2005/8/layout/bProcess3"/>
    <dgm:cxn modelId="{0188CF94-1BB1-904D-AE0D-EA8303836D69}" type="presParOf" srcId="{E36AAB5C-A26D-3744-8BBC-DAF3712C8916}" destId="{FA07EC19-6CB4-2B4D-89E6-7D2F1DF0B09E}" srcOrd="0" destOrd="0" presId="urn:microsoft.com/office/officeart/2005/8/layout/bProcess3"/>
    <dgm:cxn modelId="{848ADCF0-813D-BC4E-B387-AD91E6FC89EA}" type="presParOf" srcId="{B0BCEFFB-6D29-7940-807D-7764BAF3E5D4}" destId="{94C2F46B-7B34-ED42-9573-362B61BE69B0}" srcOrd="12" destOrd="0" presId="urn:microsoft.com/office/officeart/2005/8/layout/bProcess3"/>
    <dgm:cxn modelId="{EC2929B1-EABE-6747-931F-49C80D7EF0C9}" type="presParOf" srcId="{B0BCEFFB-6D29-7940-807D-7764BAF3E5D4}" destId="{48C612EC-F93F-494F-B3B3-F534E85188CD}" srcOrd="13" destOrd="0" presId="urn:microsoft.com/office/officeart/2005/8/layout/bProcess3"/>
    <dgm:cxn modelId="{E80E0918-D529-7C47-981D-40223604F3E3}" type="presParOf" srcId="{48C612EC-F93F-494F-B3B3-F534E85188CD}" destId="{AF43430C-C72E-D34D-959D-5AC202085199}" srcOrd="0" destOrd="0" presId="urn:microsoft.com/office/officeart/2005/8/layout/bProcess3"/>
    <dgm:cxn modelId="{F6FBCD25-4FB0-1641-9255-961908C0C0EC}" type="presParOf" srcId="{B0BCEFFB-6D29-7940-807D-7764BAF3E5D4}" destId="{7948ED0C-615A-F141-B707-D6D0BFC861C2}" srcOrd="14" destOrd="0" presId="urn:microsoft.com/office/officeart/2005/8/layout/bProcess3"/>
    <dgm:cxn modelId="{6EDB5998-350F-0B4F-82FB-213F978ED86A}" type="presParOf" srcId="{B0BCEFFB-6D29-7940-807D-7764BAF3E5D4}" destId="{EA6C9DC8-A03A-F94F-8779-92921E870EDB}" srcOrd="15" destOrd="0" presId="urn:microsoft.com/office/officeart/2005/8/layout/bProcess3"/>
    <dgm:cxn modelId="{E82562F6-7CE2-194A-B92E-96370654350B}" type="presParOf" srcId="{EA6C9DC8-A03A-F94F-8779-92921E870EDB}" destId="{2EE5E132-FCCF-4F4B-8976-41D3DE961903}" srcOrd="0" destOrd="0" presId="urn:microsoft.com/office/officeart/2005/8/layout/bProcess3"/>
    <dgm:cxn modelId="{7A4CC402-9BE4-7D49-97E6-E3DE094DC27C}" type="presParOf" srcId="{B0BCEFFB-6D29-7940-807D-7764BAF3E5D4}" destId="{F8232D45-68FE-9548-A5D2-746E82F60AF0}" srcOrd="16" destOrd="0" presId="urn:microsoft.com/office/officeart/2005/8/layout/bProcess3"/>
    <dgm:cxn modelId="{A8148984-7529-3A40-9B35-2CFFBA985499}" type="presParOf" srcId="{B0BCEFFB-6D29-7940-807D-7764BAF3E5D4}" destId="{B1C17F31-7820-C749-94F8-55E1F0225BF5}" srcOrd="17" destOrd="0" presId="urn:microsoft.com/office/officeart/2005/8/layout/bProcess3"/>
    <dgm:cxn modelId="{B946D69D-9624-5045-85DE-B3342EC0EE0A}" type="presParOf" srcId="{B1C17F31-7820-C749-94F8-55E1F0225BF5}" destId="{B18A6F28-EF37-024B-9061-75B8C3960D26}" srcOrd="0" destOrd="0" presId="urn:microsoft.com/office/officeart/2005/8/layout/bProcess3"/>
    <dgm:cxn modelId="{21A0AE75-347D-1845-80D4-465FDC2C44E1}" type="presParOf" srcId="{B0BCEFFB-6D29-7940-807D-7764BAF3E5D4}" destId="{3BFFDAFC-D702-644E-9C8A-B7805C5A5D38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1A31C-8F70-0D4B-8D8A-A9E459CA2198}">
      <dsp:nvSpPr>
        <dsp:cNvPr id="0" name=""/>
        <dsp:cNvSpPr/>
      </dsp:nvSpPr>
      <dsp:spPr>
        <a:xfrm>
          <a:off x="2434241" y="1363251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4830" y="1406172"/>
        <a:ext cx="27988" cy="5597"/>
      </dsp:txXfrm>
    </dsp:sp>
    <dsp:sp modelId="{38FF0C0D-2FC1-FD46-ACE1-55FFEA41AB3C}">
      <dsp:nvSpPr>
        <dsp:cNvPr id="0" name=""/>
        <dsp:cNvSpPr/>
      </dsp:nvSpPr>
      <dsp:spPr>
        <a:xfrm>
          <a:off x="2272" y="678840"/>
          <a:ext cx="2433769" cy="14602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Load Kaggle Dataset into PostgreSQL DB</a:t>
          </a:r>
          <a:endParaRPr lang="en-US" sz="1500" kern="1200" dirty="0"/>
        </a:p>
      </dsp:txBody>
      <dsp:txXfrm>
        <a:off x="2272" y="678840"/>
        <a:ext cx="2433769" cy="1460261"/>
      </dsp:txXfrm>
    </dsp:sp>
    <dsp:sp modelId="{A3F80153-378A-DC4D-9809-560D9F10D02D}">
      <dsp:nvSpPr>
        <dsp:cNvPr id="0" name=""/>
        <dsp:cNvSpPr/>
      </dsp:nvSpPr>
      <dsp:spPr>
        <a:xfrm>
          <a:off x="5427777" y="1363251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338825"/>
              <a:satOff val="12500"/>
              <a:lumOff val="-18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8366" y="1406172"/>
        <a:ext cx="27988" cy="5597"/>
      </dsp:txXfrm>
    </dsp:sp>
    <dsp:sp modelId="{93505AF5-01B8-B542-971F-8E000A30A20F}">
      <dsp:nvSpPr>
        <dsp:cNvPr id="0" name=""/>
        <dsp:cNvSpPr/>
      </dsp:nvSpPr>
      <dsp:spPr>
        <a:xfrm>
          <a:off x="2995808" y="678840"/>
          <a:ext cx="2433769" cy="1460261"/>
        </a:xfrm>
        <a:prstGeom prst="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Perform Data Cleansing in </a:t>
          </a:r>
          <a:r>
            <a:rPr lang="en-US" sz="1500" b="0" i="0" u="none" kern="1200" dirty="0" err="1"/>
            <a:t>PostGreSQL</a:t>
          </a:r>
          <a:endParaRPr lang="en-US" sz="1500" kern="1200" dirty="0"/>
        </a:p>
      </dsp:txBody>
      <dsp:txXfrm>
        <a:off x="2995808" y="678840"/>
        <a:ext cx="2433769" cy="1460261"/>
      </dsp:txXfrm>
    </dsp:sp>
    <dsp:sp modelId="{A17F903D-1469-6947-9097-5C1F4D9407FF}">
      <dsp:nvSpPr>
        <dsp:cNvPr id="0" name=""/>
        <dsp:cNvSpPr/>
      </dsp:nvSpPr>
      <dsp:spPr>
        <a:xfrm>
          <a:off x="8421312" y="1363251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71902" y="1406172"/>
        <a:ext cx="27988" cy="5597"/>
      </dsp:txXfrm>
    </dsp:sp>
    <dsp:sp modelId="{3B859A35-2459-7C45-B00C-6DDAF0F69E71}">
      <dsp:nvSpPr>
        <dsp:cNvPr id="0" name=""/>
        <dsp:cNvSpPr/>
      </dsp:nvSpPr>
      <dsp:spPr>
        <a:xfrm>
          <a:off x="5989343" y="678840"/>
          <a:ext cx="2433769" cy="1460261"/>
        </a:xfrm>
        <a:prstGeom prst="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Export new datasets to CSV</a:t>
          </a:r>
          <a:endParaRPr lang="en-US" sz="1500" kern="1200" dirty="0"/>
        </a:p>
      </dsp:txBody>
      <dsp:txXfrm>
        <a:off x="5989343" y="678840"/>
        <a:ext cx="2433769" cy="1460261"/>
      </dsp:txXfrm>
    </dsp:sp>
    <dsp:sp modelId="{E42F7B4B-3BEE-F044-9A4D-49238D4BE792}">
      <dsp:nvSpPr>
        <dsp:cNvPr id="0" name=""/>
        <dsp:cNvSpPr/>
      </dsp:nvSpPr>
      <dsp:spPr>
        <a:xfrm>
          <a:off x="1219156" y="2137302"/>
          <a:ext cx="8980607" cy="529166"/>
        </a:xfrm>
        <a:custGeom>
          <a:avLst/>
          <a:gdLst/>
          <a:ahLst/>
          <a:cxnLst/>
          <a:rect l="0" t="0" r="0" b="0"/>
          <a:pathLst>
            <a:path>
              <a:moveTo>
                <a:pt x="8980607" y="0"/>
              </a:moveTo>
              <a:lnTo>
                <a:pt x="8980607" y="281683"/>
              </a:lnTo>
              <a:lnTo>
                <a:pt x="0" y="281683"/>
              </a:lnTo>
              <a:lnTo>
                <a:pt x="0" y="529166"/>
              </a:lnTo>
            </a:path>
          </a:pathLst>
        </a:custGeom>
        <a:noFill/>
        <a:ln w="6350" cap="flat" cmpd="sng" algn="ctr">
          <a:solidFill>
            <a:schemeClr val="accent3">
              <a:hueOff val="1016475"/>
              <a:satOff val="37500"/>
              <a:lumOff val="-55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509" y="2399087"/>
        <a:ext cx="449901" cy="5597"/>
      </dsp:txXfrm>
    </dsp:sp>
    <dsp:sp modelId="{9550745B-5343-9B44-B8BF-A73B6015BE42}">
      <dsp:nvSpPr>
        <dsp:cNvPr id="0" name=""/>
        <dsp:cNvSpPr/>
      </dsp:nvSpPr>
      <dsp:spPr>
        <a:xfrm>
          <a:off x="8982879" y="678840"/>
          <a:ext cx="2433769" cy="1460261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/>
            <a:t>Utilize Python 3.7 and Jupyter Notebook for coding environment for creating ML algorithm; utilize the Pandas library for Python</a:t>
          </a:r>
          <a:endParaRPr lang="en-US" sz="1500" kern="1200" dirty="0"/>
        </a:p>
      </dsp:txBody>
      <dsp:txXfrm>
        <a:off x="8982879" y="678840"/>
        <a:ext cx="2433769" cy="1460261"/>
      </dsp:txXfrm>
    </dsp:sp>
    <dsp:sp modelId="{5750D563-5592-7647-958D-E8C5CDC2F48A}">
      <dsp:nvSpPr>
        <dsp:cNvPr id="0" name=""/>
        <dsp:cNvSpPr/>
      </dsp:nvSpPr>
      <dsp:spPr>
        <a:xfrm>
          <a:off x="2434241" y="3383280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4830" y="3426201"/>
        <a:ext cx="27988" cy="5597"/>
      </dsp:txXfrm>
    </dsp:sp>
    <dsp:sp modelId="{2878A72A-71AF-AF46-8AFF-5C8DCE8FFEB9}">
      <dsp:nvSpPr>
        <dsp:cNvPr id="0" name=""/>
        <dsp:cNvSpPr/>
      </dsp:nvSpPr>
      <dsp:spPr>
        <a:xfrm>
          <a:off x="2272" y="2698869"/>
          <a:ext cx="2433769" cy="1460261"/>
        </a:xfrm>
        <a:prstGeom prst="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Use </a:t>
          </a:r>
          <a:r>
            <a:rPr lang="en-US" sz="1500" b="0" i="0" u="none" kern="1200" dirty="0" err="1"/>
            <a:t>train_test_split</a:t>
          </a:r>
          <a:r>
            <a:rPr lang="en-US" sz="1500" b="0" i="0" u="none" kern="1200" dirty="0"/>
            <a:t> and linear/non-linear Regression model from </a:t>
          </a:r>
          <a:r>
            <a:rPr lang="en-US" sz="1500" b="0" i="0" u="none" kern="1200" dirty="0" err="1"/>
            <a:t>sklearn</a:t>
          </a:r>
          <a:r>
            <a:rPr lang="en-US" sz="1500" b="0" i="0" u="none" kern="1200" dirty="0"/>
            <a:t> library to train algorithm</a:t>
          </a:r>
        </a:p>
      </dsp:txBody>
      <dsp:txXfrm>
        <a:off x="2272" y="2698869"/>
        <a:ext cx="2433769" cy="1460261"/>
      </dsp:txXfrm>
    </dsp:sp>
    <dsp:sp modelId="{E36AAB5C-A26D-3744-8BBC-DAF3712C8916}">
      <dsp:nvSpPr>
        <dsp:cNvPr id="0" name=""/>
        <dsp:cNvSpPr/>
      </dsp:nvSpPr>
      <dsp:spPr>
        <a:xfrm>
          <a:off x="5427777" y="3383280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1694124"/>
              <a:satOff val="62500"/>
              <a:lumOff val="-91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8366" y="3426201"/>
        <a:ext cx="27988" cy="5597"/>
      </dsp:txXfrm>
    </dsp:sp>
    <dsp:sp modelId="{BC4DB487-F4FF-3E43-8282-6B654CDDDE71}">
      <dsp:nvSpPr>
        <dsp:cNvPr id="0" name=""/>
        <dsp:cNvSpPr/>
      </dsp:nvSpPr>
      <dsp:spPr>
        <a:xfrm>
          <a:off x="2995808" y="2698869"/>
          <a:ext cx="2433769" cy="1460261"/>
        </a:xfrm>
        <a:prstGeom prst="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/>
            <a:t>Test algorithm with separate white and red wine datasets to determine wine quality of “new wines”</a:t>
          </a:r>
          <a:endParaRPr lang="en-US" sz="1500" kern="1200" dirty="0"/>
        </a:p>
      </dsp:txBody>
      <dsp:txXfrm>
        <a:off x="2995808" y="2698869"/>
        <a:ext cx="2433769" cy="1460261"/>
      </dsp:txXfrm>
    </dsp:sp>
    <dsp:sp modelId="{48C612EC-F93F-494F-B3B3-F534E85188CD}">
      <dsp:nvSpPr>
        <dsp:cNvPr id="0" name=""/>
        <dsp:cNvSpPr/>
      </dsp:nvSpPr>
      <dsp:spPr>
        <a:xfrm>
          <a:off x="8421312" y="3383280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71902" y="3426201"/>
        <a:ext cx="27988" cy="5597"/>
      </dsp:txXfrm>
    </dsp:sp>
    <dsp:sp modelId="{94C2F46B-7B34-ED42-9573-362B61BE69B0}">
      <dsp:nvSpPr>
        <dsp:cNvPr id="0" name=""/>
        <dsp:cNvSpPr/>
      </dsp:nvSpPr>
      <dsp:spPr>
        <a:xfrm>
          <a:off x="5989343" y="2698869"/>
          <a:ext cx="2433769" cy="1460261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/>
            <a:t>Use calculated quality scores and create new dataframe files for white and red wines</a:t>
          </a:r>
          <a:endParaRPr lang="en-US" sz="1500" kern="1200" dirty="0"/>
        </a:p>
      </dsp:txBody>
      <dsp:txXfrm>
        <a:off x="5989343" y="2698869"/>
        <a:ext cx="2433769" cy="1460261"/>
      </dsp:txXfrm>
    </dsp:sp>
    <dsp:sp modelId="{EA6C9DC8-A03A-F94F-8779-92921E870EDB}">
      <dsp:nvSpPr>
        <dsp:cNvPr id="0" name=""/>
        <dsp:cNvSpPr/>
      </dsp:nvSpPr>
      <dsp:spPr>
        <a:xfrm>
          <a:off x="1219156" y="4157330"/>
          <a:ext cx="8980607" cy="529166"/>
        </a:xfrm>
        <a:custGeom>
          <a:avLst/>
          <a:gdLst/>
          <a:ahLst/>
          <a:cxnLst/>
          <a:rect l="0" t="0" r="0" b="0"/>
          <a:pathLst>
            <a:path>
              <a:moveTo>
                <a:pt x="8980607" y="0"/>
              </a:moveTo>
              <a:lnTo>
                <a:pt x="8980607" y="281683"/>
              </a:lnTo>
              <a:lnTo>
                <a:pt x="0" y="281683"/>
              </a:lnTo>
              <a:lnTo>
                <a:pt x="0" y="529166"/>
              </a:lnTo>
            </a:path>
          </a:pathLst>
        </a:custGeom>
        <a:noFill/>
        <a:ln w="6350" cap="flat" cmpd="sng" algn="ctr">
          <a:solidFill>
            <a:schemeClr val="accent3">
              <a:hueOff val="2371774"/>
              <a:satOff val="87500"/>
              <a:lumOff val="-128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509" y="4419115"/>
        <a:ext cx="449901" cy="5597"/>
      </dsp:txXfrm>
    </dsp:sp>
    <dsp:sp modelId="{7948ED0C-615A-F141-B707-D6D0BFC861C2}">
      <dsp:nvSpPr>
        <dsp:cNvPr id="0" name=""/>
        <dsp:cNvSpPr/>
      </dsp:nvSpPr>
      <dsp:spPr>
        <a:xfrm>
          <a:off x="8982879" y="2698869"/>
          <a:ext cx="2433769" cy="1460261"/>
        </a:xfrm>
        <a:prstGeom prst="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Export newly created datasets to CSV files</a:t>
          </a:r>
          <a:endParaRPr lang="en-US" sz="1500" kern="1200" dirty="0"/>
        </a:p>
      </dsp:txBody>
      <dsp:txXfrm>
        <a:off x="8982879" y="2698869"/>
        <a:ext cx="2433769" cy="1460261"/>
      </dsp:txXfrm>
    </dsp:sp>
    <dsp:sp modelId="{B1C17F31-7820-C749-94F8-55E1F0225BF5}">
      <dsp:nvSpPr>
        <dsp:cNvPr id="0" name=""/>
        <dsp:cNvSpPr/>
      </dsp:nvSpPr>
      <dsp:spPr>
        <a:xfrm>
          <a:off x="2434241" y="5403308"/>
          <a:ext cx="529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166" y="45720"/>
              </a:lnTo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4830" y="5446229"/>
        <a:ext cx="27988" cy="5597"/>
      </dsp:txXfrm>
    </dsp:sp>
    <dsp:sp modelId="{F8232D45-68FE-9548-A5D2-746E82F60AF0}">
      <dsp:nvSpPr>
        <dsp:cNvPr id="0" name=""/>
        <dsp:cNvSpPr/>
      </dsp:nvSpPr>
      <dsp:spPr>
        <a:xfrm>
          <a:off x="2272" y="4718897"/>
          <a:ext cx="2433769" cy="1460261"/>
        </a:xfrm>
        <a:prstGeom prst="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Load into PostgreSQL DB</a:t>
          </a:r>
          <a:endParaRPr lang="en-US" sz="1500" kern="1200" dirty="0"/>
        </a:p>
      </dsp:txBody>
      <dsp:txXfrm>
        <a:off x="2272" y="4718897"/>
        <a:ext cx="2433769" cy="1460261"/>
      </dsp:txXfrm>
    </dsp:sp>
    <dsp:sp modelId="{3BFFDAFC-D702-644E-9C8A-B7805C5A5D38}">
      <dsp:nvSpPr>
        <dsp:cNvPr id="0" name=""/>
        <dsp:cNvSpPr/>
      </dsp:nvSpPr>
      <dsp:spPr>
        <a:xfrm>
          <a:off x="2995808" y="4718897"/>
          <a:ext cx="2433769" cy="146026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dashboard within Tableau</a:t>
          </a:r>
        </a:p>
      </dsp:txBody>
      <dsp:txXfrm>
        <a:off x="2995808" y="4718897"/>
        <a:ext cx="2433769" cy="146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3432-35C6-6B41-8F2A-8B5F140E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7EFDA-2D62-EB48-BA88-6DED4978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35E0-41A4-4E4D-A5E5-E82B2C32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EBAA-A43B-1642-82DE-16B8BCF1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4DC9-0F4E-0F4B-A28F-E3FEDD54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0028-120D-E444-B886-1C2096C2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44857-02DF-8E40-BCC5-46846C23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AB5F-24A1-CB43-861F-7C7CA04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52CD-3EDE-6C44-A537-C795958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1E9B-90CD-054A-8EE4-30FB1D5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F1AF2-1B75-1445-8A3D-75B8416E6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EDF16-9629-9E43-B7BF-C21C54429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34E6-DB24-CB48-A0B2-B959CABF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64A2-D15B-3A49-A282-50506CF7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61F1-B898-7E48-9FB0-6F163DAF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36E1-34FE-B84F-8753-6CD74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E12-687D-B441-B60E-EAB5D06D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2E7-1B49-6848-85B3-807AF06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9ECD-43A6-894E-8C44-4362F3E2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F764-FE19-DD4E-B41C-95D6643C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754-EB72-A348-8D1E-A2E74963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C024-6FA5-474B-A37C-3C4997E6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D699-9934-5B43-9E32-B2BAF565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FF8B-781C-1449-BC55-96A95D3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E620-D3B7-0F40-94E5-CC6E0EC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582-3F7A-144D-B9DA-204DBF5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5DCB-0A3D-E045-8C9C-B48D05103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F3347-9E7B-1A41-BCAC-D4014EA5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FB83-0E11-414D-B589-7611B9D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A9A6-00CF-224A-81FD-974EEF64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5B73-D1D8-7C41-9AC3-D8096DCE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4385-6534-0841-BBE0-C920AB21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0680-E2C2-9F49-A69D-F359B7DE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64DA-ECC3-9D43-BF99-82F4F79CB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B401D-A8B6-C44B-93BF-19F70754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9E07-9795-8642-AAAB-CD981EFE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211DE-3A2F-744D-A314-6B69B5E7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46BF-A5F2-D746-BF2C-351EC382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72D02-3DCA-1343-BE60-CE20AF46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1AA8-066F-1547-B607-B6F0A75C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27AB9-7051-6548-8D16-E53151E1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ACE4-611B-C146-A881-BDC3F6F0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9486-889A-0145-8CAE-0999ECD5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E15EA-731D-DE45-8993-AB6B88D3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AF19B-5907-F742-8ECE-71DC46F4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B1E6C-C32F-3049-B1F9-38CA39FE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4FC-6006-A744-9096-B1D9A9A8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4044-20BB-7646-8ADC-4D23EF9C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072C-F492-E740-833B-21C30E3E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347E-64C9-C049-A025-160F0345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AC6CE-58B9-8C47-AAB8-E0687F24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DDB5-E977-0448-884F-52AE3B75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AD10-BD26-3048-BB06-6BFFD6A2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42C-FA4A-CE4F-A473-E2F80FCD7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FC73-9A69-7745-ABBA-32AB312A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17BD-7F75-C546-8B77-9A6BC0B9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7DC8C-C9D6-524F-A004-25F7B1C5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E2D0-CAC8-6542-91EE-1F8FA0E5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9B4EB-EE15-DA48-9D16-6856BC5A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2FB3-E743-304C-A31F-6A032226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63BF-22C2-2242-A62A-5E2B1BC8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A0EA-DD3E-5C49-9BFD-FA639182CB2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F95A-3E4F-B94B-B90F-C9F20F64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858-0EDA-7D4D-946C-B6355986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F89D-889A-374A-9EB5-9179C3ED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0805-BB6E-D141-827F-6B161BB7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30C51-F623-0442-8F79-97B321D52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1BBEF4-6404-0F44-811A-F0A45621A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358452"/>
              </p:ext>
            </p:extLst>
          </p:nvPr>
        </p:nvGraphicFramePr>
        <p:xfrm>
          <a:off x="531341" y="0"/>
          <a:ext cx="1141892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0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Delana Vath</dc:creator>
  <cp:lastModifiedBy>Delana Vath</cp:lastModifiedBy>
  <cp:revision>2</cp:revision>
  <dcterms:created xsi:type="dcterms:W3CDTF">2021-11-05T19:39:44Z</dcterms:created>
  <dcterms:modified xsi:type="dcterms:W3CDTF">2021-11-05T19:55:42Z</dcterms:modified>
</cp:coreProperties>
</file>