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08E7-B344-49BA-8F1D-1F3994CE0EBD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7E0F-79D6-4768-863B-69BE0B4AF51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71802" y="2571744"/>
            <a:ext cx="5143536" cy="1357322"/>
          </a:xfrm>
        </p:spPr>
        <p:txBody>
          <a:bodyPr>
            <a:normAutofit fontScale="90000"/>
          </a:bodyPr>
          <a:lstStyle/>
          <a:p>
            <a:pPr algn="l"/>
            <a:r>
              <a:rPr lang="ru-RU" sz="2000" dirty="0" smtClean="0">
                <a:latin typeface="Myriad Pro" pitchFamily="34" charset="0"/>
                <a:ea typeface="Kozuka Gothic Pr6N L" pitchFamily="34" charset="-128"/>
              </a:rPr>
              <a:t>МЕТОДЫ РАЗРАБОТКИ ЗАЩИЩЕННОГО ПРОГРАММНОГО ОБЕСПЕЧЕНИЯ </a:t>
            </a:r>
            <a:r>
              <a:rPr lang="en-US" sz="2000" dirty="0" smtClean="0">
                <a:latin typeface="Myriad Pro" pitchFamily="34" charset="0"/>
                <a:ea typeface="Kozuka Gothic Pr6N L" pitchFamily="34" charset="-128"/>
              </a:rPr>
              <a:t/>
            </a:r>
            <a:br>
              <a:rPr lang="en-US" sz="2000" dirty="0" smtClean="0">
                <a:latin typeface="Myriad Pro" pitchFamily="34" charset="0"/>
                <a:ea typeface="Kozuka Gothic Pr6N L" pitchFamily="34" charset="-128"/>
              </a:rPr>
            </a:br>
            <a:r>
              <a:rPr lang="en-US" sz="2000" dirty="0">
                <a:latin typeface="Myriad Pro" pitchFamily="34" charset="0"/>
                <a:ea typeface="Kozuka Gothic Pr6N L" pitchFamily="34" charset="-128"/>
              </a:rPr>
              <a:t/>
            </a:r>
            <a:br>
              <a:rPr lang="en-US" sz="2000" dirty="0">
                <a:latin typeface="Myriad Pro" pitchFamily="34" charset="0"/>
                <a:ea typeface="Kozuka Gothic Pr6N L" pitchFamily="34" charset="-128"/>
              </a:rPr>
            </a:br>
            <a:r>
              <a:rPr lang="ru-RU" sz="2000" dirty="0" smtClean="0">
                <a:latin typeface="Myriad Pro" pitchFamily="34" charset="0"/>
                <a:ea typeface="Kozuka Gothic Pr6N L" pitchFamily="34" charset="-128"/>
              </a:rPr>
              <a:t>Парышев Василий</a:t>
            </a:r>
            <a:r>
              <a:rPr lang="ru-RU" sz="2000" dirty="0">
                <a:latin typeface="Myriad Pro" pitchFamily="34" charset="0"/>
                <a:ea typeface="Kozuka Gothic Pr6N L" pitchFamily="34" charset="-128"/>
              </a:rPr>
              <a:t/>
            </a:r>
            <a:br>
              <a:rPr lang="ru-RU" sz="2000" dirty="0">
                <a:latin typeface="Myriad Pro" pitchFamily="34" charset="0"/>
                <a:ea typeface="Kozuka Gothic Pr6N L" pitchFamily="34" charset="-128"/>
              </a:rPr>
            </a:br>
            <a:endParaRPr lang="ru-RU" sz="2000" dirty="0">
              <a:latin typeface="Myriad Pro" pitchFamily="34" charset="0"/>
              <a:ea typeface="Kozuka Gothic Pr6N L" pitchFamily="34" charset="-128"/>
            </a:endParaRPr>
          </a:p>
        </p:txBody>
      </p:sp>
      <p:pic>
        <p:nvPicPr>
          <p:cNvPr id="1026" name="Picture 2" descr="http://cdn2.bigcommerce.com/n-zfvgw8/pvv5u2d/product_images/uploaded_images/12-months-warranty.png?t=14252003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c.s-microsoft.com/en-us/CMSImages/sdl-shield-green.png?version=17644e69-4749-5c69-a52c-017f919a34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3181350" cy="3181350"/>
          </a:xfrm>
          <a:prstGeom prst="rect">
            <a:avLst/>
          </a:prstGeom>
          <a:noFill/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071802" y="2428868"/>
            <a:ext cx="5143536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Myriad Pro" pitchFamily="34" charset="0"/>
                <a:ea typeface="Kozuka Gothic Pr6N L" pitchFamily="34" charset="-128"/>
              </a:rPr>
              <a:t>Microsoft Security Development Lifecycle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latin typeface="Myriad Pro" pitchFamily="34" charset="0"/>
                <a:ea typeface="Kozuka Gothic Pr6N L" pitchFamily="34" charset="-128"/>
              </a:rPr>
              <a:t/>
            </a:r>
            <a:br>
              <a:rPr lang="ru-RU" sz="2000" dirty="0" smtClean="0">
                <a:latin typeface="Myriad Pro" pitchFamily="34" charset="0"/>
                <a:ea typeface="Kozuka Gothic Pr6N L" pitchFamily="34" charset="-128"/>
              </a:rPr>
            </a:br>
            <a:endParaRPr lang="ru-RU" sz="2000" dirty="0">
              <a:latin typeface="Myriad Pro" pitchFamily="34" charset="0"/>
              <a:ea typeface="Kozuka Gothic Pr6N L" pitchFamily="34" charset="-128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71802" y="307181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Обучение основам ИБ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Контролируемые условия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Оценка рисков безопасности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ru-RU" dirty="0">
              <a:latin typeface="Myriad Pro" pitchFamily="34" charset="0"/>
              <a:ea typeface="Kozuka Gothic Pr6N L" pitchFamily="34" charset="-128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Статический анализ кода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ru-RU" dirty="0">
              <a:latin typeface="Myriad Pro" pitchFamily="34" charset="0"/>
              <a:ea typeface="Kozuka Gothic Pr6N L" pitchFamily="34" charset="-128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Нечеткое тестирование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ru-RU" dirty="0">
              <a:latin typeface="Myriad Pro" pitchFamily="34" charset="0"/>
              <a:ea typeface="Kozuka Gothic Pr6N L" pitchFamily="34" charset="-128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Сертификация</a:t>
            </a:r>
            <a:endParaRPr lang="ru-RU" dirty="0">
              <a:latin typeface="Myriad Pro" pitchFamily="34" charset="0"/>
              <a:ea typeface="Kozuka Gothic Pr6N L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3071802" y="2285992"/>
            <a:ext cx="5143536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Myriad Pro" pitchFamily="34" charset="0"/>
                <a:ea typeface="Kozuka Gothic Pr6N L" pitchFamily="34" charset="-128"/>
                <a:cs typeface="+mj-cs"/>
              </a:rPr>
              <a:t>Build Security In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ea typeface="Kozuka Gothic Pr6N L" pitchFamily="34" charset="-128"/>
                <a:cs typeface="+mj-cs"/>
              </a:rPr>
              <a:t/>
            </a:r>
            <a:b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ea typeface="Kozuka Gothic Pr6N L" pitchFamily="34" charset="-128"/>
                <a:cs typeface="+mj-cs"/>
              </a:rPr>
            </a:b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ea typeface="Kozuka Gothic Pr6N L" pitchFamily="34" charset="-128"/>
              <a:cs typeface="+mj-cs"/>
            </a:endParaRPr>
          </a:p>
        </p:txBody>
      </p:sp>
      <p:pic>
        <p:nvPicPr>
          <p:cNvPr id="16386" name="Picture 2" descr="http://upload.wikimedia.org/wikipedia/commons/thumb/8/8a/Seal_of_the_United_States_Department_of_Homeland_Security.svg/220px-Seal_of_the_United_States_Department_of_Homeland_Security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2095500" cy="208597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071802" y="30718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Общие рекомендации безопасности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ru-RU" dirty="0" smtClean="0">
              <a:latin typeface="Myriad Pro" pitchFamily="34" charset="0"/>
              <a:ea typeface="Kozuka Gothic Pr6N L" pitchFamily="34" charset="-128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Шаблоны атак</a:t>
            </a:r>
            <a:endParaRPr lang="ru-RU" dirty="0">
              <a:latin typeface="Myriad Pro" pitchFamily="34" charset="0"/>
              <a:ea typeface="Kozuka Gothic Pr6N L" pitchFamily="34" charset="-128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Тестирование белого ящика</a:t>
            </a:r>
            <a:endParaRPr lang="ru-RU" dirty="0">
              <a:latin typeface="Myriad Pro" pitchFamily="34" charset="0"/>
              <a:ea typeface="Kozuka Gothic Pr6N L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3071802" y="2143116"/>
            <a:ext cx="5143536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Myriad Pro" pitchFamily="34" charset="0"/>
                <a:ea typeface="Kozuka Gothic Pr6N L" pitchFamily="34" charset="-128"/>
                <a:cs typeface="+mj-cs"/>
              </a:rPr>
              <a:t>Cisco Security Development Lifecycle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ea typeface="Kozuka Gothic Pr6N L" pitchFamily="34" charset="-128"/>
              <a:cs typeface="+mj-cs"/>
            </a:endParaRPr>
          </a:p>
        </p:txBody>
      </p:sp>
      <p:pic>
        <p:nvPicPr>
          <p:cNvPr id="17410" name="Picture 2" descr="http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428868"/>
            <a:ext cx="2285973" cy="128586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071802" y="307181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Проектирование моделей риска для проектирования будущего приложения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Выбор готовых решений только по приоритету защищенности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ru-RU" dirty="0">
              <a:latin typeface="Myriad Pro" pitchFamily="34" charset="0"/>
              <a:ea typeface="Kozuka Gothic Pr6N L" pitchFamily="34" charset="-128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Проверка требований по безопасности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dirty="0" smtClean="0">
                <a:latin typeface="Myriad Pro" pitchFamily="34" charset="0"/>
                <a:ea typeface="Kozuka Gothic Pr6N L" pitchFamily="34" charset="-128"/>
              </a:rPr>
              <a:t> Нечеткое тестирование</a:t>
            </a:r>
            <a:endParaRPr lang="ru-RU" dirty="0">
              <a:latin typeface="Myriad Pro" pitchFamily="34" charset="0"/>
              <a:ea typeface="Kozuka Gothic Pr6N L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</Words>
  <Application>Microsoft Office PowerPoint</Application>
  <PresentationFormat>Экран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МЕТОДЫ РАЗРАБОТКИ ЗАЩИЩЕННОГО ПРОГРАММНОГО ОБЕСПЕЧЕНИЯ   Парышев Василий </vt:lpstr>
      <vt:lpstr>Слайд 2</vt:lpstr>
      <vt:lpstr>Слайд 3</vt:lpstr>
      <vt:lpstr>Слайд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БЕЗОПАСНОЙ РАЗРАБОТКИ ПРИЛОЖЕНИЙ НА PHP</dc:title>
  <dc:creator>Администратор</dc:creator>
  <cp:lastModifiedBy>Администратор</cp:lastModifiedBy>
  <cp:revision>4</cp:revision>
  <dcterms:created xsi:type="dcterms:W3CDTF">2015-04-21T10:13:32Z</dcterms:created>
  <dcterms:modified xsi:type="dcterms:W3CDTF">2015-04-21T10:49:12Z</dcterms:modified>
</cp:coreProperties>
</file>