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4" r:id="rId6"/>
    <p:sldId id="262" r:id="rId7"/>
    <p:sldId id="258" r:id="rId8"/>
    <p:sldId id="261" r:id="rId9"/>
    <p:sldId id="266" r:id="rId10"/>
    <p:sldId id="267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5B89-8BA9-4A47-884D-CA827C23995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5506-9773-F744-8E03-E23CD665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5506-9773-F744-8E03-E23CD6659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11/6/14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used by Chris Mitchell and David </a:t>
            </a:r>
            <a:r>
              <a:rPr lang="en-US" dirty="0" err="1" smtClean="0"/>
              <a:t>Vezzani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4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share code across your app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Singletons</a:t>
            </a:r>
          </a:p>
          <a:p>
            <a:r>
              <a:rPr lang="en-US" dirty="0" smtClean="0"/>
              <a:t>Can represent a </a:t>
            </a:r>
            <a:r>
              <a:rPr lang="en-US" dirty="0" err="1" smtClean="0"/>
              <a:t>RESTful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Factory = Object or function that is already built, use in your code</a:t>
            </a:r>
          </a:p>
          <a:p>
            <a:r>
              <a:rPr lang="en-US" dirty="0" smtClean="0"/>
              <a:t>Service= Object that needs some customization. </a:t>
            </a:r>
          </a:p>
          <a:p>
            <a:r>
              <a:rPr lang="en-US" dirty="0" smtClean="0"/>
              <a:t>Interchangeable for the most part. Use factory when in doubt.</a:t>
            </a:r>
          </a:p>
          <a:p>
            <a:endParaRPr lang="en-US" dirty="0"/>
          </a:p>
          <a:p>
            <a:r>
              <a:rPr lang="en-US" dirty="0" smtClean="0"/>
              <a:t>Code it! (sample2-with-factory.html)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60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it Together with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allow for deep linking into your single page apps.</a:t>
            </a:r>
          </a:p>
          <a:p>
            <a:r>
              <a:rPr lang="en-US" dirty="0" smtClean="0"/>
              <a:t>Or more simply, they’re links to pages.</a:t>
            </a:r>
          </a:p>
          <a:p>
            <a:r>
              <a:rPr lang="en-US" dirty="0" smtClean="0"/>
              <a:t>Use partials (html files) and </a:t>
            </a:r>
            <a:r>
              <a:rPr lang="en-US" dirty="0" err="1" smtClean="0"/>
              <a:t>ng</a:t>
            </a:r>
            <a:r>
              <a:rPr lang="en-US" dirty="0" smtClean="0"/>
              <a:t>-view (directive) to show routes</a:t>
            </a:r>
          </a:p>
          <a:p>
            <a:r>
              <a:rPr lang="en-US" dirty="0" smtClean="0"/>
              <a:t>Don’t forget to include </a:t>
            </a:r>
            <a:r>
              <a:rPr lang="en-US" dirty="0" err="1" smtClean="0"/>
              <a:t>ngroute.js</a:t>
            </a:r>
            <a:r>
              <a:rPr lang="en-US" dirty="0"/>
              <a:t> </a:t>
            </a:r>
            <a:r>
              <a:rPr lang="en-US" dirty="0" smtClean="0"/>
              <a:t>and inject it as a dependency (More on dependency injection coming up)</a:t>
            </a:r>
          </a:p>
          <a:p>
            <a:r>
              <a:rPr lang="en-US" dirty="0" smtClean="0"/>
              <a:t>Also, routes require a web server to serve files (CORS)</a:t>
            </a:r>
          </a:p>
          <a:p>
            <a:endParaRPr lang="en-US" dirty="0" smtClean="0"/>
          </a:p>
          <a:p>
            <a:r>
              <a:rPr lang="en-US" dirty="0" smtClean="0"/>
              <a:t>Code It! (Add to sample2.html to integrate notes with 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Framework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Model – View - Controller </a:t>
            </a:r>
          </a:p>
          <a:p>
            <a:r>
              <a:rPr lang="en-US" dirty="0" smtClean="0"/>
              <a:t>Open source, developed by Google</a:t>
            </a:r>
          </a:p>
          <a:p>
            <a:r>
              <a:rPr lang="en-US" dirty="0" smtClean="0"/>
              <a:t>Extends HTML with new attributes</a:t>
            </a:r>
          </a:p>
          <a:p>
            <a:r>
              <a:rPr lang="en-US" dirty="0" smtClean="0"/>
              <a:t>Two 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335527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A container for all of the different components of your app</a:t>
            </a:r>
          </a:p>
          <a:p>
            <a:r>
              <a:rPr lang="en-US" dirty="0" smtClean="0"/>
              <a:t>Models </a:t>
            </a:r>
          </a:p>
          <a:p>
            <a:pPr lvl="1"/>
            <a:r>
              <a:rPr lang="en-US" dirty="0" smtClean="0"/>
              <a:t> They hold your data. Persist data with the server</a:t>
            </a:r>
          </a:p>
          <a:p>
            <a:r>
              <a:rPr lang="en-US" dirty="0" smtClean="0"/>
              <a:t>Directives </a:t>
            </a:r>
          </a:p>
          <a:p>
            <a:pPr lvl="1"/>
            <a:r>
              <a:rPr lang="en-US" dirty="0" smtClean="0"/>
              <a:t> Custom bits of your view.</a:t>
            </a:r>
          </a:p>
          <a:p>
            <a:r>
              <a:rPr lang="en-US" dirty="0" smtClean="0"/>
              <a:t>Controllers </a:t>
            </a:r>
          </a:p>
          <a:p>
            <a:pPr lvl="1"/>
            <a:r>
              <a:rPr lang="en-US" dirty="0" smtClean="0"/>
              <a:t> Use to control how a user clicks around your site</a:t>
            </a:r>
            <a:endParaRPr lang="en-US" dirty="0"/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Apply pretty things to data</a:t>
            </a:r>
          </a:p>
        </p:txBody>
      </p:sp>
    </p:spTree>
    <p:extLst>
      <p:ext uri="{BB962C8B-B14F-4D97-AF65-F5344CB8AC3E}">
        <p14:creationId xmlns:p14="http://schemas.microsoft.com/office/powerpoint/2010/main" val="27771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000" dirty="0" smtClean="0"/>
              <a:t>Data Binding</a:t>
            </a:r>
          </a:p>
          <a:p>
            <a:pPr lvl="2"/>
            <a:r>
              <a:rPr lang="en-US" sz="2000" dirty="0" smtClean="0"/>
              <a:t>Controllers</a:t>
            </a:r>
          </a:p>
          <a:p>
            <a:pPr lvl="2"/>
            <a:r>
              <a:rPr lang="en-US" sz="2000" dirty="0" smtClean="0"/>
              <a:t>Deep Linking</a:t>
            </a:r>
          </a:p>
          <a:p>
            <a:pPr lvl="2"/>
            <a:r>
              <a:rPr lang="en-US" sz="2000" dirty="0" smtClean="0"/>
              <a:t>Form Validation</a:t>
            </a:r>
          </a:p>
          <a:p>
            <a:pPr lvl="2"/>
            <a:r>
              <a:rPr lang="en-US" sz="2000" dirty="0" smtClean="0"/>
              <a:t>Server Communication	</a:t>
            </a:r>
          </a:p>
          <a:p>
            <a:pPr lvl="2"/>
            <a:r>
              <a:rPr lang="en-US" sz="2000" dirty="0" smtClean="0"/>
              <a:t>Single page applications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39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= Single Page Applications</a:t>
            </a:r>
          </a:p>
          <a:p>
            <a:r>
              <a:rPr lang="en-US" dirty="0" smtClean="0"/>
              <a:t>Load time and server load is greatly reduced</a:t>
            </a:r>
          </a:p>
          <a:p>
            <a:r>
              <a:rPr lang="en-US" dirty="0" err="1" smtClean="0"/>
              <a:t>Rooms.ucmerced.edu</a:t>
            </a:r>
            <a:endParaRPr lang="en-US" dirty="0" smtClean="0"/>
          </a:p>
          <a:p>
            <a:pPr lvl="1"/>
            <a:r>
              <a:rPr lang="en-US" dirty="0" smtClean="0"/>
              <a:t>Header/footer/side bar are static “widgets” on every page</a:t>
            </a:r>
          </a:p>
          <a:p>
            <a:pPr lvl="1"/>
            <a:r>
              <a:rPr lang="en-US" dirty="0" smtClean="0"/>
              <a:t>Show it</a:t>
            </a:r>
          </a:p>
          <a:p>
            <a:r>
              <a:rPr lang="en-US" dirty="0" smtClean="0"/>
              <a:t>Rooms application is fairly simple, what about a page with 100 widgets?</a:t>
            </a:r>
          </a:p>
          <a:p>
            <a:r>
              <a:rPr lang="en-US" dirty="0" smtClean="0"/>
              <a:t>Angular modules to the rescue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5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HTML Elements let you add new functionality to HTML.</a:t>
            </a:r>
          </a:p>
          <a:p>
            <a:r>
              <a:rPr lang="en-US" dirty="0" smtClean="0"/>
              <a:t>Helps keep your views simple</a:t>
            </a:r>
          </a:p>
          <a:p>
            <a:r>
              <a:rPr lang="en-US" dirty="0" smtClean="0"/>
              <a:t>Simple way to tie into controllers</a:t>
            </a:r>
          </a:p>
          <a:p>
            <a:r>
              <a:rPr lang="en-US" dirty="0" smtClean="0"/>
              <a:t>Directives!</a:t>
            </a:r>
          </a:p>
          <a:p>
            <a:r>
              <a:rPr lang="en-US" dirty="0" err="1" smtClean="0"/>
              <a:t>ngApp</a:t>
            </a:r>
            <a:r>
              <a:rPr lang="en-US" dirty="0" smtClean="0"/>
              <a:t>, </a:t>
            </a:r>
            <a:r>
              <a:rPr lang="en-US" dirty="0" err="1" smtClean="0"/>
              <a:t>ngController</a:t>
            </a:r>
            <a:r>
              <a:rPr lang="en-US" dirty="0" smtClean="0"/>
              <a:t>, custom directives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&lt;div data-</a:t>
            </a:r>
            <a:r>
              <a:rPr lang="en-US" dirty="0" err="1" smtClean="0"/>
              <a:t>ng</a:t>
            </a:r>
            <a:r>
              <a:rPr lang="en-US" dirty="0" smtClean="0"/>
              <a:t>-controller=“homepage”&gt;</a:t>
            </a:r>
          </a:p>
          <a:p>
            <a:pPr lvl="1"/>
            <a:r>
              <a:rPr lang="en-US" dirty="0" smtClean="0"/>
              <a:t>&lt;li </a:t>
            </a:r>
            <a:r>
              <a:rPr lang="en-US" dirty="0" err="1" smtClean="0"/>
              <a:t>ng</a:t>
            </a:r>
            <a:r>
              <a:rPr lang="en-US" dirty="0" smtClean="0"/>
              <a:t>-repeat=“</a:t>
            </a:r>
            <a:r>
              <a:rPr lang="en-US" dirty="0" err="1" smtClean="0"/>
              <a:t>myModel</a:t>
            </a:r>
            <a:r>
              <a:rPr lang="en-US" dirty="0" smtClean="0"/>
              <a:t>”&gt; …&lt;/li&gt;</a:t>
            </a:r>
          </a:p>
        </p:txBody>
      </p:sp>
    </p:spTree>
    <p:extLst>
      <p:ext uri="{BB962C8B-B14F-4D97-AF65-F5344CB8AC3E}">
        <p14:creationId xmlns:p14="http://schemas.microsoft.com/office/powerpoint/2010/main" val="296977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2 Way Data Binding?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 is an automatic way of updating the view whenever the model changes, as well as updating the model whenever the view changes.  </a:t>
            </a:r>
            <a:endParaRPr lang="en-US" dirty="0" smtClean="0"/>
          </a:p>
          <a:p>
            <a:r>
              <a:rPr lang="en-US" dirty="0" smtClean="0"/>
              <a:t>The view is your html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it</a:t>
            </a:r>
            <a:r>
              <a:rPr lang="en-US" dirty="0" smtClean="0"/>
              <a:t>! – sample1.html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67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Conrollers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glue behind MVC – Links your view to your models</a:t>
            </a:r>
          </a:p>
          <a:p>
            <a:r>
              <a:rPr lang="en-US" dirty="0" smtClean="0"/>
              <a:t>Move DOM behavior out of the into a more readable place</a:t>
            </a:r>
          </a:p>
          <a:p>
            <a:r>
              <a:rPr lang="en-US" dirty="0" smtClean="0"/>
              <a:t>Link DOM and controllers to achieve 2 way data binding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ngController</a:t>
            </a:r>
            <a:r>
              <a:rPr lang="en-US" dirty="0"/>
              <a:t> </a:t>
            </a:r>
            <a:r>
              <a:rPr lang="en-US" dirty="0" smtClean="0"/>
              <a:t>directive with $scope as the glue</a:t>
            </a:r>
          </a:p>
          <a:p>
            <a:endParaRPr lang="en-US" dirty="0"/>
          </a:p>
          <a:p>
            <a:r>
              <a:rPr lang="en-US" dirty="0" smtClean="0"/>
              <a:t>Code it! (sample2.html)</a:t>
            </a:r>
          </a:p>
        </p:txBody>
      </p:sp>
    </p:spTree>
    <p:extLst>
      <p:ext uri="{BB962C8B-B14F-4D97-AF65-F5344CB8AC3E}">
        <p14:creationId xmlns:p14="http://schemas.microsoft.com/office/powerpoint/2010/main" val="283532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Angular’s</a:t>
            </a:r>
            <a:r>
              <a:rPr lang="en-US" dirty="0" smtClean="0"/>
              <a:t> way of “injecting” objects into your controllers, factories, etc.</a:t>
            </a:r>
          </a:p>
          <a:p>
            <a:r>
              <a:rPr lang="en-US" dirty="0" smtClean="0"/>
              <a:t>Very powerful, </a:t>
            </a:r>
            <a:r>
              <a:rPr lang="en-US" dirty="0" err="1" smtClean="0"/>
              <a:t>kinda</a:t>
            </a:r>
            <a:r>
              <a:rPr lang="en-US" dirty="0" smtClean="0"/>
              <a:t> complicated, makes your life easier!</a:t>
            </a:r>
          </a:p>
          <a:p>
            <a:pPr lvl="1"/>
            <a:r>
              <a:rPr lang="en-US" dirty="0" smtClean="0"/>
              <a:t>.controller(“</a:t>
            </a:r>
            <a:r>
              <a:rPr lang="en-US" dirty="0" err="1" smtClean="0"/>
              <a:t>AppService</a:t>
            </a:r>
            <a:r>
              <a:rPr lang="en-US" dirty="0" smtClean="0"/>
              <a:t>”,function(</a:t>
            </a:r>
            <a:r>
              <a:rPr lang="en-US" dirty="0" err="1" smtClean="0"/>
              <a:t>myAppService</a:t>
            </a:r>
            <a:r>
              <a:rPr lang="en-US" dirty="0" smtClean="0"/>
              <a:t>){ … });</a:t>
            </a:r>
          </a:p>
          <a:p>
            <a:pPr lvl="1"/>
            <a:r>
              <a:rPr lang="en-US" dirty="0" smtClean="0"/>
              <a:t>.factory(“</a:t>
            </a:r>
            <a:r>
              <a:rPr lang="en-US" dirty="0" err="1" smtClean="0"/>
              <a:t>AnotherFactory</a:t>
            </a:r>
            <a:r>
              <a:rPr lang="en-US" dirty="0" smtClean="0"/>
              <a:t>”,function(</a:t>
            </a:r>
            <a:r>
              <a:rPr lang="en-US" dirty="0" err="1" smtClean="0"/>
              <a:t>otherFactory</a:t>
            </a:r>
            <a:r>
              <a:rPr lang="en-US" dirty="0" smtClean="0"/>
              <a:t>){ …});</a:t>
            </a:r>
          </a:p>
          <a:p>
            <a:pPr lvl="1"/>
            <a:r>
              <a:rPr lang="en-US" dirty="0" smtClean="0"/>
              <a:t>.service(function($</a:t>
            </a:r>
            <a:r>
              <a:rPr lang="en-US" dirty="0" err="1" smtClean="0"/>
              <a:t>scope,$http</a:t>
            </a:r>
            <a:r>
              <a:rPr lang="en-US" dirty="0" smtClean="0"/>
              <a:t>){ … })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0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626</TotalTime>
  <Words>545</Words>
  <Application>Microsoft Macintosh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Angular JS</vt:lpstr>
      <vt:lpstr>What is Angular JS?</vt:lpstr>
      <vt:lpstr>Pieces of Angular</vt:lpstr>
      <vt:lpstr>Specific Uses</vt:lpstr>
      <vt:lpstr>A Note on SPA</vt:lpstr>
      <vt:lpstr>Angular Html Elements</vt:lpstr>
      <vt:lpstr>What is 2 Way Data Binding? </vt:lpstr>
      <vt:lpstr>Conrollers Explained</vt:lpstr>
      <vt:lpstr>A Note on Dependency Injection</vt:lpstr>
      <vt:lpstr>Factories and Services</vt:lpstr>
      <vt:lpstr>Bring it Together with Routes</vt:lpstr>
      <vt:lpstr>Unit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Chris Mitchell</dc:creator>
  <cp:lastModifiedBy>Chris Mitchell</cp:lastModifiedBy>
  <cp:revision>23</cp:revision>
  <dcterms:created xsi:type="dcterms:W3CDTF">2014-10-27T15:57:13Z</dcterms:created>
  <dcterms:modified xsi:type="dcterms:W3CDTF">2014-11-06T22:06:18Z</dcterms:modified>
</cp:coreProperties>
</file>