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4" r:id="rId6"/>
    <p:sldId id="262" r:id="rId7"/>
    <p:sldId id="258" r:id="rId8"/>
    <p:sldId id="261" r:id="rId9"/>
    <p:sldId id="266" r:id="rId10"/>
    <p:sldId id="267" r:id="rId11"/>
    <p:sldId id="263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://yeoman.io/" TargetMode="External"/><Relationship Id="rId5" Type="http://schemas.openxmlformats.org/officeDocument/2006/relationships/hyperlink" Target="http://gruntjs.com/" TargetMode="External"/><Relationship Id="rId6" Type="http://schemas.openxmlformats.org/officeDocument/2006/relationships/hyperlink" Target="http://stackoverflow.com/questions/tagged/angular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(More on dependency injection coming up)</a:t>
            </a:r>
          </a:p>
          <a:p>
            <a:r>
              <a:rPr lang="en-US" dirty="0" smtClean="0"/>
              <a:t>Also, routes require a web server to serve files (CORS)</a:t>
            </a:r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Your Enjoyment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https://docs.angularjs.org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/>
              <a:t>Specifically: 	</a:t>
            </a:r>
            <a:r>
              <a:rPr lang="hu-HU" dirty="0">
                <a:hlinkClick r:id="rId3"/>
              </a:rPr>
              <a:t>https://docs.angularjs.org/</a:t>
            </a:r>
            <a:r>
              <a:rPr lang="hu-HU" dirty="0" smtClean="0">
                <a:hlinkClick r:id="rId3"/>
              </a:rPr>
              <a:t>tutorial</a:t>
            </a:r>
            <a:endParaRPr lang="hu-HU" dirty="0" smtClean="0"/>
          </a:p>
          <a:p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/>
          </a:p>
          <a:p>
            <a:r>
              <a:rPr lang="hu-HU" dirty="0">
                <a:hlinkClick r:id="rId5"/>
              </a:rPr>
              <a:t>http://gruntjs.com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pl-PL" dirty="0"/>
              <a:t>http://</a:t>
            </a:r>
            <a:r>
              <a:rPr lang="pl-PL" dirty="0" err="1"/>
              <a:t>bower.io</a:t>
            </a:r>
            <a:r>
              <a:rPr lang="pl-PL"/>
              <a:t>/</a:t>
            </a:r>
            <a:endParaRPr lang="hu-HU" dirty="0" smtClean="0"/>
          </a:p>
          <a:p>
            <a:r>
              <a:rPr lang="en-US" dirty="0">
                <a:hlinkClick r:id="rId6"/>
              </a:rPr>
              <a:t>http://stackoverflow.com/questions/tagged/</a:t>
            </a:r>
            <a:r>
              <a:rPr lang="en-US" dirty="0" smtClean="0">
                <a:hlinkClick r:id="rId6"/>
              </a:rPr>
              <a:t>angularjs</a:t>
            </a:r>
            <a:endParaRPr lang="en-US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97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rescue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it! – sample1.html</a:t>
            </a:r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671</TotalTime>
  <Words>557</Words>
  <Application>Microsoft Macintosh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Unit Testing</vt:lpstr>
      <vt:lpstr>Links for Your Enjoyment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24</cp:revision>
  <dcterms:created xsi:type="dcterms:W3CDTF">2014-10-27T15:57:13Z</dcterms:created>
  <dcterms:modified xsi:type="dcterms:W3CDTF">2014-11-20T16:40:23Z</dcterms:modified>
</cp:coreProperties>
</file>