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rshika.keerthisinghe/viz/COVID19InfectedandDeathAnalysis/Dashboard1?publish=yes" TargetMode="External"/><Relationship Id="rId2" Type="http://schemas.openxmlformats.org/officeDocument/2006/relationships/hyperlink" Target="https://public.tableau.com/views/COVID19InfectedandDeathAnalysi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7018313-E2F3-462B-8889-FDD69BD99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COVID 19 Infected and Death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08BBAC-C925-416B-AE7F-101F1E3F9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Tableau Link: </a:t>
            </a:r>
            <a:r>
              <a:rPr lang="en-US" dirty="0">
                <a:latin typeface="Georgia" panose="02040502050405020303" pitchFamily="18" charset="0"/>
                <a:hlinkClick r:id="rId3"/>
              </a:rPr>
              <a:t>Tableau-COVID</a:t>
            </a:r>
            <a:endParaRPr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0EAAAE0-C9F0-4E2B-B206-098A38CB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50"/>
            <a:ext cx="12192000" cy="60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COVID 19 Infected and Death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Infected and Death Analysis</dc:title>
  <dc:creator/>
  <cp:lastModifiedBy>Darshika Keerthisinghe</cp:lastModifiedBy>
  <cp:revision>1</cp:revision>
  <dcterms:created xsi:type="dcterms:W3CDTF">2022-02-26T07:39:14Z</dcterms:created>
  <dcterms:modified xsi:type="dcterms:W3CDTF">2022-02-26T07:41:44Z</dcterms:modified>
</cp:coreProperties>
</file>