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darshika.keerthisinghe/viz/COVID19InfectedandDeathAnalysis/Dashboard1?publish=yes" TargetMode="External"/><Relationship Id="rId2" Type="http://schemas.openxmlformats.org/officeDocument/2006/relationships/hyperlink" Target="https://public.tableau.com/views/COVID19InfectedandDeathAnalysis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D0B3559-A2E1-444E-A22D-4D150A851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eorgia" panose="02040502050405020303" pitchFamily="18" charset="0"/>
                <a:hlinkClick r:id="rId2"/>
              </a:rPr>
              <a:t>COVID 19 Infected and Death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B14AF498-1982-4BF4-8CD4-3E43726B8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5513" y="3981179"/>
            <a:ext cx="9144000" cy="1655762"/>
          </a:xfrm>
        </p:spPr>
        <p:txBody>
          <a:bodyPr/>
          <a:lstStyle/>
          <a:p>
            <a:r>
              <a:rPr lang="en-US" dirty="0">
                <a:latin typeface="Georgia" panose="02040502050405020303" pitchFamily="18" charset="0"/>
              </a:rPr>
              <a:t>Tableau Link: </a:t>
            </a:r>
            <a:r>
              <a:rPr lang="en-US" dirty="0">
                <a:latin typeface="Georgia" panose="02040502050405020303" pitchFamily="18" charset="0"/>
                <a:hlinkClick r:id="rId3"/>
              </a:rPr>
              <a:t>Tableau</a:t>
            </a:r>
            <a:endParaRPr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ACF5E15-61DF-4297-BDBE-652269B0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3706"/>
            <a:ext cx="12192000" cy="61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Office Theme</vt:lpstr>
      <vt:lpstr>COVID 19 Infected and Death Analysis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 19 Infected and Death Analysis</dc:title>
  <dc:creator/>
  <cp:lastModifiedBy>Darshika Keerthisinghe</cp:lastModifiedBy>
  <cp:revision>1</cp:revision>
  <dcterms:created xsi:type="dcterms:W3CDTF">2022-02-26T07:08:29Z</dcterms:created>
  <dcterms:modified xsi:type="dcterms:W3CDTF">2022-02-26T07:10:57Z</dcterms:modified>
</cp:coreProperties>
</file>