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32400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DD3"/>
    <a:srgbClr val="91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85351" autoAdjust="0"/>
  </p:normalViewPr>
  <p:slideViewPr>
    <p:cSldViewPr snapToGrid="0">
      <p:cViewPr>
        <p:scale>
          <a:sx n="150" d="100"/>
          <a:sy n="150" d="100"/>
        </p:scale>
        <p:origin x="282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89241"/>
            <a:ext cx="2754075" cy="1253490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891070"/>
            <a:ext cx="2430066" cy="869275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7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5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91691"/>
            <a:ext cx="698644" cy="30512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91691"/>
            <a:ext cx="2055431" cy="30512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1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9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97613"/>
            <a:ext cx="2794576" cy="149768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409469"/>
            <a:ext cx="2794576" cy="78759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2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58453"/>
            <a:ext cx="1377037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58453"/>
            <a:ext cx="1377037" cy="22844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06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91691"/>
            <a:ext cx="2794576" cy="695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82610"/>
            <a:ext cx="1370709" cy="43255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315164"/>
            <a:ext cx="137070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82610"/>
            <a:ext cx="1377459" cy="43255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315164"/>
            <a:ext cx="1377459" cy="193440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46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7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4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0030"/>
            <a:ext cx="1045013" cy="84010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18399"/>
            <a:ext cx="1640295" cy="255865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80135"/>
            <a:ext cx="1045013" cy="2001084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4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0030"/>
            <a:ext cx="1045013" cy="84010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18399"/>
            <a:ext cx="1640295" cy="255865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80135"/>
            <a:ext cx="1045013" cy="2001084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0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91691"/>
            <a:ext cx="279457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58453"/>
            <a:ext cx="279457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337084"/>
            <a:ext cx="7290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E963D-D067-432B-A3D7-2F1D28C59C47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337084"/>
            <a:ext cx="109353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337084"/>
            <a:ext cx="7290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CD159-6C9C-40F1-A32C-82F1237BE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2000">
              <a:srgbClr val="F2F2F2"/>
            </a:gs>
            <a:gs pos="23000">
              <a:srgbClr val="D4D4D4"/>
            </a:gs>
            <a:gs pos="79000">
              <a:srgbClr val="D7D7D7">
                <a:lumMod val="51000"/>
                <a:lumOff val="49000"/>
              </a:srgbClr>
            </a:gs>
            <a:gs pos="33000">
              <a:srgbClr val="EBEBEB">
                <a:lumMod val="73000"/>
              </a:srgbClr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étincelle PNG pour téléchargement gratuit">
            <a:extLst>
              <a:ext uri="{FF2B5EF4-FFF2-40B4-BE49-F238E27FC236}">
                <a16:creationId xmlns:a16="http://schemas.microsoft.com/office/drawing/2014/main" id="{B7852F0B-58C1-7FE0-C659-F468AB32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6786" y="1067147"/>
            <a:ext cx="3600451" cy="14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étincelle PNG pour téléchargement gratuit">
            <a:extLst>
              <a:ext uri="{FF2B5EF4-FFF2-40B4-BE49-F238E27FC236}">
                <a16:creationId xmlns:a16="http://schemas.microsoft.com/office/drawing/2014/main" id="{6DF5C42C-8EE5-9EE3-27C4-B49AC2C4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272"/>
            <a:ext cx="3240088" cy="14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429731-5FA3-A075-102B-AE79B5F71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-3941"/>
          <a:stretch/>
        </p:blipFill>
        <p:spPr bwMode="auto">
          <a:xfrm>
            <a:off x="0" y="0"/>
            <a:ext cx="3240087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37F725-3625-8568-B47C-8EB2EDAC1B51}"/>
              </a:ext>
            </a:extLst>
          </p:cNvPr>
          <p:cNvSpPr/>
          <p:nvPr/>
        </p:nvSpPr>
        <p:spPr>
          <a:xfrm>
            <a:off x="2" y="2"/>
            <a:ext cx="3235842" cy="3600450"/>
          </a:xfrm>
          <a:prstGeom prst="rect">
            <a:avLst/>
          </a:prstGeom>
          <a:gradFill flip="none" rotWithShape="1">
            <a:gsLst>
              <a:gs pos="35000">
                <a:schemeClr val="tx1"/>
              </a:gs>
              <a:gs pos="100000">
                <a:srgbClr val="DE2DD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8" descr="étincelle PNG pour téléchargement gratuit">
            <a:extLst>
              <a:ext uri="{FF2B5EF4-FFF2-40B4-BE49-F238E27FC236}">
                <a16:creationId xmlns:a16="http://schemas.microsoft.com/office/drawing/2014/main" id="{6BAEDF1F-2D13-798B-DC5D-D956A050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2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" y="2334083"/>
            <a:ext cx="3240087" cy="126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étincelle PNG pour téléchargement gratuit">
            <a:extLst>
              <a:ext uri="{FF2B5EF4-FFF2-40B4-BE49-F238E27FC236}">
                <a16:creationId xmlns:a16="http://schemas.microsoft.com/office/drawing/2014/main" id="{787DB179-6430-3F10-BA07-3423F988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4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7504" y="1033626"/>
            <a:ext cx="3600451" cy="1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étincelle PNG pour téléchargement gratuit">
            <a:extLst>
              <a:ext uri="{FF2B5EF4-FFF2-40B4-BE49-F238E27FC236}">
                <a16:creationId xmlns:a16="http://schemas.microsoft.com/office/drawing/2014/main" id="{07A2C35D-4A0C-0921-49EB-59B26EAA4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4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33" b="9939"/>
          <a:stretch/>
        </p:blipFill>
        <p:spPr bwMode="auto">
          <a:xfrm rot="16200000">
            <a:off x="843975" y="1200093"/>
            <a:ext cx="3419910" cy="13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étincelle PNG pour téléchargement gratuit">
            <a:extLst>
              <a:ext uri="{FF2B5EF4-FFF2-40B4-BE49-F238E27FC236}">
                <a16:creationId xmlns:a16="http://schemas.microsoft.com/office/drawing/2014/main" id="{3D55F57A-B7A3-6F65-1D33-8C52CD774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62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704" b="12034"/>
          <a:stretch/>
        </p:blipFill>
        <p:spPr bwMode="auto">
          <a:xfrm>
            <a:off x="0" y="2486483"/>
            <a:ext cx="3244333" cy="11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844B0A-B6F0-5D77-F819-BF3CFC35A8B1}"/>
              </a:ext>
            </a:extLst>
          </p:cNvPr>
          <p:cNvSpPr/>
          <p:nvPr/>
        </p:nvSpPr>
        <p:spPr>
          <a:xfrm>
            <a:off x="1388885" y="-1523638"/>
            <a:ext cx="2029700" cy="1289538"/>
          </a:xfrm>
          <a:prstGeom prst="rect">
            <a:avLst/>
          </a:prstGeom>
          <a:gradFill flip="none" rotWithShape="1">
            <a:gsLst>
              <a:gs pos="66000">
                <a:srgbClr val="F0DCFD">
                  <a:lumMod val="37000"/>
                </a:srgbClr>
              </a:gs>
              <a:gs pos="32000">
                <a:srgbClr val="ECD2FD">
                  <a:lumMod val="41000"/>
                </a:srgbClr>
              </a:gs>
              <a:gs pos="0">
                <a:schemeClr val="bg1">
                  <a:lumMod val="48000"/>
                </a:schemeClr>
              </a:gs>
              <a:gs pos="8000">
                <a:srgbClr val="8802FF">
                  <a:lumMod val="91000"/>
                  <a:lumOff val="9000"/>
                </a:srgbClr>
              </a:gs>
              <a:gs pos="93000">
                <a:srgbClr val="8802FF"/>
              </a:gs>
              <a:gs pos="45000">
                <a:srgbClr val="8802FF">
                  <a:lumMod val="60000"/>
                  <a:lumOff val="40000"/>
                </a:srgbClr>
              </a:gs>
              <a:gs pos="79000">
                <a:schemeClr val="tx1">
                  <a:lumMod val="47000"/>
                  <a:lumOff val="53000"/>
                </a:schemeClr>
              </a:gs>
              <a:gs pos="18000">
                <a:schemeClr val="bg1">
                  <a:lumMod val="35000"/>
                </a:schemeClr>
              </a:gs>
            </a:gsLst>
            <a:lin ang="126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200FE-7F91-7FA9-D20F-71F4E78C5B25}"/>
              </a:ext>
            </a:extLst>
          </p:cNvPr>
          <p:cNvSpPr/>
          <p:nvPr/>
        </p:nvSpPr>
        <p:spPr>
          <a:xfrm>
            <a:off x="-2873586" y="-885943"/>
            <a:ext cx="1535428" cy="2070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84BD35-1B0C-2E27-6E53-9BC8AB71CDF1}"/>
              </a:ext>
            </a:extLst>
          </p:cNvPr>
          <p:cNvSpPr/>
          <p:nvPr/>
        </p:nvSpPr>
        <p:spPr>
          <a:xfrm>
            <a:off x="1460002" y="858155"/>
            <a:ext cx="1430413" cy="70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i="0" dirty="0">
                <a:solidFill>
                  <a:srgbClr val="DE2DD3">
                    <a:alpha val="33000"/>
                  </a:srgbClr>
                </a:solidFill>
                <a:effectLst/>
                <a:latin typeface="Impact" panose="020B0806030902050204" pitchFamily="34" charset="0"/>
              </a:rPr>
              <a:t>CUP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2020955-EC2C-899C-9E92-BB68C35E1DC2}"/>
              </a:ext>
            </a:extLst>
          </p:cNvPr>
          <p:cNvSpPr/>
          <p:nvPr/>
        </p:nvSpPr>
        <p:spPr>
          <a:xfrm>
            <a:off x="707326" y="895352"/>
            <a:ext cx="556825" cy="543381"/>
          </a:xfrm>
          <a:custGeom>
            <a:avLst/>
            <a:gdLst>
              <a:gd name="connsiteX0" fmla="*/ 0 w 622497"/>
              <a:gd name="connsiteY0" fmla="*/ 467054 h 577160"/>
              <a:gd name="connsiteX1" fmla="*/ 575574 w 622497"/>
              <a:gd name="connsiteY1" fmla="*/ 467054 h 577160"/>
              <a:gd name="connsiteX2" fmla="*/ 584658 w 622497"/>
              <a:gd name="connsiteY2" fmla="*/ 499609 h 577160"/>
              <a:gd name="connsiteX3" fmla="*/ 622497 w 622497"/>
              <a:gd name="connsiteY3" fmla="*/ 577160 h 577160"/>
              <a:gd name="connsiteX4" fmla="*/ 0 w 622497"/>
              <a:gd name="connsiteY4" fmla="*/ 577160 h 577160"/>
              <a:gd name="connsiteX5" fmla="*/ 4509 w 622497"/>
              <a:gd name="connsiteY5" fmla="*/ 233527 h 577160"/>
              <a:gd name="connsiteX6" fmla="*/ 547763 w 622497"/>
              <a:gd name="connsiteY6" fmla="*/ 233527 h 577160"/>
              <a:gd name="connsiteX7" fmla="*/ 543968 w 622497"/>
              <a:gd name="connsiteY7" fmla="*/ 275404 h 577160"/>
              <a:gd name="connsiteX8" fmla="*/ 550151 w 622497"/>
              <a:gd name="connsiteY8" fmla="*/ 343633 h 577160"/>
              <a:gd name="connsiteX9" fmla="*/ 4509 w 622497"/>
              <a:gd name="connsiteY9" fmla="*/ 343633 h 577160"/>
              <a:gd name="connsiteX10" fmla="*/ 1 w 622497"/>
              <a:gd name="connsiteY10" fmla="*/ 0 h 577160"/>
              <a:gd name="connsiteX11" fmla="*/ 609639 w 622497"/>
              <a:gd name="connsiteY11" fmla="*/ 0 h 577160"/>
              <a:gd name="connsiteX12" fmla="*/ 584658 w 622497"/>
              <a:gd name="connsiteY12" fmla="*/ 51199 h 577160"/>
              <a:gd name="connsiteX13" fmla="*/ 568220 w 622497"/>
              <a:gd name="connsiteY13" fmla="*/ 110106 h 577160"/>
              <a:gd name="connsiteX14" fmla="*/ 1 w 622497"/>
              <a:gd name="connsiteY14" fmla="*/ 110106 h 5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497" h="577160">
                <a:moveTo>
                  <a:pt x="0" y="467054"/>
                </a:moveTo>
                <a:lnTo>
                  <a:pt x="575574" y="467054"/>
                </a:lnTo>
                <a:lnTo>
                  <a:pt x="584658" y="499609"/>
                </a:lnTo>
                <a:lnTo>
                  <a:pt x="622497" y="577160"/>
                </a:lnTo>
                <a:lnTo>
                  <a:pt x="0" y="577160"/>
                </a:lnTo>
                <a:close/>
                <a:moveTo>
                  <a:pt x="4509" y="233527"/>
                </a:moveTo>
                <a:lnTo>
                  <a:pt x="547763" y="233527"/>
                </a:lnTo>
                <a:lnTo>
                  <a:pt x="543968" y="275404"/>
                </a:lnTo>
                <a:lnTo>
                  <a:pt x="550151" y="343633"/>
                </a:lnTo>
                <a:lnTo>
                  <a:pt x="4509" y="343633"/>
                </a:lnTo>
                <a:close/>
                <a:moveTo>
                  <a:pt x="1" y="0"/>
                </a:moveTo>
                <a:lnTo>
                  <a:pt x="609639" y="0"/>
                </a:lnTo>
                <a:lnTo>
                  <a:pt x="584658" y="51199"/>
                </a:lnTo>
                <a:lnTo>
                  <a:pt x="568220" y="110106"/>
                </a:lnTo>
                <a:lnTo>
                  <a:pt x="1" y="110106"/>
                </a:lnTo>
                <a:close/>
              </a:path>
            </a:pathLst>
          </a:custGeom>
          <a:gradFill flip="none" rotWithShape="1">
            <a:gsLst>
              <a:gs pos="9000">
                <a:srgbClr val="DE2DD3">
                  <a:alpha val="0"/>
                  <a:lumMod val="42000"/>
                  <a:lumOff val="58000"/>
                </a:srgbClr>
              </a:gs>
              <a:gs pos="82000">
                <a:srgbClr val="DE2DD3">
                  <a:lumMod val="49000"/>
                  <a:lumOff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808C8845-C40E-102F-3789-DCFA8383A2E0}"/>
              </a:ext>
            </a:extLst>
          </p:cNvPr>
          <p:cNvSpPr/>
          <p:nvPr/>
        </p:nvSpPr>
        <p:spPr>
          <a:xfrm>
            <a:off x="4245" y="895352"/>
            <a:ext cx="752991" cy="543381"/>
          </a:xfrm>
          <a:custGeom>
            <a:avLst/>
            <a:gdLst>
              <a:gd name="connsiteX0" fmla="*/ 0 w 622497"/>
              <a:gd name="connsiteY0" fmla="*/ 467054 h 577160"/>
              <a:gd name="connsiteX1" fmla="*/ 575574 w 622497"/>
              <a:gd name="connsiteY1" fmla="*/ 467054 h 577160"/>
              <a:gd name="connsiteX2" fmla="*/ 584658 w 622497"/>
              <a:gd name="connsiteY2" fmla="*/ 499609 h 577160"/>
              <a:gd name="connsiteX3" fmla="*/ 622497 w 622497"/>
              <a:gd name="connsiteY3" fmla="*/ 577160 h 577160"/>
              <a:gd name="connsiteX4" fmla="*/ 0 w 622497"/>
              <a:gd name="connsiteY4" fmla="*/ 577160 h 577160"/>
              <a:gd name="connsiteX5" fmla="*/ 4509 w 622497"/>
              <a:gd name="connsiteY5" fmla="*/ 233527 h 577160"/>
              <a:gd name="connsiteX6" fmla="*/ 547763 w 622497"/>
              <a:gd name="connsiteY6" fmla="*/ 233527 h 577160"/>
              <a:gd name="connsiteX7" fmla="*/ 543968 w 622497"/>
              <a:gd name="connsiteY7" fmla="*/ 275404 h 577160"/>
              <a:gd name="connsiteX8" fmla="*/ 550151 w 622497"/>
              <a:gd name="connsiteY8" fmla="*/ 343633 h 577160"/>
              <a:gd name="connsiteX9" fmla="*/ 4509 w 622497"/>
              <a:gd name="connsiteY9" fmla="*/ 343633 h 577160"/>
              <a:gd name="connsiteX10" fmla="*/ 1 w 622497"/>
              <a:gd name="connsiteY10" fmla="*/ 0 h 577160"/>
              <a:gd name="connsiteX11" fmla="*/ 609639 w 622497"/>
              <a:gd name="connsiteY11" fmla="*/ 0 h 577160"/>
              <a:gd name="connsiteX12" fmla="*/ 584658 w 622497"/>
              <a:gd name="connsiteY12" fmla="*/ 51199 h 577160"/>
              <a:gd name="connsiteX13" fmla="*/ 568220 w 622497"/>
              <a:gd name="connsiteY13" fmla="*/ 110106 h 577160"/>
              <a:gd name="connsiteX14" fmla="*/ 1 w 622497"/>
              <a:gd name="connsiteY14" fmla="*/ 110106 h 5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497" h="577160">
                <a:moveTo>
                  <a:pt x="0" y="467054"/>
                </a:moveTo>
                <a:lnTo>
                  <a:pt x="575574" y="467054"/>
                </a:lnTo>
                <a:lnTo>
                  <a:pt x="584658" y="499609"/>
                </a:lnTo>
                <a:lnTo>
                  <a:pt x="622497" y="577160"/>
                </a:lnTo>
                <a:lnTo>
                  <a:pt x="0" y="577160"/>
                </a:lnTo>
                <a:close/>
                <a:moveTo>
                  <a:pt x="4509" y="233527"/>
                </a:moveTo>
                <a:lnTo>
                  <a:pt x="547763" y="233527"/>
                </a:lnTo>
                <a:lnTo>
                  <a:pt x="543968" y="275404"/>
                </a:lnTo>
                <a:lnTo>
                  <a:pt x="550151" y="343633"/>
                </a:lnTo>
                <a:lnTo>
                  <a:pt x="4509" y="343633"/>
                </a:lnTo>
                <a:close/>
                <a:moveTo>
                  <a:pt x="1" y="0"/>
                </a:moveTo>
                <a:lnTo>
                  <a:pt x="609639" y="0"/>
                </a:lnTo>
                <a:lnTo>
                  <a:pt x="584658" y="51199"/>
                </a:lnTo>
                <a:lnTo>
                  <a:pt x="568220" y="110106"/>
                </a:lnTo>
                <a:lnTo>
                  <a:pt x="1" y="110106"/>
                </a:lnTo>
                <a:close/>
              </a:path>
            </a:pathLst>
          </a:custGeom>
          <a:solidFill>
            <a:srgbClr val="DE2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B2F6B5-3B07-1466-568B-19345DD44389}"/>
              </a:ext>
            </a:extLst>
          </p:cNvPr>
          <p:cNvSpPr/>
          <p:nvPr/>
        </p:nvSpPr>
        <p:spPr>
          <a:xfrm>
            <a:off x="1436049" y="825626"/>
            <a:ext cx="1430413" cy="70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rgbClr val="DE2DD3">
                    <a:alpha val="33000"/>
                  </a:srgbClr>
                </a:solidFill>
                <a:latin typeface="Impact" panose="020B0806030902050204" pitchFamily="34" charset="0"/>
              </a:rPr>
              <a:t>CUP</a:t>
            </a:r>
            <a:endParaRPr lang="fr-FR" sz="5400" b="1" i="0" dirty="0">
              <a:solidFill>
                <a:srgbClr val="DE2DD3">
                  <a:alpha val="33000"/>
                </a:srgbClr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028B4-C786-FB53-A86C-444E529DE434}"/>
              </a:ext>
            </a:extLst>
          </p:cNvPr>
          <p:cNvSpPr/>
          <p:nvPr/>
        </p:nvSpPr>
        <p:spPr>
          <a:xfrm>
            <a:off x="1421477" y="793097"/>
            <a:ext cx="1430413" cy="709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DE2DD3"/>
                </a:solidFill>
                <a:latin typeface="Impact" panose="020B0806030902050204" pitchFamily="34" charset="0"/>
              </a:rPr>
              <a:t>CUP</a:t>
            </a:r>
            <a:endParaRPr lang="fr-FR" sz="5400" i="0" dirty="0">
              <a:solidFill>
                <a:srgbClr val="DE2DD3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532D94A-9990-2D86-5A0C-3E64B67737A4}"/>
              </a:ext>
            </a:extLst>
          </p:cNvPr>
          <p:cNvSpPr/>
          <p:nvPr/>
        </p:nvSpPr>
        <p:spPr>
          <a:xfrm rot="10800000">
            <a:off x="2714411" y="180541"/>
            <a:ext cx="529922" cy="543359"/>
          </a:xfrm>
          <a:custGeom>
            <a:avLst/>
            <a:gdLst>
              <a:gd name="connsiteX0" fmla="*/ 0 w 622497"/>
              <a:gd name="connsiteY0" fmla="*/ 467054 h 577160"/>
              <a:gd name="connsiteX1" fmla="*/ 575574 w 622497"/>
              <a:gd name="connsiteY1" fmla="*/ 467054 h 577160"/>
              <a:gd name="connsiteX2" fmla="*/ 584658 w 622497"/>
              <a:gd name="connsiteY2" fmla="*/ 499609 h 577160"/>
              <a:gd name="connsiteX3" fmla="*/ 622497 w 622497"/>
              <a:gd name="connsiteY3" fmla="*/ 577160 h 577160"/>
              <a:gd name="connsiteX4" fmla="*/ 0 w 622497"/>
              <a:gd name="connsiteY4" fmla="*/ 577160 h 577160"/>
              <a:gd name="connsiteX5" fmla="*/ 4509 w 622497"/>
              <a:gd name="connsiteY5" fmla="*/ 233527 h 577160"/>
              <a:gd name="connsiteX6" fmla="*/ 547763 w 622497"/>
              <a:gd name="connsiteY6" fmla="*/ 233527 h 577160"/>
              <a:gd name="connsiteX7" fmla="*/ 543968 w 622497"/>
              <a:gd name="connsiteY7" fmla="*/ 275404 h 577160"/>
              <a:gd name="connsiteX8" fmla="*/ 550151 w 622497"/>
              <a:gd name="connsiteY8" fmla="*/ 343633 h 577160"/>
              <a:gd name="connsiteX9" fmla="*/ 4509 w 622497"/>
              <a:gd name="connsiteY9" fmla="*/ 343633 h 577160"/>
              <a:gd name="connsiteX10" fmla="*/ 1 w 622497"/>
              <a:gd name="connsiteY10" fmla="*/ 0 h 577160"/>
              <a:gd name="connsiteX11" fmla="*/ 609639 w 622497"/>
              <a:gd name="connsiteY11" fmla="*/ 0 h 577160"/>
              <a:gd name="connsiteX12" fmla="*/ 584658 w 622497"/>
              <a:gd name="connsiteY12" fmla="*/ 51199 h 577160"/>
              <a:gd name="connsiteX13" fmla="*/ 568220 w 622497"/>
              <a:gd name="connsiteY13" fmla="*/ 110106 h 577160"/>
              <a:gd name="connsiteX14" fmla="*/ 1 w 622497"/>
              <a:gd name="connsiteY14" fmla="*/ 110106 h 5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497" h="577160">
                <a:moveTo>
                  <a:pt x="0" y="467054"/>
                </a:moveTo>
                <a:lnTo>
                  <a:pt x="575574" y="467054"/>
                </a:lnTo>
                <a:lnTo>
                  <a:pt x="584658" y="499609"/>
                </a:lnTo>
                <a:lnTo>
                  <a:pt x="622497" y="577160"/>
                </a:lnTo>
                <a:lnTo>
                  <a:pt x="0" y="577160"/>
                </a:lnTo>
                <a:close/>
                <a:moveTo>
                  <a:pt x="4509" y="233527"/>
                </a:moveTo>
                <a:lnTo>
                  <a:pt x="547763" y="233527"/>
                </a:lnTo>
                <a:lnTo>
                  <a:pt x="543968" y="275404"/>
                </a:lnTo>
                <a:lnTo>
                  <a:pt x="550151" y="343633"/>
                </a:lnTo>
                <a:lnTo>
                  <a:pt x="4509" y="343633"/>
                </a:lnTo>
                <a:close/>
                <a:moveTo>
                  <a:pt x="1" y="0"/>
                </a:moveTo>
                <a:lnTo>
                  <a:pt x="609639" y="0"/>
                </a:lnTo>
                <a:lnTo>
                  <a:pt x="584658" y="51199"/>
                </a:lnTo>
                <a:lnTo>
                  <a:pt x="568220" y="110106"/>
                </a:lnTo>
                <a:lnTo>
                  <a:pt x="1" y="110106"/>
                </a:lnTo>
                <a:close/>
              </a:path>
            </a:pathLst>
          </a:custGeom>
          <a:solidFill>
            <a:srgbClr val="DE2D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7D2D5D83-58D1-CF06-2CC8-2D1EA74586D9}"/>
              </a:ext>
            </a:extLst>
          </p:cNvPr>
          <p:cNvSpPr/>
          <p:nvPr/>
        </p:nvSpPr>
        <p:spPr>
          <a:xfrm rot="10800000">
            <a:off x="2324596" y="180541"/>
            <a:ext cx="430468" cy="543359"/>
          </a:xfrm>
          <a:custGeom>
            <a:avLst/>
            <a:gdLst>
              <a:gd name="connsiteX0" fmla="*/ 0 w 622497"/>
              <a:gd name="connsiteY0" fmla="*/ 467054 h 577160"/>
              <a:gd name="connsiteX1" fmla="*/ 575574 w 622497"/>
              <a:gd name="connsiteY1" fmla="*/ 467054 h 577160"/>
              <a:gd name="connsiteX2" fmla="*/ 584658 w 622497"/>
              <a:gd name="connsiteY2" fmla="*/ 499609 h 577160"/>
              <a:gd name="connsiteX3" fmla="*/ 622497 w 622497"/>
              <a:gd name="connsiteY3" fmla="*/ 577160 h 577160"/>
              <a:gd name="connsiteX4" fmla="*/ 0 w 622497"/>
              <a:gd name="connsiteY4" fmla="*/ 577160 h 577160"/>
              <a:gd name="connsiteX5" fmla="*/ 4509 w 622497"/>
              <a:gd name="connsiteY5" fmla="*/ 233527 h 577160"/>
              <a:gd name="connsiteX6" fmla="*/ 547763 w 622497"/>
              <a:gd name="connsiteY6" fmla="*/ 233527 h 577160"/>
              <a:gd name="connsiteX7" fmla="*/ 543968 w 622497"/>
              <a:gd name="connsiteY7" fmla="*/ 275404 h 577160"/>
              <a:gd name="connsiteX8" fmla="*/ 550151 w 622497"/>
              <a:gd name="connsiteY8" fmla="*/ 343633 h 577160"/>
              <a:gd name="connsiteX9" fmla="*/ 4509 w 622497"/>
              <a:gd name="connsiteY9" fmla="*/ 343633 h 577160"/>
              <a:gd name="connsiteX10" fmla="*/ 1 w 622497"/>
              <a:gd name="connsiteY10" fmla="*/ 0 h 577160"/>
              <a:gd name="connsiteX11" fmla="*/ 609639 w 622497"/>
              <a:gd name="connsiteY11" fmla="*/ 0 h 577160"/>
              <a:gd name="connsiteX12" fmla="*/ 584658 w 622497"/>
              <a:gd name="connsiteY12" fmla="*/ 51199 h 577160"/>
              <a:gd name="connsiteX13" fmla="*/ 568220 w 622497"/>
              <a:gd name="connsiteY13" fmla="*/ 110106 h 577160"/>
              <a:gd name="connsiteX14" fmla="*/ 1 w 622497"/>
              <a:gd name="connsiteY14" fmla="*/ 110106 h 5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497" h="577160">
                <a:moveTo>
                  <a:pt x="0" y="467054"/>
                </a:moveTo>
                <a:lnTo>
                  <a:pt x="575574" y="467054"/>
                </a:lnTo>
                <a:lnTo>
                  <a:pt x="584658" y="499609"/>
                </a:lnTo>
                <a:lnTo>
                  <a:pt x="622497" y="577160"/>
                </a:lnTo>
                <a:lnTo>
                  <a:pt x="0" y="577160"/>
                </a:lnTo>
                <a:close/>
                <a:moveTo>
                  <a:pt x="4509" y="233527"/>
                </a:moveTo>
                <a:lnTo>
                  <a:pt x="547763" y="233527"/>
                </a:lnTo>
                <a:lnTo>
                  <a:pt x="543968" y="275404"/>
                </a:lnTo>
                <a:lnTo>
                  <a:pt x="550151" y="343633"/>
                </a:lnTo>
                <a:lnTo>
                  <a:pt x="4509" y="343633"/>
                </a:lnTo>
                <a:close/>
                <a:moveTo>
                  <a:pt x="1" y="0"/>
                </a:moveTo>
                <a:lnTo>
                  <a:pt x="609639" y="0"/>
                </a:lnTo>
                <a:lnTo>
                  <a:pt x="584658" y="51199"/>
                </a:lnTo>
                <a:lnTo>
                  <a:pt x="568220" y="110106"/>
                </a:lnTo>
                <a:lnTo>
                  <a:pt x="1" y="110106"/>
                </a:lnTo>
                <a:close/>
              </a:path>
            </a:pathLst>
          </a:custGeom>
          <a:gradFill flip="none" rotWithShape="1">
            <a:gsLst>
              <a:gs pos="9000">
                <a:srgbClr val="DE2DD3">
                  <a:alpha val="0"/>
                  <a:lumMod val="42000"/>
                  <a:lumOff val="58000"/>
                </a:srgbClr>
              </a:gs>
              <a:gs pos="82000">
                <a:srgbClr val="DE2DD3">
                  <a:lumMod val="49000"/>
                  <a:lumOff val="51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508B6-6FD9-93FA-4F83-C790C8A29293}"/>
              </a:ext>
            </a:extLst>
          </p:cNvPr>
          <p:cNvSpPr/>
          <p:nvPr/>
        </p:nvSpPr>
        <p:spPr>
          <a:xfrm>
            <a:off x="42770" y="91310"/>
            <a:ext cx="2648020" cy="83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rgbClr val="DE2DD3">
                    <a:alpha val="31000"/>
                  </a:srgbClr>
                </a:solidFill>
                <a:latin typeface="Impact" panose="020B0806030902050204" pitchFamily="34" charset="0"/>
              </a:rPr>
              <a:t>VAYNE</a:t>
            </a:r>
            <a:endParaRPr lang="fr-FR" sz="5400" b="1" i="0" dirty="0">
              <a:solidFill>
                <a:srgbClr val="DE2DD3">
                  <a:alpha val="31000"/>
                </a:srgbClr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CA3AD6-751F-D57F-944B-77B897F67AA2}"/>
              </a:ext>
            </a:extLst>
          </p:cNvPr>
          <p:cNvSpPr/>
          <p:nvPr/>
        </p:nvSpPr>
        <p:spPr>
          <a:xfrm>
            <a:off x="18817" y="58781"/>
            <a:ext cx="2648020" cy="83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rgbClr val="DE2DD3">
                    <a:alpha val="31000"/>
                  </a:srgbClr>
                </a:solidFill>
                <a:latin typeface="Impact" panose="020B0806030902050204" pitchFamily="34" charset="0"/>
              </a:rPr>
              <a:t>VAYNE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E71CFE-9A53-B7DD-54B0-4EFD06B28CD8}"/>
              </a:ext>
            </a:extLst>
          </p:cNvPr>
          <p:cNvSpPr/>
          <p:nvPr/>
        </p:nvSpPr>
        <p:spPr>
          <a:xfrm>
            <a:off x="4245" y="26252"/>
            <a:ext cx="2648020" cy="83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DE2DD3"/>
                </a:solidFill>
                <a:latin typeface="Impact" panose="020B0806030902050204" pitchFamily="34" charset="0"/>
              </a:rPr>
              <a:t>VAYNE</a:t>
            </a:r>
            <a:endParaRPr lang="fr-FR" sz="5400" i="0" dirty="0">
              <a:solidFill>
                <a:srgbClr val="DE2DD3"/>
              </a:solidFill>
              <a:effectLst/>
              <a:latin typeface="Impact" panose="020B0806030902050204" pitchFamily="34" charset="0"/>
            </a:endParaRPr>
          </a:p>
        </p:txBody>
      </p:sp>
      <p:pic>
        <p:nvPicPr>
          <p:cNvPr id="2050" name="Picture 2" descr="Violet | Fortnite Wiki | Fandom">
            <a:extLst>
              <a:ext uri="{FF2B5EF4-FFF2-40B4-BE49-F238E27FC236}">
                <a16:creationId xmlns:a16="http://schemas.microsoft.com/office/drawing/2014/main" id="{72161C46-A7AA-71D6-022E-7B882437634E}"/>
              </a:ext>
            </a:extLst>
          </p:cNvPr>
          <p:cNvPicPr preferRelativeResize="0"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8" b="17839"/>
          <a:stretch/>
        </p:blipFill>
        <p:spPr bwMode="auto">
          <a:xfrm flipH="1">
            <a:off x="-1" y="444536"/>
            <a:ext cx="3096765" cy="315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14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913F8B"/>
      </a:accent1>
      <a:accent2>
        <a:srgbClr val="E97132"/>
      </a:accent2>
      <a:accent3>
        <a:srgbClr val="196B24"/>
      </a:accent3>
      <a:accent4>
        <a:srgbClr val="0F9ED5"/>
      </a:accent4>
      <a:accent5>
        <a:srgbClr val="9602F1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6</Words>
  <Application>Microsoft Office PowerPoint</Application>
  <PresentationFormat>Personnalisé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Impact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Youen D</dc:creator>
  <cp:lastModifiedBy>Youen D</cp:lastModifiedBy>
  <cp:revision>4</cp:revision>
  <dcterms:created xsi:type="dcterms:W3CDTF">2025-07-15T19:34:46Z</dcterms:created>
  <dcterms:modified xsi:type="dcterms:W3CDTF">2025-07-16T10:02:32Z</dcterms:modified>
</cp:coreProperties>
</file>