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100" d="100"/>
          <a:sy n="100" d="100"/>
        </p:scale>
        <p:origin x="15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D4EC0-A730-D12F-692A-CF23084E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D6C905-9420-5ED3-341D-3CAEA170B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B95E3-91D5-DC8C-BDC4-08EA4A23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6A6A1-D5A6-6AB0-33DB-D7F081CA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C11B9-D298-8E96-44C6-E4AE78E2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8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CF68E-7BF1-9BA9-FA4C-73B87497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D5897-6787-E1D3-3639-0C3B5F23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CC1EB-104A-C715-FDF4-27BBDB55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CC0DE-B3C5-0B68-4D89-3284D82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4C954-392B-02A6-EA18-4018C72F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3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9E455F-5770-915A-DF9E-806071D90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55D519-7009-20C4-2A96-86CEA680B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52CC7-D54E-B6A9-8E6E-09D29152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B65FB-47F2-4E57-703E-BF5DF59E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141E-ADB1-31AB-5E69-18EC264B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8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9073-0E9B-C0B0-417E-96CB8009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B2E9E-5F4F-21C5-23D8-2B2EDF4B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8CCFA-7313-7C58-BD52-B5F53CB2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375D4-718F-D6D7-4787-E959669A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0A801-0E49-2330-C791-022CC44B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7086-2351-BD43-64C2-15216102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F95AB-FCC3-D1D9-45BF-88B1B99C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A2614-D611-5CCA-BAF8-2F955E98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700B-74FC-584F-12FB-0B7A391B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A1A1A-6AF1-EFCB-C872-3DFD7433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90AAD-CBB7-FDD4-EE7C-6A0AE0DE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D0A73-D2AD-E6E1-9F95-9710DA72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4A85A9-4E46-6F0C-3EE9-3D405805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2757E-E4C9-3111-63E0-383108D8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8DE65-BC00-1958-4D82-ADEB07EE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D3C61-F349-465C-61B5-04834316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51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6FB51-6F89-8C34-C445-EF39DBCE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4345B-F93C-2886-0679-F99CA8F8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012FC-F02A-ADB2-2156-6AAB4F9E8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0D369-F057-D991-1F9B-100FEB9E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7879F2-2BFF-934D-FAB4-BC243BB2B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48ADE-D033-3252-D7B6-0C2BB07F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11CB4-A044-2849-68E0-ED34664B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0D752B-E413-5B9C-F500-4C540B0D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A81FC-1F43-6CEC-B166-0613B20F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309CE-C837-7FA1-3DA8-7A1ADFE7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FAD400-1CF0-57A1-BF82-61CB6F5B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67A03E-476E-ACAA-06ED-DDB97785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6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8C6DF-43EA-5DA5-3D53-7D3EA805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33588A-3BD2-EDC6-DADD-30CD9B04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60484-AD3E-B4DD-AEB0-DDEC4089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D4702-F3A8-E837-EB30-3A437D76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976E8-190D-515F-7942-2DDE346A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26069-95E6-273E-E048-8E214AE7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6008B-0249-A915-7FFC-CB77B01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F8AD9-C80E-F05A-5532-9624CFB7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F89E9-4BCB-A7A3-E084-17D1CC2C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5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CF941-0602-B1F3-8B8C-E950C3F8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8AD0BE-DB7A-F32E-AC80-7CE07E750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E346C-D211-F78C-FAC1-1EB59C31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13652-4608-70FE-DE4F-2856938A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0F56D-D4B2-4785-6076-0C964F61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BA720-A2B4-38D8-0515-FAD12550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700F0-E90A-5BB8-6533-567D381B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5CE69-B69B-0A51-F4BB-1D7B6352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7A02E-3FE8-39F3-A5BC-4E3BA66C3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939B-3778-4627-B2FC-DFBA9DECBC4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1C866-C3A3-864B-69A4-42A5CD016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79D9F-EA20-4E48-D782-6117C128D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B1AC-0FF5-40DF-88A9-BE717FD3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8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1A5011-715E-1A7E-A09A-3C4E7F4C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438118" y="217012"/>
            <a:ext cx="1324704" cy="12854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545300-90F3-DF9F-8FCA-240288D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438118" y="2173448"/>
            <a:ext cx="1324704" cy="12854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F23231-CB19-2421-CDE4-25A5B596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8" y="1254037"/>
            <a:ext cx="1324704" cy="13196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AB8256-7A83-8919-61D2-B23650C13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79" y="5090368"/>
            <a:ext cx="1324704" cy="13007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ED222A1-987A-8ACB-EFFC-0F186105A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379" y="2981718"/>
            <a:ext cx="1295322" cy="13007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90F5C8-CC34-CDDF-0DAC-3A8BD8083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7861" y="2119986"/>
            <a:ext cx="1324704" cy="13090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B0F2888-5B90-721C-1E32-ACC36644A4E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267"/>
          <a:stretch/>
        </p:blipFill>
        <p:spPr>
          <a:xfrm>
            <a:off x="6817343" y="2119986"/>
            <a:ext cx="2346567" cy="180156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1F103CA-FBAB-E84A-9328-6A45728ED76D}"/>
              </a:ext>
            </a:extLst>
          </p:cNvPr>
          <p:cNvSpPr txBox="1"/>
          <p:nvPr/>
        </p:nvSpPr>
        <p:spPr>
          <a:xfrm>
            <a:off x="7122438" y="404926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share weights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D55A4A6-1429-2A44-77CC-D786CC50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509" y="5102437"/>
            <a:ext cx="1324704" cy="13007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19C3180-EB06-52C4-850C-1EBFC589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415" y="5102437"/>
            <a:ext cx="1324704" cy="130076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90A3290-DC62-2A88-7953-AFB8E5585462}"/>
              </a:ext>
            </a:extLst>
          </p:cNvPr>
          <p:cNvSpPr/>
          <p:nvPr/>
        </p:nvSpPr>
        <p:spPr>
          <a:xfrm>
            <a:off x="5203379" y="6405676"/>
            <a:ext cx="1324704" cy="341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pre_vhr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CC66C30-0766-EAE3-7948-1F2CCF0576C9}"/>
              </a:ext>
            </a:extLst>
          </p:cNvPr>
          <p:cNvSpPr/>
          <p:nvPr/>
        </p:nvSpPr>
        <p:spPr>
          <a:xfrm>
            <a:off x="1484941" y="1474782"/>
            <a:ext cx="1231059" cy="285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pre_modis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18551D-E199-79FF-DFB6-FD5DD2222D83}"/>
              </a:ext>
            </a:extLst>
          </p:cNvPr>
          <p:cNvSpPr txBox="1"/>
          <p:nvPr/>
        </p:nvSpPr>
        <p:spPr>
          <a:xfrm>
            <a:off x="4101737" y="139337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v1.0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8C7908-B1B1-87E6-5EA3-9EABF145451E}"/>
              </a:ext>
            </a:extLst>
          </p:cNvPr>
          <p:cNvSpPr/>
          <p:nvPr/>
        </p:nvSpPr>
        <p:spPr>
          <a:xfrm>
            <a:off x="1438118" y="3458901"/>
            <a:ext cx="1324704" cy="285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post_modis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411500-7C50-9088-F29A-34D10D5266AA}"/>
              </a:ext>
            </a:extLst>
          </p:cNvPr>
          <p:cNvSpPr txBox="1"/>
          <p:nvPr/>
        </p:nvSpPr>
        <p:spPr>
          <a:xfrm>
            <a:off x="479054" y="4258906"/>
            <a:ext cx="31612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 2. (According to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Tellman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2021, two bands were used to generate flood map: band 7 and the ratio of band 1 to band 2. Here we only consider the images of Terra.)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8×8. (For now, the size is 2×2 km^2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resolution: 0.25 km))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071A45E-995A-046C-3C87-928CE0D91511}"/>
              </a:ext>
            </a:extLst>
          </p:cNvPr>
          <p:cNvSpPr/>
          <p:nvPr/>
        </p:nvSpPr>
        <p:spPr>
          <a:xfrm>
            <a:off x="2762822" y="1681898"/>
            <a:ext cx="1854925" cy="438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irect Concatenation</a:t>
            </a:r>
            <a:endParaRPr lang="zh-CN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EB0A77-455C-6984-D6D0-01EC8877F29C}"/>
              </a:ext>
            </a:extLst>
          </p:cNvPr>
          <p:cNvSpPr/>
          <p:nvPr/>
        </p:nvSpPr>
        <p:spPr>
          <a:xfrm>
            <a:off x="8866386" y="6406069"/>
            <a:ext cx="1231059" cy="285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pre_modis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2C1646-E83C-74CE-4C85-B758F230FAC4}"/>
              </a:ext>
            </a:extLst>
          </p:cNvPr>
          <p:cNvSpPr/>
          <p:nvPr/>
        </p:nvSpPr>
        <p:spPr>
          <a:xfrm>
            <a:off x="10436415" y="6406068"/>
            <a:ext cx="1324704" cy="285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post_modis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7AF87E0F-3058-D76A-0B2F-EE1A888CE498}"/>
              </a:ext>
            </a:extLst>
          </p:cNvPr>
          <p:cNvSpPr/>
          <p:nvPr/>
        </p:nvSpPr>
        <p:spPr>
          <a:xfrm rot="16200000">
            <a:off x="9463520" y="4046674"/>
            <a:ext cx="1601880" cy="438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CNN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72D287-0E7D-C6E4-8A84-83E3788616E4}"/>
              </a:ext>
            </a:extLst>
          </p:cNvPr>
          <p:cNvSpPr txBox="1"/>
          <p:nvPr/>
        </p:nvSpPr>
        <p:spPr>
          <a:xfrm>
            <a:off x="6924397" y="3864596"/>
            <a:ext cx="2132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CNN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F10541C9-307E-EEF5-AA8F-6CEAA279654C}"/>
              </a:ext>
            </a:extLst>
          </p:cNvPr>
          <p:cNvSpPr/>
          <p:nvPr/>
        </p:nvSpPr>
        <p:spPr>
          <a:xfrm rot="16200000">
            <a:off x="5508066" y="4460798"/>
            <a:ext cx="737781" cy="438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36888E-210B-A981-9D06-7DA4680392DA}"/>
              </a:ext>
            </a:extLst>
          </p:cNvPr>
          <p:cNvSpPr txBox="1"/>
          <p:nvPr/>
        </p:nvSpPr>
        <p:spPr>
          <a:xfrm>
            <a:off x="1820562" y="1708702"/>
            <a:ext cx="82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8×8×2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7B0102-C930-F5F0-818A-3611722E3929}"/>
              </a:ext>
            </a:extLst>
          </p:cNvPr>
          <p:cNvSpPr txBox="1"/>
          <p:nvPr/>
        </p:nvSpPr>
        <p:spPr>
          <a:xfrm>
            <a:off x="1771813" y="3705015"/>
            <a:ext cx="82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8×8×2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98E418-DBD0-E7D6-A7EA-0942370F0EDC}"/>
              </a:ext>
            </a:extLst>
          </p:cNvPr>
          <p:cNvSpPr txBox="1"/>
          <p:nvPr/>
        </p:nvSpPr>
        <p:spPr>
          <a:xfrm>
            <a:off x="3333763" y="2056162"/>
            <a:ext cx="82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8×8×4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AEBBAA1-9630-7376-695C-E41830B02058}"/>
              </a:ext>
            </a:extLst>
          </p:cNvPr>
          <p:cNvSpPr txBox="1"/>
          <p:nvPr/>
        </p:nvSpPr>
        <p:spPr>
          <a:xfrm>
            <a:off x="5314768" y="2565090"/>
            <a:ext cx="1101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200×200×4</a:t>
            </a:r>
            <a:endParaRPr lang="zh-CN" altLang="en-US" sz="1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8B43C5E-9F4E-EEDE-4310-C625CA91541E}"/>
              </a:ext>
            </a:extLst>
          </p:cNvPr>
          <p:cNvSpPr txBox="1"/>
          <p:nvPr/>
        </p:nvSpPr>
        <p:spPr>
          <a:xfrm>
            <a:off x="8790832" y="121215"/>
            <a:ext cx="31612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VHR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 3. (RGB)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200×200. (For now, the size is 2×2 km^2.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VHR image resolution to 10 m)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60E366-C99F-9442-3D72-6D7672CC6D76}"/>
              </a:ext>
            </a:extLst>
          </p:cNvPr>
          <p:cNvSpPr txBox="1"/>
          <p:nvPr/>
        </p:nvSpPr>
        <p:spPr>
          <a:xfrm>
            <a:off x="4290938" y="2145530"/>
            <a:ext cx="1057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F350A85-5E15-61A3-D48F-6E67EB105C0D}"/>
              </a:ext>
            </a:extLst>
          </p:cNvPr>
          <p:cNvSpPr txBox="1"/>
          <p:nvPr/>
        </p:nvSpPr>
        <p:spPr>
          <a:xfrm>
            <a:off x="4495492" y="4297026"/>
            <a:ext cx="114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×200×1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2AF6BC-564F-92B2-F665-875EF35CE47F}"/>
              </a:ext>
            </a:extLst>
          </p:cNvPr>
          <p:cNvSpPr txBox="1"/>
          <p:nvPr/>
        </p:nvSpPr>
        <p:spPr>
          <a:xfrm>
            <a:off x="10521968" y="3392884"/>
            <a:ext cx="114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×200×1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656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141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Chongyang Du</dc:creator>
  <cp:lastModifiedBy>Chongyang Du</cp:lastModifiedBy>
  <cp:revision>8</cp:revision>
  <dcterms:created xsi:type="dcterms:W3CDTF">2023-11-16T11:59:09Z</dcterms:created>
  <dcterms:modified xsi:type="dcterms:W3CDTF">2023-11-18T07:40:20Z</dcterms:modified>
</cp:coreProperties>
</file>