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E466-132D-431B-A3C1-B4782BF52989}" type="datetimeFigureOut">
              <a:rPr lang="fr-CA" smtClean="0"/>
              <a:t>2014-11-27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0A43-B05B-47E5-8231-881ECC765A5C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69006" y="1268760"/>
            <a:ext cx="1316386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fr-CA" sz="1100" dirty="0" err="1" smtClean="0"/>
              <a:t>PicusOutputsToDF.r</a:t>
            </a:r>
            <a:endParaRPr lang="fr-CA" sz="1100" dirty="0"/>
          </a:p>
        </p:txBody>
      </p:sp>
      <p:sp>
        <p:nvSpPr>
          <p:cNvPr id="5" name="ZoneTexte 4"/>
          <p:cNvSpPr txBox="1"/>
          <p:nvPr/>
        </p:nvSpPr>
        <p:spPr>
          <a:xfrm>
            <a:off x="5220072" y="2420888"/>
            <a:ext cx="1922321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fr-CA" sz="1100" dirty="0" err="1" smtClean="0"/>
              <a:t>PicusToLandisGrowthParams.r</a:t>
            </a:r>
            <a:endParaRPr lang="fr-CA" sz="1100" dirty="0"/>
          </a:p>
        </p:txBody>
      </p:sp>
      <p:sp>
        <p:nvSpPr>
          <p:cNvPr id="6" name="ZoneTexte 5"/>
          <p:cNvSpPr txBox="1"/>
          <p:nvPr/>
        </p:nvSpPr>
        <p:spPr>
          <a:xfrm>
            <a:off x="2411760" y="2420888"/>
            <a:ext cx="1269899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fr-CA" sz="1100" dirty="0" err="1" smtClean="0"/>
              <a:t>PicusToLandisSEP.r</a:t>
            </a:r>
            <a:endParaRPr lang="fr-CA" sz="1100" dirty="0"/>
          </a:p>
        </p:txBody>
      </p:sp>
      <p:sp>
        <p:nvSpPr>
          <p:cNvPr id="7" name="ZoneTexte 6"/>
          <p:cNvSpPr txBox="1"/>
          <p:nvPr/>
        </p:nvSpPr>
        <p:spPr>
          <a:xfrm>
            <a:off x="3723133" y="4077072"/>
            <a:ext cx="1608133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fr-CA" sz="1100" dirty="0" err="1" smtClean="0"/>
              <a:t>PicusToLandisAssembly.r</a:t>
            </a:r>
            <a:endParaRPr lang="fr-CA" sz="1100" dirty="0"/>
          </a:p>
        </p:txBody>
      </p:sp>
      <p:cxnSp>
        <p:nvCxnSpPr>
          <p:cNvPr id="15" name="Connecteur en angle 14"/>
          <p:cNvCxnSpPr>
            <a:stCxn id="4" idx="2"/>
            <a:endCxn id="6" idx="0"/>
          </p:cNvCxnSpPr>
          <p:nvPr/>
        </p:nvCxnSpPr>
        <p:spPr>
          <a:xfrm rot="5400000">
            <a:off x="3341696" y="1235385"/>
            <a:ext cx="890518" cy="1480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5" idx="2"/>
            <a:endCxn id="7" idx="0"/>
          </p:cNvCxnSpPr>
          <p:nvPr/>
        </p:nvCxnSpPr>
        <p:spPr>
          <a:xfrm rot="5400000">
            <a:off x="4656930" y="2552769"/>
            <a:ext cx="1394574" cy="1654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2"/>
            <a:endCxn id="7" idx="0"/>
          </p:cNvCxnSpPr>
          <p:nvPr/>
        </p:nvCxnSpPr>
        <p:spPr>
          <a:xfrm rot="16200000" flipH="1">
            <a:off x="3089668" y="2639540"/>
            <a:ext cx="1394574" cy="1480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80112" y="2780928"/>
            <a:ext cx="1255472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CA" sz="1000" i="1" dirty="0" err="1" smtClean="0"/>
              <a:t>growthParam.RData</a:t>
            </a:r>
            <a:endParaRPr lang="fr-CA" sz="1000" i="1" dirty="0"/>
          </a:p>
        </p:txBody>
      </p:sp>
      <p:sp>
        <p:nvSpPr>
          <p:cNvPr id="38" name="Rectangle 37"/>
          <p:cNvSpPr/>
          <p:nvPr/>
        </p:nvSpPr>
        <p:spPr>
          <a:xfrm>
            <a:off x="3258262" y="4581128"/>
            <a:ext cx="253787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CA" sz="1000" i="1" dirty="0" smtClean="0"/>
              <a:t>Biomass-succession-dynamic-inputs-scen1.txt</a:t>
            </a:r>
          </a:p>
          <a:p>
            <a:r>
              <a:rPr lang="fr-CA" sz="1000" i="1" dirty="0" err="1" smtClean="0"/>
              <a:t>Biomass</a:t>
            </a:r>
            <a:r>
              <a:rPr lang="fr-CA" sz="1000" i="1" dirty="0" smtClean="0"/>
              <a:t>-succession-</a:t>
            </a:r>
            <a:r>
              <a:rPr lang="fr-CA" sz="1000" i="1" dirty="0" err="1" smtClean="0"/>
              <a:t>dynamic</a:t>
            </a:r>
            <a:r>
              <a:rPr lang="fr-CA" sz="1000" i="1" dirty="0" smtClean="0"/>
              <a:t>-inputs-scen2.</a:t>
            </a:r>
            <a:r>
              <a:rPr lang="fr-CA" sz="1000" i="1" dirty="0" err="1" smtClean="0"/>
              <a:t>tx</a:t>
            </a:r>
            <a:endParaRPr lang="fr-CA" sz="1000" i="1" dirty="0" smtClean="0"/>
          </a:p>
          <a:p>
            <a:r>
              <a:rPr lang="fr-CA" sz="1000" i="1" dirty="0" smtClean="0"/>
              <a:t>Biomass-succession-dynamic-inputs-scen3.txt</a:t>
            </a:r>
          </a:p>
          <a:p>
            <a:r>
              <a:rPr lang="fr-CA" sz="1000" i="1" dirty="0" smtClean="0"/>
              <a:t>…</a:t>
            </a:r>
            <a:endParaRPr lang="fr-CA" sz="1000" i="1" dirty="0"/>
          </a:p>
        </p:txBody>
      </p:sp>
      <p:cxnSp>
        <p:nvCxnSpPr>
          <p:cNvPr id="75" name="Connecteur en angle 74"/>
          <p:cNvCxnSpPr>
            <a:stCxn id="4" idx="2"/>
            <a:endCxn id="5" idx="0"/>
          </p:cNvCxnSpPr>
          <p:nvPr/>
        </p:nvCxnSpPr>
        <p:spPr>
          <a:xfrm rot="16200000" flipH="1">
            <a:off x="4908957" y="1148612"/>
            <a:ext cx="890518" cy="1654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29920" y="1598603"/>
            <a:ext cx="11945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1000" i="1" dirty="0" smtClean="0"/>
              <a:t>picusOutputsDF.csv</a:t>
            </a:r>
            <a:endParaRPr lang="fr-CA" sz="1000" i="1" dirty="0"/>
          </a:p>
        </p:txBody>
      </p:sp>
      <p:sp>
        <p:nvSpPr>
          <p:cNvPr id="26" name="Rectangle 25"/>
          <p:cNvSpPr/>
          <p:nvPr/>
        </p:nvSpPr>
        <p:spPr>
          <a:xfrm>
            <a:off x="2666140" y="2815044"/>
            <a:ext cx="753732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CA" sz="1000" i="1" dirty="0" err="1" smtClean="0"/>
              <a:t>SEP.RData</a:t>
            </a:r>
            <a:endParaRPr lang="fr-CA" sz="1000" i="1" dirty="0"/>
          </a:p>
        </p:txBody>
      </p:sp>
      <p:cxnSp>
        <p:nvCxnSpPr>
          <p:cNvPr id="82" name="Connecteur en angle 81"/>
          <p:cNvCxnSpPr>
            <a:stCxn id="7" idx="2"/>
            <a:endCxn id="38" idx="0"/>
          </p:cNvCxnSpPr>
          <p:nvPr/>
        </p:nvCxnSpPr>
        <p:spPr>
          <a:xfrm rot="5400000">
            <a:off x="4405977" y="4459905"/>
            <a:ext cx="24244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3419872" y="404664"/>
            <a:ext cx="221727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CA" sz="1100" b="1" dirty="0" smtClean="0"/>
              <a:t>PICUS Outputs</a:t>
            </a:r>
          </a:p>
          <a:p>
            <a:pPr algn="ctr"/>
            <a:r>
              <a:rPr lang="fr-CA" sz="1100" dirty="0" smtClean="0"/>
              <a:t>(simulation of pure stands </a:t>
            </a:r>
            <a:r>
              <a:rPr lang="fr-CA" sz="1100" dirty="0" err="1" smtClean="0"/>
              <a:t>growth</a:t>
            </a:r>
            <a:r>
              <a:rPr lang="fr-CA" sz="1100" dirty="0" smtClean="0"/>
              <a:t>)</a:t>
            </a:r>
            <a:endParaRPr lang="fr-CA" sz="1100" dirty="0"/>
          </a:p>
        </p:txBody>
      </p:sp>
      <p:cxnSp>
        <p:nvCxnSpPr>
          <p:cNvPr id="88" name="Connecteur en angle 87"/>
          <p:cNvCxnSpPr>
            <a:stCxn id="86" idx="2"/>
            <a:endCxn id="4" idx="0"/>
          </p:cNvCxnSpPr>
          <p:nvPr/>
        </p:nvCxnSpPr>
        <p:spPr>
          <a:xfrm rot="5400000">
            <a:off x="4311250" y="1051500"/>
            <a:ext cx="433209" cy="1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Dominic Cyr</dc:creator>
  <cp:lastModifiedBy>Dominic Cyr</cp:lastModifiedBy>
  <cp:revision>3</cp:revision>
  <dcterms:created xsi:type="dcterms:W3CDTF">2014-11-27T19:48:54Z</dcterms:created>
  <dcterms:modified xsi:type="dcterms:W3CDTF">2014-11-27T20:14:23Z</dcterms:modified>
</cp:coreProperties>
</file>