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50" d="100"/>
          <a:sy n="150" d="100"/>
        </p:scale>
        <p:origin x="-1008" y="-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BA69-191E-1181-AFC7-9733688ED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F9FE1-1056-1360-93F9-BF1AAD528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82B15-A8E5-9EDF-35C8-E32377B9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FA76-83DD-4BAB-8A4E-3EACC72D90E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1B012-7686-508E-CF2A-1C82BBCE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C434B-8B26-083C-40EC-5C0AC076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9E92-0015-488A-92A8-63C341E5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4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C250-CB29-C13F-E8B8-48B9EADC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8AC86-C46B-45D1-8714-6A83DC1B7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76920-B41D-F1C5-223F-869994BA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FA76-83DD-4BAB-8A4E-3EACC72D90E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D1572-03AB-B865-B144-D856F1BA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3A2A6-D344-B6B5-2EB8-B5B908D3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9E92-0015-488A-92A8-63C341E5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6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20B3A-D262-42E8-3489-68FF3229A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C4030-26F0-0758-7998-D6D12B9EA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C3CE2-3B31-7E85-4D1D-40CA1F6E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FA76-83DD-4BAB-8A4E-3EACC72D90E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4B4F3-4620-4AEA-E541-EE98738E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D0009-B928-EA17-F4C5-61B3D358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9E92-0015-488A-92A8-63C341E5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9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F484-D926-98E0-C01B-06209805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2A72F-D013-5E4E-5BF2-84185A27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3D614-0645-EB75-44B1-17A23693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FA76-83DD-4BAB-8A4E-3EACC72D90E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B5F97-DB33-F411-66C5-FBA913E2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55A4-5939-C8CF-E443-E6A53936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9E92-0015-488A-92A8-63C341E5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0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66AF-3C9E-1A1B-E6E5-090103C6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F9B13-E467-F8A1-FF77-BD586FEFD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EC60-CF5B-3D87-8293-A6C4B4ED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FA76-83DD-4BAB-8A4E-3EACC72D90E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4CD4D-A472-773C-3F2D-EA1B4F4D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CA064-DDFC-B05D-FD56-04D77F27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9E92-0015-488A-92A8-63C341E5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44F1-DF5B-2B67-EE53-F0291BB3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1B3F-C017-DFE1-7FC5-3A69F2791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A4418-A73E-29F8-5960-C6A9494EA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78123-20B9-118A-3665-F328DB7F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FA76-83DD-4BAB-8A4E-3EACC72D90E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633DF-8184-9218-F33D-22AA8FC4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61006-2445-B4A6-ACAC-5687DC3B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9E92-0015-488A-92A8-63C341E5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4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33DB-F654-386A-1E41-298FBFFE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4AF6D-E617-408C-3697-3A6BA9426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12212-4F03-CF9F-D5B0-E4F2A456E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CF7CD-24D0-5481-1D86-1D7C8FD08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0FAC9-B2C5-5479-D713-3C65C4A85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A1501-3DE9-8C88-857D-F51614D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FA76-83DD-4BAB-8A4E-3EACC72D90E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F2236-D76A-078F-E4BB-009BD084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4246B-1623-F84A-853A-BE1597E9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9E92-0015-488A-92A8-63C341E5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8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D105-073F-A916-92B0-DE3D1B14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F9E66-20DC-10D1-BDA3-99F196D0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FA76-83DD-4BAB-8A4E-3EACC72D90E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5DF9E-1FAD-B579-9D26-B5B34816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49758-49BC-6BF5-79D6-724E2ADD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9E92-0015-488A-92A8-63C341E5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5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C6E5E-E60C-54F8-C554-7ADD72E0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FA76-83DD-4BAB-8A4E-3EACC72D90E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192F9-FF08-2248-B60E-C8F4B445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D41A1-67D9-AD18-9B33-DA3833CA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9E92-0015-488A-92A8-63C341E5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027B-721E-4456-4182-9121238A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A9700-A58D-419A-0773-C9770A9E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658BA-DC92-136E-72DC-2FA3F1E5D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07144-E773-4112-19E8-C533BB6F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FA76-83DD-4BAB-8A4E-3EACC72D90E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5351D-503F-C4F1-C3B9-61F31A5E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60D5-D6A6-B493-250C-6B92E5DF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9E92-0015-488A-92A8-63C341E5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0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BD24-BC96-5D65-3D3D-0117EF82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E19A9-CE96-1525-1E82-119253B55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083B2-68C3-8A25-1195-C959D7826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B3DE0-B119-6DA6-63D4-A3681C7F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FA76-83DD-4BAB-8A4E-3EACC72D90E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30654-C29D-D76A-EB12-3BB76C57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00E3E-81FD-D99C-5B84-5F7C4894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9E92-0015-488A-92A8-63C341E5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94B74-7FA9-53BB-0A74-159B70D7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89C99-999D-7F5C-B520-CE0625DC5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64C7A-AB8C-6B78-5B46-DF2F8F5F5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BFA76-83DD-4BAB-8A4E-3EACC72D90E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70E5A-9400-E7C6-1A09-EDA27679C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CEA89-56AE-75E7-B539-7BB5169E4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B9E92-0015-488A-92A8-63C341E5B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2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2326763-46DE-09B2-D369-F7C304384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37" y="253125"/>
            <a:ext cx="7766866" cy="647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9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1AA513-5D69-6B12-975C-68522DF3E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76" t="21387" r="39458" b="9565"/>
          <a:stretch/>
        </p:blipFill>
        <p:spPr>
          <a:xfrm>
            <a:off x="3331607" y="829491"/>
            <a:ext cx="5528785" cy="4996543"/>
          </a:xfrm>
        </p:spPr>
      </p:pic>
    </p:spTree>
    <p:extLst>
      <p:ext uri="{BB962C8B-B14F-4D97-AF65-F5344CB8AC3E}">
        <p14:creationId xmlns:p14="http://schemas.microsoft.com/office/powerpoint/2010/main" val="257973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8BCBA5-8538-B36F-1B24-CE618534E02C}"/>
              </a:ext>
            </a:extLst>
          </p:cNvPr>
          <p:cNvSpPr txBox="1"/>
          <p:nvPr/>
        </p:nvSpPr>
        <p:spPr>
          <a:xfrm>
            <a:off x="1377616" y="1492947"/>
            <a:ext cx="4403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to be located in one of the three bioclimatic zones under study;</a:t>
            </a:r>
          </a:p>
          <a:p>
            <a:pPr marL="342900" indent="-342900">
              <a:buAutoNum type="arabicParenR"/>
            </a:pPr>
            <a:r>
              <a:rPr lang="en-US" dirty="0"/>
              <a:t>to have been measured at least twice, including once before or at the very beginning of the outbreak (0–2 years);</a:t>
            </a:r>
          </a:p>
          <a:p>
            <a:pPr marL="342900" indent="-342900">
              <a:buAutoNum type="arabicParenR"/>
            </a:pPr>
            <a:r>
              <a:rPr lang="en-US" dirty="0"/>
              <a:t>to have been free of any other significant disturbance (logging, fire, outbreak of another insect, etc.); and</a:t>
            </a:r>
          </a:p>
          <a:p>
            <a:pPr marL="342900" indent="-342900">
              <a:buAutoNum type="arabicParenR"/>
            </a:pPr>
            <a:r>
              <a:rPr lang="en-US" dirty="0"/>
              <a:t>to have been affected by SBW between 1968 and 1992 according to aerial defoliation surveys. The number of plots meeting these criteria was 2570.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BE6885-38DE-D778-1953-9954CD1B4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0322"/>
            <a:ext cx="5150115" cy="49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7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8BCBA5-8538-B36F-1B24-CE618534E02C}"/>
              </a:ext>
            </a:extLst>
          </p:cNvPr>
          <p:cNvSpPr txBox="1"/>
          <p:nvPr/>
        </p:nvSpPr>
        <p:spPr>
          <a:xfrm>
            <a:off x="1377616" y="1492947"/>
            <a:ext cx="4403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to be located in one of the three bioclimatic zones under study;</a:t>
            </a:r>
          </a:p>
          <a:p>
            <a:pPr marL="342900" indent="-342900">
              <a:buAutoNum type="arabicParenR"/>
            </a:pPr>
            <a:r>
              <a:rPr lang="en-US" dirty="0"/>
              <a:t>to have been measured at least twice, including once before or at the very beginning of the outbreak (0–2 years);</a:t>
            </a:r>
          </a:p>
          <a:p>
            <a:pPr marL="342900" indent="-342900">
              <a:buAutoNum type="arabicParenR"/>
            </a:pPr>
            <a:r>
              <a:rPr lang="en-US" dirty="0"/>
              <a:t>to have been free of any other significant disturbance (logging, fire, outbreak of another insect, etc.); and</a:t>
            </a:r>
          </a:p>
          <a:p>
            <a:pPr marL="342900" indent="-342900">
              <a:buAutoNum type="arabicParenR"/>
            </a:pPr>
            <a:r>
              <a:rPr lang="en-US" dirty="0"/>
              <a:t>to have been affected by SBW between 1968 and 1992 according to aerial defoliation surveys. The number of plots meeting these criteria was 2570.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808CE6-B169-9926-29F1-62F769754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9295"/>
            <a:ext cx="5366026" cy="43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7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BF929C-850E-0454-F6D0-AB1AFB83E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545" y="1776405"/>
            <a:ext cx="5402910" cy="33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9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F16B3-D75C-D0D0-256C-C0CEBC2C3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532" y="477555"/>
            <a:ext cx="6360935" cy="590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2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168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Environment and Climate Change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Cyr,Dominic (ECCC)</dc:creator>
  <cp:lastModifiedBy>Cyr,Dominic (ECCC)</cp:lastModifiedBy>
  <cp:revision>2</cp:revision>
  <dcterms:created xsi:type="dcterms:W3CDTF">2024-03-27T18:04:06Z</dcterms:created>
  <dcterms:modified xsi:type="dcterms:W3CDTF">2024-03-27T20:28:23Z</dcterms:modified>
</cp:coreProperties>
</file>