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7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93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98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27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5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01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40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1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52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5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00A4-23D6-49A7-B730-830D82708D0A}" type="datetimeFigureOut">
              <a:rPr lang="en-CA" smtClean="0"/>
              <a:t>29/05/2015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E4E4-EBB6-43BB-B0F5-7FDD13EF2D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39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6096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value1</a:t>
            </a:r>
          </a:p>
        </p:txBody>
      </p:sp>
      <p:sp>
        <p:nvSpPr>
          <p:cNvPr id="6" name="Oval 5"/>
          <p:cNvSpPr/>
          <p:nvPr/>
        </p:nvSpPr>
        <p:spPr>
          <a:xfrm>
            <a:off x="2590800" y="2819400"/>
            <a:ext cx="42672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value2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99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Fellows, Max</dc:creator>
  <cp:lastModifiedBy>Fellows, Max</cp:lastModifiedBy>
  <cp:revision>3</cp:revision>
  <dcterms:created xsi:type="dcterms:W3CDTF">2015-05-29T21:26:14Z</dcterms:created>
  <dcterms:modified xsi:type="dcterms:W3CDTF">2015-05-29T22:18:51Z</dcterms:modified>
</cp:coreProperties>
</file>