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2" r:id="rId5"/>
    <p:sldId id="259" r:id="rId6"/>
    <p:sldId id="263" r:id="rId7"/>
    <p:sldId id="265" r:id="rId8"/>
    <p:sldId id="264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245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A6B2D6-F9A6-4289-A6C9-05155D016FFF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1815B04-5EF1-42E3-9BDD-A6AD3F285E31}">
      <dgm:prSet phldrT="[文本]"/>
      <dgm:spPr/>
      <dgm:t>
        <a:bodyPr/>
        <a:lstStyle/>
        <a:p>
          <a:r>
            <a:rPr lang="zh-CN" altLang="en-US" dirty="0"/>
            <a:t>菜单切换</a:t>
          </a:r>
          <a:endParaRPr lang="en-US" dirty="0"/>
        </a:p>
      </dgm:t>
    </dgm:pt>
    <dgm:pt modelId="{57A73E4E-A7E8-4DE3-9821-04989A47BF87}" type="parTrans" cxnId="{E9DB4720-22DE-4EEC-AD64-3B55CEA1BCDD}">
      <dgm:prSet/>
      <dgm:spPr/>
      <dgm:t>
        <a:bodyPr/>
        <a:lstStyle/>
        <a:p>
          <a:endParaRPr lang="en-US"/>
        </a:p>
      </dgm:t>
    </dgm:pt>
    <dgm:pt modelId="{066B38B3-5167-48ED-9AD3-0F032B3DFA3B}" type="sibTrans" cxnId="{E9DB4720-22DE-4EEC-AD64-3B55CEA1BCDD}">
      <dgm:prSet/>
      <dgm:spPr/>
      <dgm:t>
        <a:bodyPr/>
        <a:lstStyle/>
        <a:p>
          <a:endParaRPr lang="en-US"/>
        </a:p>
      </dgm:t>
    </dgm:pt>
    <dgm:pt modelId="{4ED11AA4-F8E3-407A-88F5-2D2B3B7B3E88}">
      <dgm:prSet phldrT="[文本]"/>
      <dgm:spPr/>
      <dgm:t>
        <a:bodyPr/>
        <a:lstStyle/>
        <a:p>
          <a:r>
            <a:rPr lang="zh-CN" altLang="en-US" dirty="0"/>
            <a:t>文本管理</a:t>
          </a:r>
          <a:endParaRPr lang="en-US" dirty="0"/>
        </a:p>
      </dgm:t>
    </dgm:pt>
    <dgm:pt modelId="{4E4AC301-9633-4277-817E-42CF7787F508}" type="parTrans" cxnId="{DB98A4F9-1AB3-467E-8449-31829674AC14}">
      <dgm:prSet/>
      <dgm:spPr/>
      <dgm:t>
        <a:bodyPr/>
        <a:lstStyle/>
        <a:p>
          <a:endParaRPr lang="en-US"/>
        </a:p>
      </dgm:t>
    </dgm:pt>
    <dgm:pt modelId="{FAB4DF18-D993-488B-A887-9FBBE63DF109}" type="sibTrans" cxnId="{DB98A4F9-1AB3-467E-8449-31829674AC14}">
      <dgm:prSet/>
      <dgm:spPr/>
      <dgm:t>
        <a:bodyPr/>
        <a:lstStyle/>
        <a:p>
          <a:endParaRPr lang="en-US"/>
        </a:p>
      </dgm:t>
    </dgm:pt>
    <dgm:pt modelId="{1938FE69-63D4-4FF7-AAEA-C33AC430E178}">
      <dgm:prSet phldrT="[文本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void </a:t>
          </a:r>
          <a:r>
            <a:rPr lang="en-US" dirty="0" err="1">
              <a:solidFill>
                <a:schemeClr val="tx1"/>
              </a:solidFill>
            </a:rPr>
            <a:t>storeTxts</a:t>
          </a:r>
          <a:r>
            <a:rPr lang="en-US" dirty="0">
              <a:solidFill>
                <a:schemeClr val="tx1"/>
              </a:solidFill>
            </a:rPr>
            <a:t>();</a:t>
          </a:r>
          <a:endParaRPr lang="en-US" dirty="0"/>
        </a:p>
      </dgm:t>
    </dgm:pt>
    <dgm:pt modelId="{F49AC753-B757-47AB-BCDD-205612EC8FEE}" type="parTrans" cxnId="{980C945C-5535-4F6C-A544-98F9BF72EDEF}">
      <dgm:prSet/>
      <dgm:spPr/>
      <dgm:t>
        <a:bodyPr/>
        <a:lstStyle/>
        <a:p>
          <a:endParaRPr lang="en-US"/>
        </a:p>
      </dgm:t>
    </dgm:pt>
    <dgm:pt modelId="{35842752-6E01-4FBF-B2E9-6739552D9989}" type="sibTrans" cxnId="{980C945C-5535-4F6C-A544-98F9BF72EDEF}">
      <dgm:prSet/>
      <dgm:spPr/>
      <dgm:t>
        <a:bodyPr/>
        <a:lstStyle/>
        <a:p>
          <a:endParaRPr lang="en-US"/>
        </a:p>
      </dgm:t>
    </dgm:pt>
    <dgm:pt modelId="{4C94F77C-A7ED-45D9-AA68-413F6578AC17}">
      <dgm:prSet phldrT="[文本]"/>
      <dgm:spPr/>
      <dgm:t>
        <a:bodyPr/>
        <a:lstStyle/>
        <a:p>
          <a:r>
            <a:rPr lang="zh-CN" altLang="en-US" dirty="0"/>
            <a:t>玩家操作</a:t>
          </a:r>
          <a:endParaRPr lang="en-US" dirty="0"/>
        </a:p>
      </dgm:t>
    </dgm:pt>
    <dgm:pt modelId="{D3FB0A13-331E-4A57-825A-37DCB6B8E7F6}" type="parTrans" cxnId="{974D3F47-E188-4223-930F-516C9DE832F7}">
      <dgm:prSet/>
      <dgm:spPr/>
      <dgm:t>
        <a:bodyPr/>
        <a:lstStyle/>
        <a:p>
          <a:endParaRPr lang="en-US"/>
        </a:p>
      </dgm:t>
    </dgm:pt>
    <dgm:pt modelId="{A8147328-A077-4E50-95B8-F48E337ABADF}" type="sibTrans" cxnId="{974D3F47-E188-4223-930F-516C9DE832F7}">
      <dgm:prSet/>
      <dgm:spPr/>
      <dgm:t>
        <a:bodyPr/>
        <a:lstStyle/>
        <a:p>
          <a:endParaRPr lang="en-US"/>
        </a:p>
      </dgm:t>
    </dgm:pt>
    <dgm:pt modelId="{B6FD4E12-EF1C-46D3-B9E2-68D5FD4B791C}">
      <dgm:prSet phldrT="[文本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void login();</a:t>
          </a:r>
          <a:endParaRPr lang="en-US" dirty="0"/>
        </a:p>
      </dgm:t>
    </dgm:pt>
    <dgm:pt modelId="{1B5BDB85-7805-4A4E-BC18-1DB3CF9F1EA2}" type="parTrans" cxnId="{71992861-E7BA-4B82-A947-D736D4827D99}">
      <dgm:prSet/>
      <dgm:spPr/>
      <dgm:t>
        <a:bodyPr/>
        <a:lstStyle/>
        <a:p>
          <a:endParaRPr lang="en-US"/>
        </a:p>
      </dgm:t>
    </dgm:pt>
    <dgm:pt modelId="{8D6FB520-427A-4E53-9331-4D437E2E1792}" type="sibTrans" cxnId="{71992861-E7BA-4B82-A947-D736D4827D99}">
      <dgm:prSet/>
      <dgm:spPr/>
      <dgm:t>
        <a:bodyPr/>
        <a:lstStyle/>
        <a:p>
          <a:endParaRPr lang="en-US"/>
        </a:p>
      </dgm:t>
    </dgm:pt>
    <dgm:pt modelId="{EE44DF2F-B52E-40CA-9547-FB2D94E037FB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void </a:t>
          </a:r>
          <a:r>
            <a:rPr lang="en-US" dirty="0" err="1">
              <a:solidFill>
                <a:schemeClr val="tx1"/>
              </a:solidFill>
            </a:rPr>
            <a:t>mainMenu</a:t>
          </a:r>
          <a:r>
            <a:rPr lang="en-US" dirty="0">
              <a:solidFill>
                <a:schemeClr val="tx1"/>
              </a:solidFill>
            </a:rPr>
            <a:t>();</a:t>
          </a:r>
        </a:p>
      </dgm:t>
    </dgm:pt>
    <dgm:pt modelId="{CF2A8F25-75B1-46E9-81EE-87FED694B2D1}" type="parTrans" cxnId="{96D4725C-8113-4C79-A77B-4E30A39459F4}">
      <dgm:prSet/>
      <dgm:spPr/>
      <dgm:t>
        <a:bodyPr/>
        <a:lstStyle/>
        <a:p>
          <a:endParaRPr lang="en-US"/>
        </a:p>
      </dgm:t>
    </dgm:pt>
    <dgm:pt modelId="{32624414-C528-4C83-9F3C-2C69814BBA23}" type="sibTrans" cxnId="{96D4725C-8113-4C79-A77B-4E30A39459F4}">
      <dgm:prSet/>
      <dgm:spPr/>
      <dgm:t>
        <a:bodyPr/>
        <a:lstStyle/>
        <a:p>
          <a:endParaRPr lang="en-US"/>
        </a:p>
      </dgm:t>
    </dgm:pt>
    <dgm:pt modelId="{3183190F-0524-4411-944F-E463D3A272A1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void </a:t>
          </a:r>
          <a:r>
            <a:rPr lang="en-US" dirty="0" err="1">
              <a:solidFill>
                <a:schemeClr val="tx1"/>
              </a:solidFill>
            </a:rPr>
            <a:t>adminMenu</a:t>
          </a:r>
          <a:r>
            <a:rPr lang="en-US" dirty="0">
              <a:solidFill>
                <a:schemeClr val="tx1"/>
              </a:solidFill>
            </a:rPr>
            <a:t>();</a:t>
          </a:r>
          <a:endParaRPr lang="en-US" dirty="0"/>
        </a:p>
      </dgm:t>
    </dgm:pt>
    <dgm:pt modelId="{4FE95D9A-8EA5-4482-8DD9-CFA8198DA764}" type="parTrans" cxnId="{F10FA72D-1E6A-430E-9066-1443D232F771}">
      <dgm:prSet/>
      <dgm:spPr/>
      <dgm:t>
        <a:bodyPr/>
        <a:lstStyle/>
        <a:p>
          <a:endParaRPr lang="en-US"/>
        </a:p>
      </dgm:t>
    </dgm:pt>
    <dgm:pt modelId="{5A98A376-9C8A-4631-BF79-A2FC82D1CFA2}" type="sibTrans" cxnId="{F10FA72D-1E6A-430E-9066-1443D232F771}">
      <dgm:prSet/>
      <dgm:spPr/>
      <dgm:t>
        <a:bodyPr/>
        <a:lstStyle/>
        <a:p>
          <a:endParaRPr lang="en-US"/>
        </a:p>
      </dgm:t>
    </dgm:pt>
    <dgm:pt modelId="{F3B2F203-7146-43DD-9834-A63728793B9F}">
      <dgm:prSet phldrT="[文本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void </a:t>
          </a:r>
          <a:r>
            <a:rPr lang="en-US" dirty="0" err="1">
              <a:solidFill>
                <a:schemeClr val="tx1"/>
              </a:solidFill>
            </a:rPr>
            <a:t>userMenu</a:t>
          </a:r>
          <a:r>
            <a:rPr lang="en-US" dirty="0">
              <a:solidFill>
                <a:schemeClr val="tx1"/>
              </a:solidFill>
            </a:rPr>
            <a:t>();</a:t>
          </a:r>
          <a:endParaRPr lang="en-US" dirty="0"/>
        </a:p>
      </dgm:t>
    </dgm:pt>
    <dgm:pt modelId="{828D0E12-ED9A-4117-9FFB-BD97B15AC185}" type="parTrans" cxnId="{4265B8BE-65A7-4038-9E25-7ABF93CC46C4}">
      <dgm:prSet/>
      <dgm:spPr/>
      <dgm:t>
        <a:bodyPr/>
        <a:lstStyle/>
        <a:p>
          <a:endParaRPr lang="en-US"/>
        </a:p>
      </dgm:t>
    </dgm:pt>
    <dgm:pt modelId="{1AE8C5F1-B776-48C7-895F-565AC81A5684}" type="sibTrans" cxnId="{4265B8BE-65A7-4038-9E25-7ABF93CC46C4}">
      <dgm:prSet/>
      <dgm:spPr/>
      <dgm:t>
        <a:bodyPr/>
        <a:lstStyle/>
        <a:p>
          <a:endParaRPr lang="en-US"/>
        </a:p>
      </dgm:t>
    </dgm:pt>
    <dgm:pt modelId="{A341A7F6-2A8B-44DF-87AF-839835950958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void </a:t>
          </a:r>
          <a:r>
            <a:rPr lang="en-US" dirty="0" err="1">
              <a:solidFill>
                <a:schemeClr val="tx1"/>
              </a:solidFill>
            </a:rPr>
            <a:t>addTxt</a:t>
          </a:r>
          <a:r>
            <a:rPr lang="en-US" dirty="0">
              <a:solidFill>
                <a:schemeClr val="tx1"/>
              </a:solidFill>
            </a:rPr>
            <a:t>(string);</a:t>
          </a:r>
        </a:p>
      </dgm:t>
    </dgm:pt>
    <dgm:pt modelId="{0E246A8B-8F56-4835-9A20-7E6C0A3563E2}" type="parTrans" cxnId="{0434185B-82C6-4B4B-9BD4-33EE6DAA225A}">
      <dgm:prSet/>
      <dgm:spPr/>
      <dgm:t>
        <a:bodyPr/>
        <a:lstStyle/>
        <a:p>
          <a:endParaRPr lang="en-US"/>
        </a:p>
      </dgm:t>
    </dgm:pt>
    <dgm:pt modelId="{C1B2504B-9111-4808-98D8-A36B4FB3EB6E}" type="sibTrans" cxnId="{0434185B-82C6-4B4B-9BD4-33EE6DAA225A}">
      <dgm:prSet/>
      <dgm:spPr/>
      <dgm:t>
        <a:bodyPr/>
        <a:lstStyle/>
        <a:p>
          <a:endParaRPr lang="en-US"/>
        </a:p>
      </dgm:t>
    </dgm:pt>
    <dgm:pt modelId="{B4576A37-E33D-4394-BE82-8B676FE527E9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void </a:t>
          </a:r>
          <a:r>
            <a:rPr lang="en-US" dirty="0" err="1">
              <a:solidFill>
                <a:schemeClr val="tx1"/>
              </a:solidFill>
            </a:rPr>
            <a:t>r</a:t>
          </a:r>
          <a:r>
            <a:rPr lang="en-US" altLang="zh-CN" dirty="0" err="1">
              <a:solidFill>
                <a:schemeClr val="tx1"/>
              </a:solidFill>
            </a:rPr>
            <a:t>m</a:t>
          </a:r>
          <a:r>
            <a:rPr lang="en-US" dirty="0" err="1">
              <a:solidFill>
                <a:schemeClr val="tx1"/>
              </a:solidFill>
            </a:rPr>
            <a:t>Txt</a:t>
          </a:r>
          <a:r>
            <a:rPr lang="en-US" dirty="0">
              <a:solidFill>
                <a:schemeClr val="tx1"/>
              </a:solidFill>
            </a:rPr>
            <a:t>(string);</a:t>
          </a:r>
        </a:p>
      </dgm:t>
    </dgm:pt>
    <dgm:pt modelId="{B1AB9F2E-F03D-47A8-AC77-B4B86F63B0F8}" type="parTrans" cxnId="{C9CA9849-50E4-4ED9-95A2-C182E4A0AFE1}">
      <dgm:prSet/>
      <dgm:spPr/>
      <dgm:t>
        <a:bodyPr/>
        <a:lstStyle/>
        <a:p>
          <a:endParaRPr lang="en-US"/>
        </a:p>
      </dgm:t>
    </dgm:pt>
    <dgm:pt modelId="{C64D3C46-FF5C-4C19-8ECF-5DEDBCC01759}" type="sibTrans" cxnId="{C9CA9849-50E4-4ED9-95A2-C182E4A0AFE1}">
      <dgm:prSet/>
      <dgm:spPr/>
      <dgm:t>
        <a:bodyPr/>
        <a:lstStyle/>
        <a:p>
          <a:endParaRPr lang="en-US"/>
        </a:p>
      </dgm:t>
    </dgm:pt>
    <dgm:pt modelId="{1B2D0A1A-7155-4F80-96CF-E9D45744BB6E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void </a:t>
          </a:r>
          <a:r>
            <a:rPr lang="en-US" dirty="0" err="1">
              <a:solidFill>
                <a:schemeClr val="tx1"/>
              </a:solidFill>
            </a:rPr>
            <a:t>regist</a:t>
          </a:r>
          <a:r>
            <a:rPr lang="en-US" dirty="0">
              <a:solidFill>
                <a:schemeClr val="tx1"/>
              </a:solidFill>
            </a:rPr>
            <a:t>();</a:t>
          </a:r>
          <a:endParaRPr lang="zh-CN" altLang="en-US" dirty="0">
            <a:solidFill>
              <a:schemeClr val="tx1"/>
            </a:solidFill>
          </a:endParaRPr>
        </a:p>
      </dgm:t>
    </dgm:pt>
    <dgm:pt modelId="{E842A187-9CA6-4275-A35D-7554A4AD46D7}" type="parTrans" cxnId="{28F40D8F-68CB-48F3-9918-E50A24B7AA56}">
      <dgm:prSet/>
      <dgm:spPr/>
      <dgm:t>
        <a:bodyPr/>
        <a:lstStyle/>
        <a:p>
          <a:endParaRPr lang="en-US"/>
        </a:p>
      </dgm:t>
    </dgm:pt>
    <dgm:pt modelId="{B1A1CC3D-8400-421B-96C7-11F7AD58550C}" type="sibTrans" cxnId="{28F40D8F-68CB-48F3-9918-E50A24B7AA56}">
      <dgm:prSet/>
      <dgm:spPr/>
      <dgm:t>
        <a:bodyPr/>
        <a:lstStyle/>
        <a:p>
          <a:endParaRPr lang="en-US"/>
        </a:p>
      </dgm:t>
    </dgm:pt>
    <dgm:pt modelId="{26499521-F288-41A5-836C-9ABE97BA39EF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void </a:t>
          </a:r>
          <a:r>
            <a:rPr lang="en-US" dirty="0" err="1">
              <a:solidFill>
                <a:schemeClr val="tx1"/>
              </a:solidFill>
            </a:rPr>
            <a:t>resetPwd</a:t>
          </a:r>
          <a:r>
            <a:rPr lang="en-US" dirty="0">
              <a:solidFill>
                <a:schemeClr val="tx1"/>
              </a:solidFill>
            </a:rPr>
            <a:t>(string id);</a:t>
          </a:r>
        </a:p>
      </dgm:t>
    </dgm:pt>
    <dgm:pt modelId="{4FBC7851-A379-4706-A5CD-B9C76A24A9AB}" type="parTrans" cxnId="{6BC75421-6D30-4B3A-93F4-736EDBAC055D}">
      <dgm:prSet/>
      <dgm:spPr/>
      <dgm:t>
        <a:bodyPr/>
        <a:lstStyle/>
        <a:p>
          <a:endParaRPr lang="en-US"/>
        </a:p>
      </dgm:t>
    </dgm:pt>
    <dgm:pt modelId="{D8254F75-47B8-4232-8BBD-ABA147C14BAD}" type="sibTrans" cxnId="{6BC75421-6D30-4B3A-93F4-736EDBAC055D}">
      <dgm:prSet/>
      <dgm:spPr/>
      <dgm:t>
        <a:bodyPr/>
        <a:lstStyle/>
        <a:p>
          <a:endParaRPr lang="en-US"/>
        </a:p>
      </dgm:t>
    </dgm:pt>
    <dgm:pt modelId="{7FBD1CF5-B91D-491B-AF72-899B93C5EBD0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bool </a:t>
          </a:r>
          <a:r>
            <a:rPr lang="en-US" dirty="0" err="1">
              <a:solidFill>
                <a:schemeClr val="tx1"/>
              </a:solidFill>
            </a:rPr>
            <a:t>changePwd</a:t>
          </a:r>
          <a:r>
            <a:rPr lang="en-US" dirty="0">
              <a:solidFill>
                <a:schemeClr val="tx1"/>
              </a:solidFill>
            </a:rPr>
            <a:t>(string);</a:t>
          </a:r>
        </a:p>
      </dgm:t>
    </dgm:pt>
    <dgm:pt modelId="{AD66D8F1-0639-47ED-8B74-14F05A4E7ACA}" type="parTrans" cxnId="{A7359FF0-4879-4712-A308-26C2E69E5F6F}">
      <dgm:prSet/>
      <dgm:spPr/>
      <dgm:t>
        <a:bodyPr/>
        <a:lstStyle/>
        <a:p>
          <a:endParaRPr lang="en-US"/>
        </a:p>
      </dgm:t>
    </dgm:pt>
    <dgm:pt modelId="{780AE551-2F4F-473A-A31D-728FD6E6479D}" type="sibTrans" cxnId="{A7359FF0-4879-4712-A308-26C2E69E5F6F}">
      <dgm:prSet/>
      <dgm:spPr/>
      <dgm:t>
        <a:bodyPr/>
        <a:lstStyle/>
        <a:p>
          <a:endParaRPr lang="en-US"/>
        </a:p>
      </dgm:t>
    </dgm:pt>
    <dgm:pt modelId="{2D56227C-4FEA-408E-B068-CC87B39048E8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void play();</a:t>
          </a:r>
          <a:r>
            <a:rPr lang="zh-CN" altLang="en-US" dirty="0">
              <a:solidFill>
                <a:schemeClr val="tx1"/>
              </a:solidFill>
            </a:rPr>
            <a:t> </a:t>
          </a:r>
          <a:endParaRPr lang="en-US" dirty="0"/>
        </a:p>
      </dgm:t>
    </dgm:pt>
    <dgm:pt modelId="{47A7F958-563F-4136-BF7E-87D5C8D24AF9}" type="parTrans" cxnId="{B7D54C79-5F91-48BA-BE66-5A27C523735A}">
      <dgm:prSet/>
      <dgm:spPr/>
      <dgm:t>
        <a:bodyPr/>
        <a:lstStyle/>
        <a:p>
          <a:endParaRPr lang="en-US"/>
        </a:p>
      </dgm:t>
    </dgm:pt>
    <dgm:pt modelId="{2E29AF08-5D3F-4EBB-9C3A-B6068F61B11A}" type="sibTrans" cxnId="{B7D54C79-5F91-48BA-BE66-5A27C523735A}">
      <dgm:prSet/>
      <dgm:spPr/>
      <dgm:t>
        <a:bodyPr/>
        <a:lstStyle/>
        <a:p>
          <a:endParaRPr lang="en-US"/>
        </a:p>
      </dgm:t>
    </dgm:pt>
    <dgm:pt modelId="{A17403F2-A08D-4EBB-9434-0E5061F39C32}" type="pres">
      <dgm:prSet presAssocID="{2BA6B2D6-F9A6-4289-A6C9-05155D016FFF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2F1C5D09-3593-4D78-AA23-792D2F868816}" type="pres">
      <dgm:prSet presAssocID="{C1815B04-5EF1-42E3-9BDD-A6AD3F285E31}" presName="circle1" presStyleLbl="node1" presStyleIdx="0" presStyleCnt="3"/>
      <dgm:spPr/>
    </dgm:pt>
    <dgm:pt modelId="{17739294-0FEA-4336-B5A2-B5B560C0688D}" type="pres">
      <dgm:prSet presAssocID="{C1815B04-5EF1-42E3-9BDD-A6AD3F285E31}" presName="space" presStyleCnt="0"/>
      <dgm:spPr/>
    </dgm:pt>
    <dgm:pt modelId="{DD5C7661-E7BD-41E9-AA93-A9624E43CA78}" type="pres">
      <dgm:prSet presAssocID="{C1815B04-5EF1-42E3-9BDD-A6AD3F285E31}" presName="rect1" presStyleLbl="alignAcc1" presStyleIdx="0" presStyleCnt="3"/>
      <dgm:spPr/>
    </dgm:pt>
    <dgm:pt modelId="{1C1E65A7-28F3-47AA-BFA3-EE5F887235EA}" type="pres">
      <dgm:prSet presAssocID="{4ED11AA4-F8E3-407A-88F5-2D2B3B7B3E88}" presName="vertSpace2" presStyleLbl="node1" presStyleIdx="0" presStyleCnt="3"/>
      <dgm:spPr/>
    </dgm:pt>
    <dgm:pt modelId="{6962C764-ACB5-4A7B-A61D-4EF8279B7AD7}" type="pres">
      <dgm:prSet presAssocID="{4ED11AA4-F8E3-407A-88F5-2D2B3B7B3E88}" presName="circle2" presStyleLbl="node1" presStyleIdx="1" presStyleCnt="3"/>
      <dgm:spPr/>
    </dgm:pt>
    <dgm:pt modelId="{87D47A01-2432-4355-849F-B2C0F465FD8C}" type="pres">
      <dgm:prSet presAssocID="{4ED11AA4-F8E3-407A-88F5-2D2B3B7B3E88}" presName="rect2" presStyleLbl="alignAcc1" presStyleIdx="1" presStyleCnt="3"/>
      <dgm:spPr/>
    </dgm:pt>
    <dgm:pt modelId="{A43685E1-37BA-48B7-BD01-3A0C1AEE4680}" type="pres">
      <dgm:prSet presAssocID="{4C94F77C-A7ED-45D9-AA68-413F6578AC17}" presName="vertSpace3" presStyleLbl="node1" presStyleIdx="1" presStyleCnt="3"/>
      <dgm:spPr/>
    </dgm:pt>
    <dgm:pt modelId="{9AA3A8DB-0178-4AE8-9B0A-A8629BDF1FDB}" type="pres">
      <dgm:prSet presAssocID="{4C94F77C-A7ED-45D9-AA68-413F6578AC17}" presName="circle3" presStyleLbl="node1" presStyleIdx="2" presStyleCnt="3"/>
      <dgm:spPr/>
    </dgm:pt>
    <dgm:pt modelId="{0D2B834A-E249-47CA-BAF1-34327619D940}" type="pres">
      <dgm:prSet presAssocID="{4C94F77C-A7ED-45D9-AA68-413F6578AC17}" presName="rect3" presStyleLbl="alignAcc1" presStyleIdx="2" presStyleCnt="3"/>
      <dgm:spPr/>
    </dgm:pt>
    <dgm:pt modelId="{ABE2E861-7ACF-49E2-82DB-6017EC1CBBDD}" type="pres">
      <dgm:prSet presAssocID="{C1815B04-5EF1-42E3-9BDD-A6AD3F285E31}" presName="rect1ParTx" presStyleLbl="alignAcc1" presStyleIdx="2" presStyleCnt="3">
        <dgm:presLayoutVars>
          <dgm:chMax val="1"/>
          <dgm:bulletEnabled val="1"/>
        </dgm:presLayoutVars>
      </dgm:prSet>
      <dgm:spPr/>
    </dgm:pt>
    <dgm:pt modelId="{6F3DB011-BB5D-4603-8F73-87D9215DC2CD}" type="pres">
      <dgm:prSet presAssocID="{C1815B04-5EF1-42E3-9BDD-A6AD3F285E31}" presName="rect1ChTx" presStyleLbl="alignAcc1" presStyleIdx="2" presStyleCnt="3">
        <dgm:presLayoutVars>
          <dgm:bulletEnabled val="1"/>
        </dgm:presLayoutVars>
      </dgm:prSet>
      <dgm:spPr/>
    </dgm:pt>
    <dgm:pt modelId="{21A31F3B-F58B-469B-BF51-9AB2C2F122D8}" type="pres">
      <dgm:prSet presAssocID="{4ED11AA4-F8E3-407A-88F5-2D2B3B7B3E88}" presName="rect2ParTx" presStyleLbl="alignAcc1" presStyleIdx="2" presStyleCnt="3">
        <dgm:presLayoutVars>
          <dgm:chMax val="1"/>
          <dgm:bulletEnabled val="1"/>
        </dgm:presLayoutVars>
      </dgm:prSet>
      <dgm:spPr/>
    </dgm:pt>
    <dgm:pt modelId="{99E0BF64-4426-4B50-8FD2-CFBCCBF86730}" type="pres">
      <dgm:prSet presAssocID="{4ED11AA4-F8E3-407A-88F5-2D2B3B7B3E88}" presName="rect2ChTx" presStyleLbl="alignAcc1" presStyleIdx="2" presStyleCnt="3">
        <dgm:presLayoutVars>
          <dgm:bulletEnabled val="1"/>
        </dgm:presLayoutVars>
      </dgm:prSet>
      <dgm:spPr/>
    </dgm:pt>
    <dgm:pt modelId="{C867AE1B-5BD1-42B3-9D83-F0074D01BA61}" type="pres">
      <dgm:prSet presAssocID="{4C94F77C-A7ED-45D9-AA68-413F6578AC17}" presName="rect3ParTx" presStyleLbl="alignAcc1" presStyleIdx="2" presStyleCnt="3">
        <dgm:presLayoutVars>
          <dgm:chMax val="1"/>
          <dgm:bulletEnabled val="1"/>
        </dgm:presLayoutVars>
      </dgm:prSet>
      <dgm:spPr/>
    </dgm:pt>
    <dgm:pt modelId="{D2D562D4-2920-42E9-933C-3070E2D43E91}" type="pres">
      <dgm:prSet presAssocID="{4C94F77C-A7ED-45D9-AA68-413F6578AC17}" presName="rect3ChTx" presStyleLbl="alignAcc1" presStyleIdx="2" presStyleCnt="3">
        <dgm:presLayoutVars>
          <dgm:bulletEnabled val="1"/>
        </dgm:presLayoutVars>
      </dgm:prSet>
      <dgm:spPr/>
    </dgm:pt>
  </dgm:ptLst>
  <dgm:cxnLst>
    <dgm:cxn modelId="{59B6D71E-28A3-496F-8B12-9A5E2C44769A}" type="presOf" srcId="{EE44DF2F-B52E-40CA-9547-FB2D94E037FB}" destId="{6F3DB011-BB5D-4603-8F73-87D9215DC2CD}" srcOrd="0" destOrd="0" presId="urn:microsoft.com/office/officeart/2005/8/layout/target3"/>
    <dgm:cxn modelId="{26D4B11F-EB11-4112-B61F-2E8DAD339688}" type="presOf" srcId="{B4576A37-E33D-4394-BE82-8B676FE527E9}" destId="{99E0BF64-4426-4B50-8FD2-CFBCCBF86730}" srcOrd="0" destOrd="2" presId="urn:microsoft.com/office/officeart/2005/8/layout/target3"/>
    <dgm:cxn modelId="{E9DB4720-22DE-4EEC-AD64-3B55CEA1BCDD}" srcId="{2BA6B2D6-F9A6-4289-A6C9-05155D016FFF}" destId="{C1815B04-5EF1-42E3-9BDD-A6AD3F285E31}" srcOrd="0" destOrd="0" parTransId="{57A73E4E-A7E8-4DE3-9821-04989A47BF87}" sibTransId="{066B38B3-5167-48ED-9AD3-0F032B3DFA3B}"/>
    <dgm:cxn modelId="{6BC75421-6D30-4B3A-93F4-736EDBAC055D}" srcId="{4C94F77C-A7ED-45D9-AA68-413F6578AC17}" destId="{26499521-F288-41A5-836C-9ABE97BA39EF}" srcOrd="2" destOrd="0" parTransId="{4FBC7851-A379-4706-A5CD-B9C76A24A9AB}" sibTransId="{D8254F75-47B8-4232-8BBD-ABA147C14BAD}"/>
    <dgm:cxn modelId="{6B14CC26-4758-4EAE-A343-91CDCDB7CBAA}" type="presOf" srcId="{7FBD1CF5-B91D-491B-AF72-899B93C5EBD0}" destId="{D2D562D4-2920-42E9-933C-3070E2D43E91}" srcOrd="0" destOrd="3" presId="urn:microsoft.com/office/officeart/2005/8/layout/target3"/>
    <dgm:cxn modelId="{5229652C-5233-4BC2-B88D-C9F00579FAEE}" type="presOf" srcId="{1B2D0A1A-7155-4F80-96CF-E9D45744BB6E}" destId="{D2D562D4-2920-42E9-933C-3070E2D43E91}" srcOrd="0" destOrd="1" presId="urn:microsoft.com/office/officeart/2005/8/layout/target3"/>
    <dgm:cxn modelId="{F10FA72D-1E6A-430E-9066-1443D232F771}" srcId="{EE44DF2F-B52E-40CA-9547-FB2D94E037FB}" destId="{3183190F-0524-4411-944F-E463D3A272A1}" srcOrd="0" destOrd="0" parTransId="{4FE95D9A-8EA5-4482-8DD9-CFA8198DA764}" sibTransId="{5A98A376-9C8A-4631-BF79-A2FC82D1CFA2}"/>
    <dgm:cxn modelId="{98FAC734-EAD1-432F-B29F-6D873DDFB648}" type="presOf" srcId="{F3B2F203-7146-43DD-9834-A63728793B9F}" destId="{6F3DB011-BB5D-4603-8F73-87D9215DC2CD}" srcOrd="0" destOrd="2" presId="urn:microsoft.com/office/officeart/2005/8/layout/target3"/>
    <dgm:cxn modelId="{0434185B-82C6-4B4B-9BD4-33EE6DAA225A}" srcId="{4ED11AA4-F8E3-407A-88F5-2D2B3B7B3E88}" destId="{A341A7F6-2A8B-44DF-87AF-839835950958}" srcOrd="1" destOrd="0" parTransId="{0E246A8B-8F56-4835-9A20-7E6C0A3563E2}" sibTransId="{C1B2504B-9111-4808-98D8-A36B4FB3EB6E}"/>
    <dgm:cxn modelId="{96D4725C-8113-4C79-A77B-4E30A39459F4}" srcId="{C1815B04-5EF1-42E3-9BDD-A6AD3F285E31}" destId="{EE44DF2F-B52E-40CA-9547-FB2D94E037FB}" srcOrd="0" destOrd="0" parTransId="{CF2A8F25-75B1-46E9-81EE-87FED694B2D1}" sibTransId="{32624414-C528-4C83-9F3C-2C69814BBA23}"/>
    <dgm:cxn modelId="{980C945C-5535-4F6C-A544-98F9BF72EDEF}" srcId="{4ED11AA4-F8E3-407A-88F5-2D2B3B7B3E88}" destId="{1938FE69-63D4-4FF7-AAEA-C33AC430E178}" srcOrd="0" destOrd="0" parTransId="{F49AC753-B757-47AB-BCDD-205612EC8FEE}" sibTransId="{35842752-6E01-4FBF-B2E9-6739552D9989}"/>
    <dgm:cxn modelId="{71992861-E7BA-4B82-A947-D736D4827D99}" srcId="{4C94F77C-A7ED-45D9-AA68-413F6578AC17}" destId="{B6FD4E12-EF1C-46D3-B9E2-68D5FD4B791C}" srcOrd="0" destOrd="0" parTransId="{1B5BDB85-7805-4A4E-BC18-1DB3CF9F1EA2}" sibTransId="{8D6FB520-427A-4E53-9331-4D437E2E1792}"/>
    <dgm:cxn modelId="{974D3F47-E188-4223-930F-516C9DE832F7}" srcId="{2BA6B2D6-F9A6-4289-A6C9-05155D016FFF}" destId="{4C94F77C-A7ED-45D9-AA68-413F6578AC17}" srcOrd="2" destOrd="0" parTransId="{D3FB0A13-331E-4A57-825A-37DCB6B8E7F6}" sibTransId="{A8147328-A077-4E50-95B8-F48E337ABADF}"/>
    <dgm:cxn modelId="{62F9B348-2200-4F35-9721-E5394597C46F}" type="presOf" srcId="{2D56227C-4FEA-408E-B068-CC87B39048E8}" destId="{D2D562D4-2920-42E9-933C-3070E2D43E91}" srcOrd="0" destOrd="4" presId="urn:microsoft.com/office/officeart/2005/8/layout/target3"/>
    <dgm:cxn modelId="{C9CA9849-50E4-4ED9-95A2-C182E4A0AFE1}" srcId="{4ED11AA4-F8E3-407A-88F5-2D2B3B7B3E88}" destId="{B4576A37-E33D-4394-BE82-8B676FE527E9}" srcOrd="2" destOrd="0" parTransId="{B1AB9F2E-F03D-47A8-AC77-B4B86F63B0F8}" sibTransId="{C64D3C46-FF5C-4C19-8ECF-5DEDBCC01759}"/>
    <dgm:cxn modelId="{F6C4216C-AC47-4BE4-A07E-1EAF9EADF391}" type="presOf" srcId="{C1815B04-5EF1-42E3-9BDD-A6AD3F285E31}" destId="{ABE2E861-7ACF-49E2-82DB-6017EC1CBBDD}" srcOrd="1" destOrd="0" presId="urn:microsoft.com/office/officeart/2005/8/layout/target3"/>
    <dgm:cxn modelId="{3AA41B54-E310-40A6-939E-513E65549BEA}" type="presOf" srcId="{B6FD4E12-EF1C-46D3-B9E2-68D5FD4B791C}" destId="{D2D562D4-2920-42E9-933C-3070E2D43E91}" srcOrd="0" destOrd="0" presId="urn:microsoft.com/office/officeart/2005/8/layout/target3"/>
    <dgm:cxn modelId="{B7D54C79-5F91-48BA-BE66-5A27C523735A}" srcId="{4C94F77C-A7ED-45D9-AA68-413F6578AC17}" destId="{2D56227C-4FEA-408E-B068-CC87B39048E8}" srcOrd="4" destOrd="0" parTransId="{47A7F958-563F-4136-BF7E-87D5C8D24AF9}" sibTransId="{2E29AF08-5D3F-4EBB-9C3A-B6068F61B11A}"/>
    <dgm:cxn modelId="{8C6CCD7E-AEEE-455F-B688-E5929588EEB4}" type="presOf" srcId="{4ED11AA4-F8E3-407A-88F5-2D2B3B7B3E88}" destId="{21A31F3B-F58B-469B-BF51-9AB2C2F122D8}" srcOrd="1" destOrd="0" presId="urn:microsoft.com/office/officeart/2005/8/layout/target3"/>
    <dgm:cxn modelId="{5F271284-8B72-49E5-94D4-FE5930D72181}" type="presOf" srcId="{4C94F77C-A7ED-45D9-AA68-413F6578AC17}" destId="{C867AE1B-5BD1-42B3-9D83-F0074D01BA61}" srcOrd="1" destOrd="0" presId="urn:microsoft.com/office/officeart/2005/8/layout/target3"/>
    <dgm:cxn modelId="{368EAD86-6DA6-45CE-825A-B6DE01844807}" type="presOf" srcId="{A341A7F6-2A8B-44DF-87AF-839835950958}" destId="{99E0BF64-4426-4B50-8FD2-CFBCCBF86730}" srcOrd="0" destOrd="1" presId="urn:microsoft.com/office/officeart/2005/8/layout/target3"/>
    <dgm:cxn modelId="{28F40D8F-68CB-48F3-9918-E50A24B7AA56}" srcId="{4C94F77C-A7ED-45D9-AA68-413F6578AC17}" destId="{1B2D0A1A-7155-4F80-96CF-E9D45744BB6E}" srcOrd="1" destOrd="0" parTransId="{E842A187-9CA6-4275-A35D-7554A4AD46D7}" sibTransId="{B1A1CC3D-8400-421B-96C7-11F7AD58550C}"/>
    <dgm:cxn modelId="{D3E9BA99-47F9-425E-82B1-A56EBFD30339}" type="presOf" srcId="{2BA6B2D6-F9A6-4289-A6C9-05155D016FFF}" destId="{A17403F2-A08D-4EBB-9434-0E5061F39C32}" srcOrd="0" destOrd="0" presId="urn:microsoft.com/office/officeart/2005/8/layout/target3"/>
    <dgm:cxn modelId="{A2775FB3-B942-4F54-A274-66EB7CA7AD25}" type="presOf" srcId="{3183190F-0524-4411-944F-E463D3A272A1}" destId="{6F3DB011-BB5D-4603-8F73-87D9215DC2CD}" srcOrd="0" destOrd="1" presId="urn:microsoft.com/office/officeart/2005/8/layout/target3"/>
    <dgm:cxn modelId="{B9A24AB9-B950-4CA2-9B25-CA42B4F6E05F}" type="presOf" srcId="{1938FE69-63D4-4FF7-AAEA-C33AC430E178}" destId="{99E0BF64-4426-4B50-8FD2-CFBCCBF86730}" srcOrd="0" destOrd="0" presId="urn:microsoft.com/office/officeart/2005/8/layout/target3"/>
    <dgm:cxn modelId="{4265B8BE-65A7-4038-9E25-7ABF93CC46C4}" srcId="{EE44DF2F-B52E-40CA-9547-FB2D94E037FB}" destId="{F3B2F203-7146-43DD-9834-A63728793B9F}" srcOrd="1" destOrd="0" parTransId="{828D0E12-ED9A-4117-9FFB-BD97B15AC185}" sibTransId="{1AE8C5F1-B776-48C7-895F-565AC81A5684}"/>
    <dgm:cxn modelId="{5C377ACD-BF2B-4AC1-9863-D243F71874BD}" type="presOf" srcId="{4C94F77C-A7ED-45D9-AA68-413F6578AC17}" destId="{0D2B834A-E249-47CA-BAF1-34327619D940}" srcOrd="0" destOrd="0" presId="urn:microsoft.com/office/officeart/2005/8/layout/target3"/>
    <dgm:cxn modelId="{731F87D6-EE76-4C2F-A7AE-571B60AE0EF7}" type="presOf" srcId="{26499521-F288-41A5-836C-9ABE97BA39EF}" destId="{D2D562D4-2920-42E9-933C-3070E2D43E91}" srcOrd="0" destOrd="2" presId="urn:microsoft.com/office/officeart/2005/8/layout/target3"/>
    <dgm:cxn modelId="{28D74BDB-D06E-4072-8500-D7531D0AF605}" type="presOf" srcId="{C1815B04-5EF1-42E3-9BDD-A6AD3F285E31}" destId="{DD5C7661-E7BD-41E9-AA93-A9624E43CA78}" srcOrd="0" destOrd="0" presId="urn:microsoft.com/office/officeart/2005/8/layout/target3"/>
    <dgm:cxn modelId="{9D230AE4-BE53-44AB-B7E1-4B30613AB07B}" type="presOf" srcId="{4ED11AA4-F8E3-407A-88F5-2D2B3B7B3E88}" destId="{87D47A01-2432-4355-849F-B2C0F465FD8C}" srcOrd="0" destOrd="0" presId="urn:microsoft.com/office/officeart/2005/8/layout/target3"/>
    <dgm:cxn modelId="{A7359FF0-4879-4712-A308-26C2E69E5F6F}" srcId="{4C94F77C-A7ED-45D9-AA68-413F6578AC17}" destId="{7FBD1CF5-B91D-491B-AF72-899B93C5EBD0}" srcOrd="3" destOrd="0" parTransId="{AD66D8F1-0639-47ED-8B74-14F05A4E7ACA}" sibTransId="{780AE551-2F4F-473A-A31D-728FD6E6479D}"/>
    <dgm:cxn modelId="{DB98A4F9-1AB3-467E-8449-31829674AC14}" srcId="{2BA6B2D6-F9A6-4289-A6C9-05155D016FFF}" destId="{4ED11AA4-F8E3-407A-88F5-2D2B3B7B3E88}" srcOrd="1" destOrd="0" parTransId="{4E4AC301-9633-4277-817E-42CF7787F508}" sibTransId="{FAB4DF18-D993-488B-A887-9FBBE63DF109}"/>
    <dgm:cxn modelId="{ED2D3A09-D4CE-40E3-9A9E-4D29369BCDF2}" type="presParOf" srcId="{A17403F2-A08D-4EBB-9434-0E5061F39C32}" destId="{2F1C5D09-3593-4D78-AA23-792D2F868816}" srcOrd="0" destOrd="0" presId="urn:microsoft.com/office/officeart/2005/8/layout/target3"/>
    <dgm:cxn modelId="{94D36E21-6B10-4B19-A5C6-86CB17B45E3E}" type="presParOf" srcId="{A17403F2-A08D-4EBB-9434-0E5061F39C32}" destId="{17739294-0FEA-4336-B5A2-B5B560C0688D}" srcOrd="1" destOrd="0" presId="urn:microsoft.com/office/officeart/2005/8/layout/target3"/>
    <dgm:cxn modelId="{FF9A7E6F-9664-4C6C-B138-4FE122A6FC01}" type="presParOf" srcId="{A17403F2-A08D-4EBB-9434-0E5061F39C32}" destId="{DD5C7661-E7BD-41E9-AA93-A9624E43CA78}" srcOrd="2" destOrd="0" presId="urn:microsoft.com/office/officeart/2005/8/layout/target3"/>
    <dgm:cxn modelId="{95962D48-0A0B-481F-A84A-D41BB470E9F4}" type="presParOf" srcId="{A17403F2-A08D-4EBB-9434-0E5061F39C32}" destId="{1C1E65A7-28F3-47AA-BFA3-EE5F887235EA}" srcOrd="3" destOrd="0" presId="urn:microsoft.com/office/officeart/2005/8/layout/target3"/>
    <dgm:cxn modelId="{350FC0E2-E092-4FDA-AB03-8C26EBD8EFD3}" type="presParOf" srcId="{A17403F2-A08D-4EBB-9434-0E5061F39C32}" destId="{6962C764-ACB5-4A7B-A61D-4EF8279B7AD7}" srcOrd="4" destOrd="0" presId="urn:microsoft.com/office/officeart/2005/8/layout/target3"/>
    <dgm:cxn modelId="{87FA2377-5683-4636-9C06-C04A96402C85}" type="presParOf" srcId="{A17403F2-A08D-4EBB-9434-0E5061F39C32}" destId="{87D47A01-2432-4355-849F-B2C0F465FD8C}" srcOrd="5" destOrd="0" presId="urn:microsoft.com/office/officeart/2005/8/layout/target3"/>
    <dgm:cxn modelId="{A23E0EE2-87F2-452A-8BED-D47B0106F576}" type="presParOf" srcId="{A17403F2-A08D-4EBB-9434-0E5061F39C32}" destId="{A43685E1-37BA-48B7-BD01-3A0C1AEE4680}" srcOrd="6" destOrd="0" presId="urn:microsoft.com/office/officeart/2005/8/layout/target3"/>
    <dgm:cxn modelId="{ED505869-D2D4-4A6D-81B4-B236E456E4E0}" type="presParOf" srcId="{A17403F2-A08D-4EBB-9434-0E5061F39C32}" destId="{9AA3A8DB-0178-4AE8-9B0A-A8629BDF1FDB}" srcOrd="7" destOrd="0" presId="urn:microsoft.com/office/officeart/2005/8/layout/target3"/>
    <dgm:cxn modelId="{02D23612-F53D-4A95-B8BF-E56327192E48}" type="presParOf" srcId="{A17403F2-A08D-4EBB-9434-0E5061F39C32}" destId="{0D2B834A-E249-47CA-BAF1-34327619D940}" srcOrd="8" destOrd="0" presId="urn:microsoft.com/office/officeart/2005/8/layout/target3"/>
    <dgm:cxn modelId="{BED3A837-36F4-49FC-85DC-9A57FCC57827}" type="presParOf" srcId="{A17403F2-A08D-4EBB-9434-0E5061F39C32}" destId="{ABE2E861-7ACF-49E2-82DB-6017EC1CBBDD}" srcOrd="9" destOrd="0" presId="urn:microsoft.com/office/officeart/2005/8/layout/target3"/>
    <dgm:cxn modelId="{08ECEB66-5A25-41B1-87C5-04E6E57353B9}" type="presParOf" srcId="{A17403F2-A08D-4EBB-9434-0E5061F39C32}" destId="{6F3DB011-BB5D-4603-8F73-87D9215DC2CD}" srcOrd="10" destOrd="0" presId="urn:microsoft.com/office/officeart/2005/8/layout/target3"/>
    <dgm:cxn modelId="{AE43A052-DD55-48EC-96A6-C34112637DDA}" type="presParOf" srcId="{A17403F2-A08D-4EBB-9434-0E5061F39C32}" destId="{21A31F3B-F58B-469B-BF51-9AB2C2F122D8}" srcOrd="11" destOrd="0" presId="urn:microsoft.com/office/officeart/2005/8/layout/target3"/>
    <dgm:cxn modelId="{ED00CD41-AF22-44F1-9089-28AC5443C7AC}" type="presParOf" srcId="{A17403F2-A08D-4EBB-9434-0E5061F39C32}" destId="{99E0BF64-4426-4B50-8FD2-CFBCCBF86730}" srcOrd="12" destOrd="0" presId="urn:microsoft.com/office/officeart/2005/8/layout/target3"/>
    <dgm:cxn modelId="{0ECFBBF7-61C3-49A9-9474-AC4CE3DE0E17}" type="presParOf" srcId="{A17403F2-A08D-4EBB-9434-0E5061F39C32}" destId="{C867AE1B-5BD1-42B3-9D83-F0074D01BA61}" srcOrd="13" destOrd="0" presId="urn:microsoft.com/office/officeart/2005/8/layout/target3"/>
    <dgm:cxn modelId="{6EFAE3B6-2DE4-4846-8798-F9DCDEAB08C1}" type="presParOf" srcId="{A17403F2-A08D-4EBB-9434-0E5061F39C32}" destId="{D2D562D4-2920-42E9-933C-3070E2D43E91}" srcOrd="14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1C5D09-3593-4D78-AA23-792D2F868816}">
      <dsp:nvSpPr>
        <dsp:cNvPr id="0" name=""/>
        <dsp:cNvSpPr/>
      </dsp:nvSpPr>
      <dsp:spPr>
        <a:xfrm>
          <a:off x="0" y="0"/>
          <a:ext cx="4370118" cy="4370118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5C7661-E7BD-41E9-AA93-A9624E43CA78}">
      <dsp:nvSpPr>
        <dsp:cNvPr id="0" name=""/>
        <dsp:cNvSpPr/>
      </dsp:nvSpPr>
      <dsp:spPr>
        <a:xfrm>
          <a:off x="2185059" y="0"/>
          <a:ext cx="7215621" cy="437011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200" kern="1200" dirty="0"/>
            <a:t>菜单切换</a:t>
          </a:r>
          <a:endParaRPr lang="en-US" sz="5200" kern="1200" dirty="0"/>
        </a:p>
      </dsp:txBody>
      <dsp:txXfrm>
        <a:off x="2185059" y="0"/>
        <a:ext cx="3607810" cy="1311038"/>
      </dsp:txXfrm>
    </dsp:sp>
    <dsp:sp modelId="{6962C764-ACB5-4A7B-A61D-4EF8279B7AD7}">
      <dsp:nvSpPr>
        <dsp:cNvPr id="0" name=""/>
        <dsp:cNvSpPr/>
      </dsp:nvSpPr>
      <dsp:spPr>
        <a:xfrm>
          <a:off x="764772" y="1311038"/>
          <a:ext cx="2840574" cy="2840574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D47A01-2432-4355-849F-B2C0F465FD8C}">
      <dsp:nvSpPr>
        <dsp:cNvPr id="0" name=""/>
        <dsp:cNvSpPr/>
      </dsp:nvSpPr>
      <dsp:spPr>
        <a:xfrm>
          <a:off x="2185059" y="1311038"/>
          <a:ext cx="7215621" cy="284057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200" kern="1200" dirty="0"/>
            <a:t>文本管理</a:t>
          </a:r>
          <a:endParaRPr lang="en-US" sz="5200" kern="1200" dirty="0"/>
        </a:p>
      </dsp:txBody>
      <dsp:txXfrm>
        <a:off x="2185059" y="1311038"/>
        <a:ext cx="3607810" cy="1311034"/>
      </dsp:txXfrm>
    </dsp:sp>
    <dsp:sp modelId="{9AA3A8DB-0178-4AE8-9B0A-A8629BDF1FDB}">
      <dsp:nvSpPr>
        <dsp:cNvPr id="0" name=""/>
        <dsp:cNvSpPr/>
      </dsp:nvSpPr>
      <dsp:spPr>
        <a:xfrm>
          <a:off x="1529542" y="2622072"/>
          <a:ext cx="1311034" cy="1311034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2B834A-E249-47CA-BAF1-34327619D940}">
      <dsp:nvSpPr>
        <dsp:cNvPr id="0" name=""/>
        <dsp:cNvSpPr/>
      </dsp:nvSpPr>
      <dsp:spPr>
        <a:xfrm>
          <a:off x="2185059" y="2622072"/>
          <a:ext cx="7215621" cy="131103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200" kern="1200" dirty="0"/>
            <a:t>玩家操作</a:t>
          </a:r>
          <a:endParaRPr lang="en-US" sz="5200" kern="1200" dirty="0"/>
        </a:p>
      </dsp:txBody>
      <dsp:txXfrm>
        <a:off x="2185059" y="2622072"/>
        <a:ext cx="3607810" cy="1311034"/>
      </dsp:txXfrm>
    </dsp:sp>
    <dsp:sp modelId="{6F3DB011-BB5D-4603-8F73-87D9215DC2CD}">
      <dsp:nvSpPr>
        <dsp:cNvPr id="0" name=""/>
        <dsp:cNvSpPr/>
      </dsp:nvSpPr>
      <dsp:spPr>
        <a:xfrm>
          <a:off x="5792870" y="0"/>
          <a:ext cx="3607810" cy="1311038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>
              <a:solidFill>
                <a:schemeClr val="tx1"/>
              </a:solidFill>
            </a:rPr>
            <a:t>void </a:t>
          </a:r>
          <a:r>
            <a:rPr lang="en-US" sz="1500" kern="1200" dirty="0" err="1">
              <a:solidFill>
                <a:schemeClr val="tx1"/>
              </a:solidFill>
            </a:rPr>
            <a:t>mainMenu</a:t>
          </a:r>
          <a:r>
            <a:rPr lang="en-US" sz="1500" kern="1200" dirty="0">
              <a:solidFill>
                <a:schemeClr val="tx1"/>
              </a:solidFill>
            </a:rPr>
            <a:t>();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>
              <a:solidFill>
                <a:schemeClr val="tx1"/>
              </a:solidFill>
            </a:rPr>
            <a:t>void </a:t>
          </a:r>
          <a:r>
            <a:rPr lang="en-US" sz="1500" kern="1200" dirty="0" err="1">
              <a:solidFill>
                <a:schemeClr val="tx1"/>
              </a:solidFill>
            </a:rPr>
            <a:t>adminMenu</a:t>
          </a:r>
          <a:r>
            <a:rPr lang="en-US" sz="1500" kern="1200" dirty="0">
              <a:solidFill>
                <a:schemeClr val="tx1"/>
              </a:solidFill>
            </a:rPr>
            <a:t>();</a:t>
          </a:r>
          <a:endParaRPr lang="en-US" sz="1500" kern="1200" dirty="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>
              <a:solidFill>
                <a:schemeClr val="tx1"/>
              </a:solidFill>
            </a:rPr>
            <a:t>void </a:t>
          </a:r>
          <a:r>
            <a:rPr lang="en-US" sz="1500" kern="1200" dirty="0" err="1">
              <a:solidFill>
                <a:schemeClr val="tx1"/>
              </a:solidFill>
            </a:rPr>
            <a:t>userMenu</a:t>
          </a:r>
          <a:r>
            <a:rPr lang="en-US" sz="1500" kern="1200" dirty="0">
              <a:solidFill>
                <a:schemeClr val="tx1"/>
              </a:solidFill>
            </a:rPr>
            <a:t>();</a:t>
          </a:r>
          <a:endParaRPr lang="en-US" sz="1500" kern="1200" dirty="0"/>
        </a:p>
      </dsp:txBody>
      <dsp:txXfrm>
        <a:off x="5792870" y="0"/>
        <a:ext cx="3607810" cy="1311038"/>
      </dsp:txXfrm>
    </dsp:sp>
    <dsp:sp modelId="{99E0BF64-4426-4B50-8FD2-CFBCCBF86730}">
      <dsp:nvSpPr>
        <dsp:cNvPr id="0" name=""/>
        <dsp:cNvSpPr/>
      </dsp:nvSpPr>
      <dsp:spPr>
        <a:xfrm>
          <a:off x="5792870" y="1311038"/>
          <a:ext cx="3607810" cy="1311034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>
              <a:solidFill>
                <a:schemeClr val="tx1"/>
              </a:solidFill>
            </a:rPr>
            <a:t>void </a:t>
          </a:r>
          <a:r>
            <a:rPr lang="en-US" sz="1500" kern="1200" dirty="0" err="1">
              <a:solidFill>
                <a:schemeClr val="tx1"/>
              </a:solidFill>
            </a:rPr>
            <a:t>storeTxts</a:t>
          </a:r>
          <a:r>
            <a:rPr lang="en-US" sz="1500" kern="1200" dirty="0">
              <a:solidFill>
                <a:schemeClr val="tx1"/>
              </a:solidFill>
            </a:rPr>
            <a:t>();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>
              <a:solidFill>
                <a:schemeClr val="tx1"/>
              </a:solidFill>
            </a:rPr>
            <a:t>void </a:t>
          </a:r>
          <a:r>
            <a:rPr lang="en-US" sz="1500" kern="1200" dirty="0" err="1">
              <a:solidFill>
                <a:schemeClr val="tx1"/>
              </a:solidFill>
            </a:rPr>
            <a:t>addTxt</a:t>
          </a:r>
          <a:r>
            <a:rPr lang="en-US" sz="1500" kern="1200" dirty="0">
              <a:solidFill>
                <a:schemeClr val="tx1"/>
              </a:solidFill>
            </a:rPr>
            <a:t>(string);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>
              <a:solidFill>
                <a:schemeClr val="tx1"/>
              </a:solidFill>
            </a:rPr>
            <a:t>void </a:t>
          </a:r>
          <a:r>
            <a:rPr lang="en-US" sz="1500" kern="1200" dirty="0" err="1">
              <a:solidFill>
                <a:schemeClr val="tx1"/>
              </a:solidFill>
            </a:rPr>
            <a:t>r</a:t>
          </a:r>
          <a:r>
            <a:rPr lang="en-US" altLang="zh-CN" sz="1500" kern="1200" dirty="0" err="1">
              <a:solidFill>
                <a:schemeClr val="tx1"/>
              </a:solidFill>
            </a:rPr>
            <a:t>m</a:t>
          </a:r>
          <a:r>
            <a:rPr lang="en-US" sz="1500" kern="1200" dirty="0" err="1">
              <a:solidFill>
                <a:schemeClr val="tx1"/>
              </a:solidFill>
            </a:rPr>
            <a:t>Txt</a:t>
          </a:r>
          <a:r>
            <a:rPr lang="en-US" sz="1500" kern="1200" dirty="0">
              <a:solidFill>
                <a:schemeClr val="tx1"/>
              </a:solidFill>
            </a:rPr>
            <a:t>(string);</a:t>
          </a:r>
        </a:p>
      </dsp:txBody>
      <dsp:txXfrm>
        <a:off x="5792870" y="1311038"/>
        <a:ext cx="3607810" cy="1311034"/>
      </dsp:txXfrm>
    </dsp:sp>
    <dsp:sp modelId="{D2D562D4-2920-42E9-933C-3070E2D43E91}">
      <dsp:nvSpPr>
        <dsp:cNvPr id="0" name=""/>
        <dsp:cNvSpPr/>
      </dsp:nvSpPr>
      <dsp:spPr>
        <a:xfrm>
          <a:off x="5792870" y="2622072"/>
          <a:ext cx="3607810" cy="1311034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>
              <a:solidFill>
                <a:schemeClr val="tx1"/>
              </a:solidFill>
            </a:rPr>
            <a:t>void login();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>
              <a:solidFill>
                <a:schemeClr val="tx1"/>
              </a:solidFill>
            </a:rPr>
            <a:t>void </a:t>
          </a:r>
          <a:r>
            <a:rPr lang="en-US" sz="1500" kern="1200" dirty="0" err="1">
              <a:solidFill>
                <a:schemeClr val="tx1"/>
              </a:solidFill>
            </a:rPr>
            <a:t>regist</a:t>
          </a:r>
          <a:r>
            <a:rPr lang="en-US" sz="1500" kern="1200" dirty="0">
              <a:solidFill>
                <a:schemeClr val="tx1"/>
              </a:solidFill>
            </a:rPr>
            <a:t>();</a:t>
          </a:r>
          <a:endParaRPr lang="zh-CN" altLang="en-US" sz="1500" kern="1200" dirty="0">
            <a:solidFill>
              <a:schemeClr val="tx1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>
              <a:solidFill>
                <a:schemeClr val="tx1"/>
              </a:solidFill>
            </a:rPr>
            <a:t>void </a:t>
          </a:r>
          <a:r>
            <a:rPr lang="en-US" sz="1500" kern="1200" dirty="0" err="1">
              <a:solidFill>
                <a:schemeClr val="tx1"/>
              </a:solidFill>
            </a:rPr>
            <a:t>resetPwd</a:t>
          </a:r>
          <a:r>
            <a:rPr lang="en-US" sz="1500" kern="1200" dirty="0">
              <a:solidFill>
                <a:schemeClr val="tx1"/>
              </a:solidFill>
            </a:rPr>
            <a:t>(string id);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>
              <a:solidFill>
                <a:schemeClr val="tx1"/>
              </a:solidFill>
            </a:rPr>
            <a:t>bool </a:t>
          </a:r>
          <a:r>
            <a:rPr lang="en-US" sz="1500" kern="1200" dirty="0" err="1">
              <a:solidFill>
                <a:schemeClr val="tx1"/>
              </a:solidFill>
            </a:rPr>
            <a:t>changePwd</a:t>
          </a:r>
          <a:r>
            <a:rPr lang="en-US" sz="1500" kern="1200" dirty="0">
              <a:solidFill>
                <a:schemeClr val="tx1"/>
              </a:solidFill>
            </a:rPr>
            <a:t>(string);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>
              <a:solidFill>
                <a:schemeClr val="tx1"/>
              </a:solidFill>
            </a:rPr>
            <a:t>void play();</a:t>
          </a:r>
          <a:r>
            <a:rPr lang="zh-CN" altLang="en-US" sz="1500" kern="1200" dirty="0">
              <a:solidFill>
                <a:schemeClr val="tx1"/>
              </a:solidFill>
            </a:rPr>
            <a:t> </a:t>
          </a:r>
          <a:endParaRPr lang="en-US" sz="1500" kern="1200" dirty="0"/>
        </a:p>
      </dsp:txBody>
      <dsp:txXfrm>
        <a:off x="5792870" y="2622072"/>
        <a:ext cx="3607810" cy="13110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C980F-B95D-4397-9B69-245CC7317909}" type="datetimeFigureOut">
              <a:rPr lang="en-US" smtClean="0"/>
              <a:t>2020-10-22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311E-BE74-4714-BC68-A90C4A717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523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C980F-B95D-4397-9B69-245CC7317909}" type="datetimeFigureOut">
              <a:rPr lang="en-US" smtClean="0"/>
              <a:t>2020-10-22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311E-BE74-4714-BC68-A90C4A717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513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C980F-B95D-4397-9B69-245CC7317909}" type="datetimeFigureOut">
              <a:rPr lang="en-US" smtClean="0"/>
              <a:t>2020-10-22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311E-BE74-4714-BC68-A90C4A717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069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C980F-B95D-4397-9B69-245CC7317909}" type="datetimeFigureOut">
              <a:rPr lang="en-US" smtClean="0"/>
              <a:t>2020-10-22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311E-BE74-4714-BC68-A90C4A717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262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C980F-B95D-4397-9B69-245CC7317909}" type="datetimeFigureOut">
              <a:rPr lang="en-US" smtClean="0"/>
              <a:t>2020-10-22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311E-BE74-4714-BC68-A90C4A717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177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C980F-B95D-4397-9B69-245CC7317909}" type="datetimeFigureOut">
              <a:rPr lang="en-US" smtClean="0"/>
              <a:t>2020-10-22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311E-BE74-4714-BC68-A90C4A717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098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C980F-B95D-4397-9B69-245CC7317909}" type="datetimeFigureOut">
              <a:rPr lang="en-US" smtClean="0"/>
              <a:t>2020-10-22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311E-BE74-4714-BC68-A90C4A7175F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985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C980F-B95D-4397-9B69-245CC7317909}" type="datetimeFigureOut">
              <a:rPr lang="en-US" smtClean="0"/>
              <a:t>2020-10-22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311E-BE74-4714-BC68-A90C4A717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172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C980F-B95D-4397-9B69-245CC7317909}" type="datetimeFigureOut">
              <a:rPr lang="en-US" smtClean="0"/>
              <a:t>2020-10-22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311E-BE74-4714-BC68-A90C4A717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297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C980F-B95D-4397-9B69-245CC7317909}" type="datetimeFigureOut">
              <a:rPr lang="en-US" smtClean="0"/>
              <a:t>2020-10-22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311E-BE74-4714-BC68-A90C4A717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204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570C980F-B95D-4397-9B69-245CC7317909}" type="datetimeFigureOut">
              <a:rPr lang="en-US" smtClean="0"/>
              <a:t>2020-10-22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311E-BE74-4714-BC68-A90C4A717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55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570C980F-B95D-4397-9B69-245CC7317909}" type="datetimeFigureOut">
              <a:rPr lang="en-US" smtClean="0"/>
              <a:t>2020-10-22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C4C9311E-BE74-4714-BC68-A90C4A717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554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FA4375-2ED4-4E95-A2B5-F20DE93B29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Dash </a:t>
            </a:r>
            <a:r>
              <a:rPr lang="zh-CN" altLang="en-US" dirty="0"/>
              <a:t>项目设计文档</a:t>
            </a:r>
            <a:endParaRPr 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94B1A84-AAC2-4324-80A5-29B66D9466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6850" y="4474851"/>
            <a:ext cx="2420443" cy="1320231"/>
          </a:xfrm>
        </p:spPr>
        <p:txBody>
          <a:bodyPr/>
          <a:lstStyle/>
          <a:p>
            <a:pPr algn="r"/>
            <a:r>
              <a:rPr lang="en-US" dirty="0"/>
              <a:t>                                                    181830044 </a:t>
            </a:r>
            <a:r>
              <a:rPr lang="zh-CN" altLang="en-US" dirty="0"/>
              <a:t>董宸郅</a:t>
            </a:r>
            <a:endParaRPr lang="en-US" altLang="zh-CN" dirty="0"/>
          </a:p>
          <a:p>
            <a:pPr algn="r"/>
            <a:r>
              <a:rPr lang="en-US" dirty="0"/>
              <a:t>2020.10</a:t>
            </a:r>
          </a:p>
        </p:txBody>
      </p:sp>
    </p:spTree>
    <p:extLst>
      <p:ext uri="{BB962C8B-B14F-4D97-AF65-F5344CB8AC3E}">
        <p14:creationId xmlns:p14="http://schemas.microsoft.com/office/powerpoint/2010/main" val="3334701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4CB98E9F-3A91-4454-B376-61DB6083D7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99" y="347622"/>
            <a:ext cx="2942682" cy="2033912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935675E7-B814-4D70-9828-4C3412E9C4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463" y="2626944"/>
            <a:ext cx="7115074" cy="3889902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B06E781D-BF51-4A0D-A521-26824305D6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5839" y="347622"/>
            <a:ext cx="3244276" cy="2033912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C3FF1D35-E7A8-4487-9C4D-5186064ABF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6636" y="347622"/>
            <a:ext cx="3678727" cy="2033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376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B11609-87F4-4DAA-BB24-4A759BFDA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631629"/>
            <a:ext cx="7729728" cy="1594742"/>
          </a:xfrm>
        </p:spPr>
        <p:txBody>
          <a:bodyPr>
            <a:normAutofit/>
          </a:bodyPr>
          <a:lstStyle/>
          <a:p>
            <a:pPr algn="r"/>
            <a:r>
              <a:rPr lang="en-US" altLang="zh-CN" sz="4000" b="1" dirty="0"/>
              <a:t>The End…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217955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990702-5D96-4305-9F06-3AB05367B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zh-CN" altLang="en-US" dirty="0"/>
              <a:t>概述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E31B7F-C9F1-4A04-84F8-A021A1C90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Dash</a:t>
            </a:r>
            <a:r>
              <a:rPr lang="zh-CN" altLang="en-US" dirty="0"/>
              <a:t>的设计思路来源于经典的</a:t>
            </a:r>
            <a:r>
              <a:rPr lang="zh-CN" altLang="en-US"/>
              <a:t>飞机大战、节奏大师、俄罗斯</a:t>
            </a:r>
            <a:r>
              <a:rPr lang="zh-CN" altLang="en-US" dirty="0"/>
              <a:t>方块等游戏。</a:t>
            </a:r>
            <a:endParaRPr lang="en-US" altLang="zh-CN" dirty="0"/>
          </a:p>
          <a:p>
            <a:r>
              <a:rPr lang="zh-CN" altLang="en-US" dirty="0"/>
              <a:t>游戏中，文本以单个字符的形式从控制台上方不断落下，玩家需要在字符掉落到分隔线之前完成对应按键的敲击，以获取得分。</a:t>
            </a:r>
            <a:endParaRPr lang="en-US" altLang="zh-CN" dirty="0"/>
          </a:p>
          <a:p>
            <a:r>
              <a:rPr lang="zh-CN" altLang="en-US" dirty="0"/>
              <a:t>游戏分为若干个难度，难度的区别主要表现在字符下降的速度。</a:t>
            </a:r>
            <a:endParaRPr lang="en-US" altLang="zh-CN" dirty="0"/>
          </a:p>
          <a:p>
            <a:r>
              <a:rPr lang="zh-CN" altLang="en-US" dirty="0"/>
              <a:t>除主体游戏外，本程序还为普通用户和管理员设计了不同的操作内容和权限，详见后续讲解。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277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D6173E-56E7-4144-8393-AE5A169D3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731724"/>
            <a:ext cx="7729728" cy="1188720"/>
          </a:xfrm>
        </p:spPr>
        <p:txBody>
          <a:bodyPr/>
          <a:lstStyle/>
          <a:p>
            <a:pPr algn="r"/>
            <a:r>
              <a:rPr lang="zh-CN" altLang="en-US" dirty="0"/>
              <a:t>模块划分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1B68C0-22CC-4F23-A79B-516CBF145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148768"/>
            <a:ext cx="7729728" cy="4219956"/>
          </a:xfrm>
        </p:spPr>
        <p:txBody>
          <a:bodyPr>
            <a:normAutofit/>
          </a:bodyPr>
          <a:lstStyle/>
          <a:p>
            <a:r>
              <a:rPr lang="en-US" dirty="0"/>
              <a:t>1. </a:t>
            </a:r>
            <a:r>
              <a:rPr lang="en-US" altLang="zh-CN" dirty="0"/>
              <a:t>Game</a:t>
            </a:r>
          </a:p>
          <a:p>
            <a:pPr lvl="1"/>
            <a:r>
              <a:rPr lang="zh-CN" altLang="en-US" dirty="0"/>
              <a:t>游戏的运行</a:t>
            </a:r>
            <a:endParaRPr lang="en-US" altLang="zh-CN" dirty="0"/>
          </a:p>
          <a:p>
            <a:pPr lvl="1"/>
            <a:r>
              <a:rPr lang="zh-CN" altLang="en-US" dirty="0"/>
              <a:t>游戏记录的结算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2. </a:t>
            </a:r>
            <a:r>
              <a:rPr lang="en-US" altLang="zh-CN" dirty="0"/>
              <a:t>User</a:t>
            </a:r>
          </a:p>
          <a:p>
            <a:pPr lvl="1"/>
            <a:r>
              <a:rPr lang="zh-CN" altLang="en-US" dirty="0"/>
              <a:t>玩家信息的初始化、修改</a:t>
            </a:r>
            <a:endParaRPr lang="en-US" altLang="zh-CN" dirty="0"/>
          </a:p>
          <a:p>
            <a:pPr lvl="1"/>
            <a:r>
              <a:rPr lang="zh-CN" altLang="en-US" dirty="0"/>
              <a:t>游戏记录的存储、查阅</a:t>
            </a:r>
            <a:endParaRPr lang="en-US" altLang="zh-CN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3.  </a:t>
            </a:r>
            <a:r>
              <a:rPr lang="en-US" altLang="zh-CN" dirty="0"/>
              <a:t>Admin</a:t>
            </a:r>
          </a:p>
          <a:p>
            <a:pPr lvl="1"/>
            <a:r>
              <a:rPr lang="zh-CN" altLang="en-US" dirty="0"/>
              <a:t>程序整体的运行逻辑控制</a:t>
            </a:r>
            <a:endParaRPr lang="en-US" altLang="zh-CN" dirty="0"/>
          </a:p>
          <a:p>
            <a:pPr lvl="1"/>
            <a:r>
              <a:rPr lang="zh-CN" altLang="en-US" dirty="0"/>
              <a:t>游戏生成信息的维护、修改、存取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348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060098-9A0C-4653-8717-6EC25C300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6678" y="2843587"/>
            <a:ext cx="9478643" cy="585413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FYI</a:t>
            </a:r>
            <a:r>
              <a:rPr lang="zh-CN" altLang="en-US" sz="2400" dirty="0"/>
              <a:t>：以下仅展示各类的核心成员，一些辅助变量、函数不再冗述</a:t>
            </a:r>
            <a:r>
              <a:rPr lang="en-US" altLang="zh-CN" sz="2400" dirty="0"/>
              <a:t>…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17664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EBEBDB-CA5D-48EC-9AD6-FAF2E76E4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95897"/>
            <a:ext cx="7729728" cy="1188720"/>
          </a:xfrm>
        </p:spPr>
        <p:txBody>
          <a:bodyPr/>
          <a:lstStyle/>
          <a:p>
            <a:pPr algn="r"/>
            <a:r>
              <a:rPr lang="en-US" altLang="zh-CN" dirty="0"/>
              <a:t>Game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F2EC03-083A-4141-BACF-A49A009E0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496820"/>
            <a:ext cx="7729728" cy="5361180"/>
          </a:xfrm>
        </p:spPr>
        <p:txBody>
          <a:bodyPr>
            <a:normAutofit lnSpcReduction="10000"/>
          </a:bodyPr>
          <a:lstStyle/>
          <a:p>
            <a:pPr lvl="1"/>
            <a:r>
              <a:rPr lang="en-US" sz="1800" dirty="0"/>
              <a:t>class Game</a:t>
            </a:r>
          </a:p>
          <a:p>
            <a:pPr lvl="1"/>
            <a:r>
              <a:rPr lang="en-US" sz="1800" dirty="0"/>
              <a:t>{</a:t>
            </a:r>
          </a:p>
          <a:p>
            <a:pPr lvl="1"/>
            <a:r>
              <a:rPr lang="en-US" sz="1800" dirty="0"/>
              <a:t>private:</a:t>
            </a:r>
          </a:p>
          <a:p>
            <a:pPr lvl="1"/>
            <a:r>
              <a:rPr lang="en-US" sz="1800" dirty="0"/>
              <a:t>	</a:t>
            </a:r>
            <a:r>
              <a:rPr lang="en-US" sz="1800" dirty="0">
                <a:solidFill>
                  <a:srgbClr val="FF0000"/>
                </a:solidFill>
              </a:rPr>
              <a:t>static</a:t>
            </a:r>
            <a:r>
              <a:rPr lang="en-US" sz="1800" dirty="0"/>
              <a:t> Game* g;	//</a:t>
            </a:r>
            <a:r>
              <a:rPr lang="zh-CN" altLang="en-US" sz="1800" dirty="0"/>
              <a:t>保证</a:t>
            </a:r>
            <a:r>
              <a:rPr lang="en-US" sz="1800" dirty="0"/>
              <a:t>Game</a:t>
            </a:r>
            <a:r>
              <a:rPr lang="zh-CN" altLang="en-US" sz="1800" dirty="0"/>
              <a:t>类</a:t>
            </a:r>
            <a:r>
              <a:rPr lang="zh-CN" altLang="en-US" sz="1800" dirty="0">
                <a:solidFill>
                  <a:srgbClr val="FF0000"/>
                </a:solidFill>
              </a:rPr>
              <a:t>仅有一个实例</a:t>
            </a:r>
            <a:endParaRPr lang="en-US" altLang="zh-CN" sz="1800" dirty="0">
              <a:solidFill>
                <a:srgbClr val="FF0000"/>
              </a:solidFill>
            </a:endParaRPr>
          </a:p>
          <a:p>
            <a:pPr lvl="1"/>
            <a:r>
              <a:rPr lang="zh-CN" altLang="en-US" sz="1800" dirty="0"/>
              <a:t>	</a:t>
            </a:r>
            <a:r>
              <a:rPr lang="en-US" sz="1800" dirty="0"/>
              <a:t>float duration; 	</a:t>
            </a:r>
            <a:r>
              <a:rPr lang="en-US" altLang="zh-CN" sz="1800" dirty="0"/>
              <a:t>//</a:t>
            </a:r>
            <a:r>
              <a:rPr lang="zh-CN" altLang="en-US" sz="1800" dirty="0"/>
              <a:t>游戏持续时间 </a:t>
            </a:r>
            <a:endParaRPr lang="en-US" sz="1800" dirty="0"/>
          </a:p>
          <a:p>
            <a:pPr lvl="1"/>
            <a:r>
              <a:rPr lang="zh-CN" altLang="en-US" sz="1800" dirty="0"/>
              <a:t>	</a:t>
            </a:r>
            <a:r>
              <a:rPr lang="en-US" sz="1800" dirty="0"/>
              <a:t>float correctness;	//</a:t>
            </a:r>
            <a:r>
              <a:rPr lang="zh-CN" altLang="en-US" sz="1800" dirty="0"/>
              <a:t>正确率</a:t>
            </a:r>
          </a:p>
          <a:p>
            <a:pPr lvl="1"/>
            <a:r>
              <a:rPr lang="zh-CN" altLang="en-US" sz="1800" dirty="0"/>
              <a:t>	</a:t>
            </a:r>
            <a:r>
              <a:rPr lang="en-US" sz="1800" dirty="0"/>
              <a:t>int score = 0;	//</a:t>
            </a:r>
            <a:r>
              <a:rPr lang="zh-CN" altLang="en-US" sz="1800" dirty="0"/>
              <a:t>游戏得分</a:t>
            </a:r>
          </a:p>
          <a:p>
            <a:pPr lvl="1"/>
            <a:r>
              <a:rPr lang="zh-CN" altLang="en-US" sz="1800" dirty="0"/>
              <a:t>	</a:t>
            </a:r>
            <a:r>
              <a:rPr lang="en-US" sz="1800" dirty="0"/>
              <a:t>difficulty diff;	//</a:t>
            </a:r>
            <a:r>
              <a:rPr lang="zh-CN" altLang="en-US" sz="1800" dirty="0"/>
              <a:t>难度等级</a:t>
            </a:r>
            <a:endParaRPr lang="en-US" altLang="zh-CN" sz="1800" dirty="0"/>
          </a:p>
          <a:p>
            <a:pPr lvl="1"/>
            <a:r>
              <a:rPr lang="en-US" altLang="zh-CN" sz="1800" dirty="0"/>
              <a:t>	void </a:t>
            </a:r>
            <a:r>
              <a:rPr lang="en-US" altLang="zh-CN" sz="1800" dirty="0" err="1">
                <a:highlight>
                  <a:srgbClr val="FFFF00"/>
                </a:highlight>
              </a:rPr>
              <a:t>checkInput</a:t>
            </a:r>
            <a:r>
              <a:rPr lang="en-US" altLang="zh-CN" sz="1800" dirty="0"/>
              <a:t>();	//</a:t>
            </a:r>
            <a:r>
              <a:rPr lang="zh-CN" altLang="en-US" sz="1800" dirty="0"/>
              <a:t>检查输入是否正确 </a:t>
            </a:r>
            <a:r>
              <a:rPr lang="zh-CN" altLang="en-US" sz="1800" dirty="0">
                <a:solidFill>
                  <a:srgbClr val="FF0000"/>
                </a:solidFill>
              </a:rPr>
              <a:t>多线程</a:t>
            </a:r>
            <a:endParaRPr lang="en-US" altLang="zh-CN" sz="1800" dirty="0">
              <a:solidFill>
                <a:srgbClr val="FF0000"/>
              </a:solidFill>
            </a:endParaRPr>
          </a:p>
          <a:p>
            <a:pPr lvl="1"/>
            <a:r>
              <a:rPr lang="en-US" sz="1800" dirty="0"/>
              <a:t>public:</a:t>
            </a:r>
          </a:p>
          <a:p>
            <a:pPr lvl="1"/>
            <a:r>
              <a:rPr lang="en-US" sz="1800" dirty="0"/>
              <a:t>	static Game* </a:t>
            </a:r>
            <a:r>
              <a:rPr lang="en-US" sz="1800" dirty="0" err="1"/>
              <a:t>getInstance</a:t>
            </a:r>
            <a:r>
              <a:rPr lang="en-US" sz="1800" dirty="0"/>
              <a:t>(string str, float du, difficulty di); </a:t>
            </a:r>
          </a:p>
          <a:p>
            <a:pPr lvl="1"/>
            <a:r>
              <a:rPr lang="en-US" sz="1800" dirty="0"/>
              <a:t>       void </a:t>
            </a:r>
            <a:r>
              <a:rPr lang="en-US" sz="1800" dirty="0" err="1">
                <a:highlight>
                  <a:srgbClr val="FFFF00"/>
                </a:highlight>
              </a:rPr>
              <a:t>mainGame</a:t>
            </a:r>
            <a:r>
              <a:rPr lang="en-US" sz="1800" dirty="0"/>
              <a:t>();	//</a:t>
            </a:r>
            <a:r>
              <a:rPr lang="zh-CN" altLang="en-US" sz="1800" dirty="0"/>
              <a:t>负责游戏的主体逻辑及画面的构建、刷新</a:t>
            </a:r>
            <a:endParaRPr lang="en-US" sz="1800" dirty="0"/>
          </a:p>
          <a:p>
            <a:pPr lvl="1"/>
            <a:r>
              <a:rPr lang="en-US" sz="1800" dirty="0"/>
              <a:t>	</a:t>
            </a:r>
            <a:r>
              <a:rPr lang="en-US" sz="1800" dirty="0">
                <a:solidFill>
                  <a:srgbClr val="FF0000"/>
                </a:solidFill>
              </a:rPr>
              <a:t>friend</a:t>
            </a:r>
            <a:r>
              <a:rPr lang="en-US" sz="1800" dirty="0"/>
              <a:t> class Admin;</a:t>
            </a:r>
          </a:p>
          <a:p>
            <a:pPr lvl="1"/>
            <a:r>
              <a:rPr lang="en-US" sz="1800" dirty="0"/>
              <a:t>};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AB053CD-7E55-4F52-B0A6-2EBE6C721853}"/>
              </a:ext>
            </a:extLst>
          </p:cNvPr>
          <p:cNvSpPr txBox="1"/>
          <p:nvPr/>
        </p:nvSpPr>
        <p:spPr>
          <a:xfrm>
            <a:off x="8398502" y="3429000"/>
            <a:ext cx="34304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enum</a:t>
            </a:r>
            <a:r>
              <a:rPr lang="en-US" dirty="0"/>
              <a:t> difficulty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EASY, MEDIUM, HARD, HELL</a:t>
            </a:r>
          </a:p>
          <a:p>
            <a:r>
              <a:rPr lang="en-US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539310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EBEBDB-CA5D-48EC-9AD6-FAF2E76E4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95897"/>
            <a:ext cx="7729728" cy="1188720"/>
          </a:xfrm>
        </p:spPr>
        <p:txBody>
          <a:bodyPr/>
          <a:lstStyle/>
          <a:p>
            <a:pPr algn="r"/>
            <a:r>
              <a:rPr lang="en-US" altLang="zh-CN" dirty="0"/>
              <a:t>User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F2EC03-083A-4141-BACF-A49A009E0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496820"/>
            <a:ext cx="7729728" cy="5361180"/>
          </a:xfrm>
        </p:spPr>
        <p:txBody>
          <a:bodyPr>
            <a:normAutofit/>
          </a:bodyPr>
          <a:lstStyle/>
          <a:p>
            <a:pPr lvl="1"/>
            <a:r>
              <a:rPr lang="en-US" sz="2000" dirty="0"/>
              <a:t>//</a:t>
            </a:r>
            <a:r>
              <a:rPr lang="zh-CN" altLang="en-US" sz="2000" dirty="0"/>
              <a:t>一次游戏的记录</a:t>
            </a:r>
            <a:endParaRPr lang="en-US" sz="2000" dirty="0"/>
          </a:p>
          <a:p>
            <a:pPr lvl="1"/>
            <a:r>
              <a:rPr lang="en-US" sz="2000" dirty="0"/>
              <a:t>struct record</a:t>
            </a:r>
          </a:p>
          <a:p>
            <a:pPr lvl="1"/>
            <a:r>
              <a:rPr lang="en-US" sz="2000" dirty="0"/>
              <a:t>{</a:t>
            </a:r>
          </a:p>
          <a:p>
            <a:pPr lvl="1"/>
            <a:r>
              <a:rPr lang="en-US" sz="2000" dirty="0"/>
              <a:t>	int index;		//</a:t>
            </a:r>
            <a:r>
              <a:rPr lang="zh-CN" altLang="en-US" sz="2000" dirty="0"/>
              <a:t>记录编号</a:t>
            </a:r>
          </a:p>
          <a:p>
            <a:pPr lvl="1"/>
            <a:r>
              <a:rPr lang="zh-CN" altLang="en-US" sz="2000" dirty="0"/>
              <a:t>	</a:t>
            </a:r>
            <a:r>
              <a:rPr lang="en-US" sz="2000" dirty="0"/>
              <a:t>difficulty diff;		//</a:t>
            </a:r>
            <a:r>
              <a:rPr lang="zh-CN" altLang="en-US" sz="2000" dirty="0"/>
              <a:t>难度等级</a:t>
            </a:r>
          </a:p>
          <a:p>
            <a:pPr lvl="1"/>
            <a:r>
              <a:rPr lang="zh-CN" altLang="en-US" sz="2000" dirty="0"/>
              <a:t>	</a:t>
            </a:r>
            <a:r>
              <a:rPr lang="en-US" sz="2000" dirty="0"/>
              <a:t>int score;		//</a:t>
            </a:r>
            <a:r>
              <a:rPr lang="zh-CN" altLang="en-US" sz="2000" dirty="0"/>
              <a:t>得分</a:t>
            </a:r>
          </a:p>
          <a:p>
            <a:pPr lvl="1"/>
            <a:r>
              <a:rPr lang="zh-CN" altLang="en-US" sz="2000" dirty="0"/>
              <a:t>	</a:t>
            </a:r>
            <a:r>
              <a:rPr lang="en-US" sz="2000" dirty="0"/>
              <a:t>float duration;		//</a:t>
            </a:r>
            <a:r>
              <a:rPr lang="zh-CN" altLang="en-US" sz="2000" dirty="0"/>
              <a:t>持续时间</a:t>
            </a:r>
            <a:endParaRPr lang="en-US" sz="2000" dirty="0"/>
          </a:p>
          <a:p>
            <a:pPr lvl="1"/>
            <a:r>
              <a:rPr lang="en-US" sz="2000" dirty="0"/>
              <a:t>	float correctness;		//</a:t>
            </a:r>
            <a:r>
              <a:rPr lang="zh-CN" altLang="en-US" sz="2000" dirty="0"/>
              <a:t>正确率</a:t>
            </a:r>
          </a:p>
          <a:p>
            <a:pPr lvl="1"/>
            <a:r>
              <a:rPr lang="en-US" sz="2000" dirty="0"/>
              <a:t>};</a:t>
            </a:r>
          </a:p>
          <a:p>
            <a:pPr lvl="1"/>
            <a:endParaRPr lang="en-US" sz="1800" dirty="0"/>
          </a:p>
          <a:p>
            <a:pPr lvl="1"/>
            <a:r>
              <a:rPr lang="zh-CN" altLang="en-US" sz="1800" dirty="0">
                <a:solidFill>
                  <a:srgbClr val="FF0000"/>
                </a:solidFill>
              </a:rPr>
              <a:t>与</a:t>
            </a:r>
            <a:r>
              <a:rPr lang="en-US" altLang="zh-CN" sz="1800" dirty="0">
                <a:solidFill>
                  <a:srgbClr val="FF0000"/>
                </a:solidFill>
              </a:rPr>
              <a:t>Game</a:t>
            </a:r>
            <a:r>
              <a:rPr lang="zh-CN" altLang="en-US" sz="1800" dirty="0">
                <a:solidFill>
                  <a:srgbClr val="FF0000"/>
                </a:solidFill>
              </a:rPr>
              <a:t>类的相关成员一一对应！</a:t>
            </a:r>
            <a:endParaRPr 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3012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EBEBDB-CA5D-48EC-9AD6-FAF2E76E4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95897"/>
            <a:ext cx="7729728" cy="1188720"/>
          </a:xfrm>
        </p:spPr>
        <p:txBody>
          <a:bodyPr/>
          <a:lstStyle/>
          <a:p>
            <a:pPr algn="r"/>
            <a:r>
              <a:rPr lang="en-US" altLang="zh-CN" dirty="0"/>
              <a:t>User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F2EC03-083A-4141-BACF-A49A009E0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496820"/>
            <a:ext cx="7729728" cy="5361180"/>
          </a:xfrm>
        </p:spPr>
        <p:txBody>
          <a:bodyPr>
            <a:normAutofit fontScale="85000" lnSpcReduction="20000"/>
          </a:bodyPr>
          <a:lstStyle/>
          <a:p>
            <a:pPr lvl="1"/>
            <a:r>
              <a:rPr lang="en-US" sz="1800" dirty="0"/>
              <a:t>class User</a:t>
            </a:r>
          </a:p>
          <a:p>
            <a:pPr lvl="1"/>
            <a:r>
              <a:rPr lang="en-US" sz="1800" dirty="0"/>
              <a:t>{</a:t>
            </a:r>
          </a:p>
          <a:p>
            <a:pPr lvl="1"/>
            <a:r>
              <a:rPr lang="en-US" sz="1800" dirty="0"/>
              <a:t>private:</a:t>
            </a:r>
          </a:p>
          <a:p>
            <a:pPr lvl="1"/>
            <a:r>
              <a:rPr lang="en-US" sz="1800" dirty="0"/>
              <a:t>	string id;			//</a:t>
            </a:r>
            <a:r>
              <a:rPr lang="zh-CN" altLang="en-US" sz="1800" dirty="0"/>
              <a:t>唯一标识符</a:t>
            </a:r>
          </a:p>
          <a:p>
            <a:pPr lvl="1"/>
            <a:r>
              <a:rPr lang="zh-CN" altLang="en-US" sz="1800" dirty="0"/>
              <a:t>	</a:t>
            </a:r>
            <a:r>
              <a:rPr lang="en-US" sz="1800" dirty="0"/>
              <a:t>string nickname;		//</a:t>
            </a:r>
            <a:r>
              <a:rPr lang="zh-CN" altLang="en-US" sz="1800" dirty="0"/>
              <a:t>昵称</a:t>
            </a:r>
          </a:p>
          <a:p>
            <a:pPr lvl="1"/>
            <a:r>
              <a:rPr lang="zh-CN" altLang="en-US" sz="1800" dirty="0"/>
              <a:t>	</a:t>
            </a:r>
            <a:r>
              <a:rPr lang="en-US" sz="1800" dirty="0"/>
              <a:t>string </a:t>
            </a:r>
            <a:r>
              <a:rPr lang="en-US" sz="1800" dirty="0" err="1"/>
              <a:t>pwd</a:t>
            </a:r>
            <a:r>
              <a:rPr lang="en-US" sz="1800" dirty="0"/>
              <a:t>;			//</a:t>
            </a:r>
            <a:r>
              <a:rPr lang="zh-CN" altLang="en-US" sz="1800" dirty="0"/>
              <a:t>密码</a:t>
            </a:r>
            <a:endParaRPr lang="en-US" altLang="zh-CN" sz="1800" dirty="0"/>
          </a:p>
          <a:p>
            <a:pPr lvl="1"/>
            <a:r>
              <a:rPr lang="zh-CN" altLang="en-US" sz="1800" dirty="0"/>
              <a:t>	</a:t>
            </a:r>
            <a:r>
              <a:rPr lang="en-US" sz="1800" dirty="0"/>
              <a:t>vector&lt;record&gt; records;	//</a:t>
            </a:r>
            <a:r>
              <a:rPr lang="zh-CN" altLang="en-US" sz="1800" dirty="0"/>
              <a:t>练习记录</a:t>
            </a:r>
          </a:p>
          <a:p>
            <a:pPr lvl="1"/>
            <a:r>
              <a:rPr lang="en-US" sz="1800" dirty="0"/>
              <a:t>public:</a:t>
            </a:r>
          </a:p>
          <a:p>
            <a:pPr lvl="1"/>
            <a:r>
              <a:rPr lang="en-US" sz="1800" dirty="0"/>
              <a:t>	//</a:t>
            </a:r>
            <a:r>
              <a:rPr lang="zh-CN" altLang="en-US" sz="1800" dirty="0">
                <a:highlight>
                  <a:srgbClr val="FFFF00"/>
                </a:highlight>
              </a:rPr>
              <a:t>每个用户都用一个单独文件存储，文件名即为</a:t>
            </a:r>
            <a:r>
              <a:rPr lang="en-US" sz="1800" dirty="0">
                <a:highlight>
                  <a:srgbClr val="FFFF00"/>
                </a:highlight>
              </a:rPr>
              <a:t>id</a:t>
            </a:r>
          </a:p>
          <a:p>
            <a:pPr lvl="1"/>
            <a:r>
              <a:rPr lang="en-US" altLang="zh-CN" sz="1800" dirty="0"/>
              <a:t>         //</a:t>
            </a:r>
            <a:r>
              <a:rPr lang="zh-CN" altLang="en-US" sz="1800" dirty="0">
                <a:highlight>
                  <a:srgbClr val="FFFF00"/>
                </a:highlight>
              </a:rPr>
              <a:t>所有</a:t>
            </a:r>
            <a:r>
              <a:rPr lang="en-US" sz="1800" dirty="0">
                <a:highlight>
                  <a:srgbClr val="FFFF00"/>
                </a:highlight>
              </a:rPr>
              <a:t>id</a:t>
            </a:r>
            <a:r>
              <a:rPr lang="zh-CN" altLang="en-US" sz="1800" dirty="0">
                <a:highlight>
                  <a:srgbClr val="FFFF00"/>
                </a:highlight>
              </a:rPr>
              <a:t>用</a:t>
            </a:r>
            <a:r>
              <a:rPr lang="en-US" altLang="zh-CN" sz="1800" dirty="0">
                <a:highlight>
                  <a:srgbClr val="FFFF00"/>
                </a:highlight>
              </a:rPr>
              <a:t>"</a:t>
            </a:r>
            <a:r>
              <a:rPr lang="en-US" sz="1800" dirty="0">
                <a:highlight>
                  <a:srgbClr val="FFFF00"/>
                </a:highlight>
              </a:rPr>
              <a:t>ids.txt"</a:t>
            </a:r>
            <a:r>
              <a:rPr lang="zh-CN" altLang="en-US" sz="1800" dirty="0">
                <a:highlight>
                  <a:srgbClr val="FFFF00"/>
                </a:highlight>
              </a:rPr>
              <a:t>另行存储</a:t>
            </a:r>
          </a:p>
          <a:p>
            <a:pPr lvl="1"/>
            <a:r>
              <a:rPr lang="zh-CN" altLang="en-US" sz="1800" dirty="0"/>
              <a:t>	</a:t>
            </a:r>
            <a:r>
              <a:rPr lang="en-US" sz="1800" dirty="0"/>
              <a:t>User(string id); </a:t>
            </a:r>
          </a:p>
          <a:p>
            <a:pPr lvl="1"/>
            <a:r>
              <a:rPr lang="en-US" sz="1800" dirty="0"/>
              <a:t>	User(string id, string nm, string </a:t>
            </a:r>
            <a:r>
              <a:rPr lang="en-US" sz="1800" dirty="0" err="1"/>
              <a:t>pwd</a:t>
            </a:r>
            <a:r>
              <a:rPr lang="en-US" sz="1800" dirty="0"/>
              <a:t>);		//</a:t>
            </a:r>
            <a:r>
              <a:rPr lang="zh-CN" altLang="en-US" sz="1800" dirty="0"/>
              <a:t>构造函数</a:t>
            </a:r>
            <a:r>
              <a:rPr lang="zh-CN" altLang="en-US" sz="1800" dirty="0">
                <a:solidFill>
                  <a:srgbClr val="FF0000"/>
                </a:solidFill>
              </a:rPr>
              <a:t>重载</a:t>
            </a:r>
            <a:endParaRPr lang="en-US" sz="1800" dirty="0">
              <a:solidFill>
                <a:srgbClr val="FF0000"/>
              </a:solidFill>
            </a:endParaRPr>
          </a:p>
          <a:p>
            <a:pPr lvl="1"/>
            <a:r>
              <a:rPr lang="en-US" sz="1800" dirty="0"/>
              <a:t>	void </a:t>
            </a:r>
            <a:r>
              <a:rPr lang="en-US" sz="1800" dirty="0" err="1"/>
              <a:t>displayRecord</a:t>
            </a:r>
            <a:r>
              <a:rPr lang="en-US" sz="1800" dirty="0"/>
              <a:t>();				//</a:t>
            </a:r>
            <a:r>
              <a:rPr lang="zh-CN" altLang="en-US" sz="1800" dirty="0"/>
              <a:t>展示练习记录</a:t>
            </a:r>
          </a:p>
          <a:p>
            <a:pPr lvl="1"/>
            <a:r>
              <a:rPr lang="zh-CN" altLang="en-US" sz="1800" dirty="0"/>
              <a:t>	</a:t>
            </a:r>
            <a:r>
              <a:rPr lang="en-US" sz="1800" dirty="0"/>
              <a:t>void </a:t>
            </a:r>
            <a:r>
              <a:rPr lang="en-US" sz="1800" dirty="0" err="1"/>
              <a:t>storeRecord</a:t>
            </a:r>
            <a:r>
              <a:rPr lang="en-US" sz="1800" dirty="0"/>
              <a:t>();				//</a:t>
            </a:r>
            <a:r>
              <a:rPr lang="zh-CN" altLang="en-US" sz="1800" dirty="0"/>
              <a:t>将记录保存到文件中</a:t>
            </a:r>
          </a:p>
          <a:p>
            <a:pPr lvl="1"/>
            <a:r>
              <a:rPr lang="zh-CN" altLang="en-US" sz="1800" dirty="0"/>
              <a:t>	</a:t>
            </a:r>
            <a:r>
              <a:rPr lang="en-US" sz="1800" dirty="0">
                <a:solidFill>
                  <a:srgbClr val="FF0000"/>
                </a:solidFill>
              </a:rPr>
              <a:t>friend</a:t>
            </a:r>
            <a:r>
              <a:rPr lang="en-US" sz="1800" dirty="0"/>
              <a:t> </a:t>
            </a:r>
            <a:r>
              <a:rPr lang="en-US" sz="1800" dirty="0" err="1"/>
              <a:t>ostream</a:t>
            </a:r>
            <a:r>
              <a:rPr lang="en-US" sz="1800" dirty="0"/>
              <a:t>&amp; operator&lt;&lt;(</a:t>
            </a:r>
            <a:r>
              <a:rPr lang="en-US" sz="1800" dirty="0" err="1"/>
              <a:t>ostream</a:t>
            </a:r>
            <a:r>
              <a:rPr lang="en-US" sz="1800" dirty="0"/>
              <a:t>&amp; </a:t>
            </a:r>
            <a:r>
              <a:rPr lang="en-US" sz="1800" dirty="0" err="1"/>
              <a:t>os</a:t>
            </a:r>
            <a:r>
              <a:rPr lang="en-US" sz="1800" dirty="0"/>
              <a:t>, record&amp; r);	//</a:t>
            </a:r>
            <a:r>
              <a:rPr lang="zh-CN" altLang="en-US" sz="1800" dirty="0">
                <a:solidFill>
                  <a:srgbClr val="FF0000"/>
                </a:solidFill>
              </a:rPr>
              <a:t>重载</a:t>
            </a:r>
            <a:r>
              <a:rPr lang="en-US" sz="1800" dirty="0"/>
              <a:t>record</a:t>
            </a:r>
            <a:r>
              <a:rPr lang="zh-CN" altLang="en-US" sz="1800" dirty="0"/>
              <a:t>输出</a:t>
            </a:r>
          </a:p>
          <a:p>
            <a:pPr lvl="1"/>
            <a:r>
              <a:rPr lang="zh-CN" altLang="en-US" sz="1800" dirty="0"/>
              <a:t>	</a:t>
            </a:r>
            <a:r>
              <a:rPr lang="en-US" sz="1800" dirty="0">
                <a:solidFill>
                  <a:srgbClr val="FF0000"/>
                </a:solidFill>
              </a:rPr>
              <a:t>friend</a:t>
            </a:r>
            <a:r>
              <a:rPr lang="en-US" sz="1800" dirty="0"/>
              <a:t> class Admin;</a:t>
            </a:r>
          </a:p>
          <a:p>
            <a:pPr lvl="1"/>
            <a:r>
              <a:rPr lang="en-US" sz="1800" dirty="0"/>
              <a:t>};</a:t>
            </a:r>
            <a:endParaRPr 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323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EBEBDB-CA5D-48EC-9AD6-FAF2E76E4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95897"/>
            <a:ext cx="7729728" cy="1188720"/>
          </a:xfrm>
        </p:spPr>
        <p:txBody>
          <a:bodyPr/>
          <a:lstStyle/>
          <a:p>
            <a:pPr algn="r"/>
            <a:r>
              <a:rPr lang="en-US" altLang="zh-CN" dirty="0"/>
              <a:t>admin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F2EC03-083A-4141-BACF-A49A009E0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564" y="1496820"/>
            <a:ext cx="6054374" cy="5361180"/>
          </a:xfrm>
        </p:spPr>
        <p:txBody>
          <a:bodyPr>
            <a:normAutofit fontScale="92500" lnSpcReduction="20000"/>
          </a:bodyPr>
          <a:lstStyle/>
          <a:p>
            <a:pPr lvl="1"/>
            <a:r>
              <a:rPr lang="en-US" sz="1800" dirty="0">
                <a:solidFill>
                  <a:schemeClr val="tx1"/>
                </a:solidFill>
              </a:rPr>
              <a:t>class Admin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{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private: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        //</a:t>
            </a:r>
            <a:r>
              <a:rPr lang="zh-CN" altLang="en-US" sz="1800" dirty="0">
                <a:solidFill>
                  <a:schemeClr val="tx1"/>
                </a:solidFill>
              </a:rPr>
              <a:t>保证</a:t>
            </a:r>
            <a:r>
              <a:rPr lang="en-US" sz="1800" dirty="0">
                <a:solidFill>
                  <a:schemeClr val="tx1"/>
                </a:solidFill>
              </a:rPr>
              <a:t>Admin</a:t>
            </a:r>
            <a:r>
              <a:rPr lang="zh-CN" altLang="en-US" sz="1800" dirty="0">
                <a:solidFill>
                  <a:schemeClr val="tx1"/>
                </a:solidFill>
              </a:rPr>
              <a:t>类</a:t>
            </a:r>
            <a:r>
              <a:rPr lang="zh-CN" altLang="en-US" sz="1800" dirty="0">
                <a:solidFill>
                  <a:srgbClr val="FF0000"/>
                </a:solidFill>
              </a:rPr>
              <a:t>仅有一个实例</a:t>
            </a:r>
            <a:endParaRPr lang="en-US" sz="1800" dirty="0">
              <a:solidFill>
                <a:srgbClr val="FF0000"/>
              </a:solidFill>
            </a:endParaRP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	</a:t>
            </a:r>
            <a:r>
              <a:rPr lang="en-US" sz="1800" dirty="0">
                <a:solidFill>
                  <a:srgbClr val="FF0000"/>
                </a:solidFill>
              </a:rPr>
              <a:t>static</a:t>
            </a:r>
            <a:r>
              <a:rPr lang="en-US" sz="1800" dirty="0">
                <a:solidFill>
                  <a:schemeClr val="tx1"/>
                </a:solidFill>
              </a:rPr>
              <a:t> Admin* a;</a:t>
            </a:r>
            <a:endParaRPr lang="zh-CN" altLang="en-US" sz="1800" dirty="0">
              <a:solidFill>
                <a:schemeClr val="tx1"/>
              </a:solidFill>
            </a:endParaRPr>
          </a:p>
          <a:p>
            <a:pPr lvl="1"/>
            <a:r>
              <a:rPr lang="zh-CN" altLang="en-US" sz="1800" dirty="0">
                <a:solidFill>
                  <a:schemeClr val="tx1"/>
                </a:solidFill>
              </a:rPr>
              <a:t>	</a:t>
            </a:r>
            <a:r>
              <a:rPr lang="en-US" sz="1800" dirty="0">
                <a:solidFill>
                  <a:schemeClr val="tx1"/>
                </a:solidFill>
              </a:rPr>
              <a:t>map&lt;string, User&gt; users;	//</a:t>
            </a:r>
            <a:r>
              <a:rPr lang="zh-CN" altLang="en-US" sz="1800" dirty="0">
                <a:solidFill>
                  <a:schemeClr val="tx1"/>
                </a:solidFill>
              </a:rPr>
              <a:t>用户组成的</a:t>
            </a:r>
            <a:r>
              <a:rPr lang="zh-CN" altLang="en-US" sz="1800" dirty="0">
                <a:solidFill>
                  <a:srgbClr val="FF0000"/>
                </a:solidFill>
              </a:rPr>
              <a:t>字典</a:t>
            </a:r>
          </a:p>
          <a:p>
            <a:pPr lvl="1"/>
            <a:r>
              <a:rPr lang="zh-CN" altLang="en-US" sz="1800" dirty="0">
                <a:solidFill>
                  <a:schemeClr val="tx1"/>
                </a:solidFill>
              </a:rPr>
              <a:t>	</a:t>
            </a:r>
            <a:r>
              <a:rPr lang="en-US" sz="1800" dirty="0">
                <a:solidFill>
                  <a:schemeClr val="tx1"/>
                </a:solidFill>
              </a:rPr>
              <a:t>vector&lt;string&gt; </a:t>
            </a:r>
            <a:r>
              <a:rPr lang="en-US" sz="1800" dirty="0" err="1">
                <a:solidFill>
                  <a:schemeClr val="tx1"/>
                </a:solidFill>
              </a:rPr>
              <a:t>src</a:t>
            </a:r>
            <a:r>
              <a:rPr lang="en-US" sz="1800" dirty="0">
                <a:solidFill>
                  <a:schemeClr val="tx1"/>
                </a:solidFill>
              </a:rPr>
              <a:t>;		//</a:t>
            </a:r>
            <a:r>
              <a:rPr lang="zh-CN" altLang="en-US" sz="1800" dirty="0">
                <a:solidFill>
                  <a:schemeClr val="tx1"/>
                </a:solidFill>
              </a:rPr>
              <a:t>打字文本集合</a:t>
            </a:r>
          </a:p>
          <a:p>
            <a:pPr lvl="1"/>
            <a:r>
              <a:rPr lang="zh-CN" altLang="en-US" sz="1800" dirty="0">
                <a:solidFill>
                  <a:schemeClr val="tx1"/>
                </a:solidFill>
              </a:rPr>
              <a:t>	</a:t>
            </a:r>
            <a:r>
              <a:rPr lang="en-US" sz="1800" dirty="0">
                <a:solidFill>
                  <a:schemeClr val="tx1"/>
                </a:solidFill>
              </a:rPr>
              <a:t>User* </a:t>
            </a:r>
            <a:r>
              <a:rPr lang="en-US" sz="1800" dirty="0" err="1">
                <a:solidFill>
                  <a:schemeClr val="tx1"/>
                </a:solidFill>
              </a:rPr>
              <a:t>activeUser</a:t>
            </a:r>
            <a:r>
              <a:rPr lang="en-US" sz="1800" dirty="0">
                <a:solidFill>
                  <a:schemeClr val="tx1"/>
                </a:solidFill>
              </a:rPr>
              <a:t>;		//</a:t>
            </a:r>
            <a:r>
              <a:rPr lang="zh-CN" altLang="en-US" sz="1800" dirty="0">
                <a:solidFill>
                  <a:schemeClr val="tx1"/>
                </a:solidFill>
              </a:rPr>
              <a:t>当前活跃用户</a:t>
            </a:r>
            <a:endParaRPr lang="en-US" sz="1800" dirty="0">
              <a:solidFill>
                <a:schemeClr val="tx1"/>
              </a:solidFill>
            </a:endParaRP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	void </a:t>
            </a:r>
            <a:r>
              <a:rPr lang="en-US" sz="1800" dirty="0" err="1">
                <a:solidFill>
                  <a:schemeClr val="tx1"/>
                </a:solidFill>
              </a:rPr>
              <a:t>storeIDs</a:t>
            </a:r>
            <a:r>
              <a:rPr lang="en-US" sz="1800" dirty="0">
                <a:solidFill>
                  <a:schemeClr val="tx1"/>
                </a:solidFill>
              </a:rPr>
              <a:t>();		//</a:t>
            </a:r>
            <a:r>
              <a:rPr lang="zh-CN" altLang="en-US" sz="1800" dirty="0">
                <a:solidFill>
                  <a:schemeClr val="tx1"/>
                </a:solidFill>
              </a:rPr>
              <a:t>保存所有</a:t>
            </a:r>
            <a:r>
              <a:rPr lang="en-US" sz="1800" dirty="0">
                <a:solidFill>
                  <a:schemeClr val="tx1"/>
                </a:solidFill>
              </a:rPr>
              <a:t>id</a:t>
            </a:r>
            <a:r>
              <a:rPr lang="zh-CN" altLang="en-US" sz="1800" dirty="0">
                <a:solidFill>
                  <a:schemeClr val="tx1"/>
                </a:solidFill>
              </a:rPr>
              <a:t>至</a:t>
            </a:r>
            <a:r>
              <a:rPr lang="en-US" altLang="zh-CN" sz="1800" dirty="0">
                <a:solidFill>
                  <a:schemeClr val="tx1"/>
                </a:solidFill>
              </a:rPr>
              <a:t>"</a:t>
            </a:r>
            <a:r>
              <a:rPr lang="en-US" sz="1800" dirty="0">
                <a:solidFill>
                  <a:schemeClr val="tx1"/>
                </a:solidFill>
                <a:highlight>
                  <a:srgbClr val="FFFF00"/>
                </a:highlight>
              </a:rPr>
              <a:t>ids.txt</a:t>
            </a:r>
            <a:r>
              <a:rPr lang="en-US" sz="1800" dirty="0">
                <a:solidFill>
                  <a:schemeClr val="tx1"/>
                </a:solidFill>
              </a:rPr>
              <a:t>"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	void login();		//</a:t>
            </a:r>
            <a:r>
              <a:rPr lang="zh-CN" altLang="en-US" sz="1800" dirty="0">
                <a:solidFill>
                  <a:schemeClr val="tx1"/>
                </a:solidFill>
              </a:rPr>
              <a:t>登录</a:t>
            </a:r>
          </a:p>
          <a:p>
            <a:pPr lvl="1"/>
            <a:r>
              <a:rPr lang="zh-CN" altLang="en-US" sz="1800" dirty="0">
                <a:solidFill>
                  <a:schemeClr val="tx1"/>
                </a:solidFill>
              </a:rPr>
              <a:t>	</a:t>
            </a:r>
            <a:r>
              <a:rPr lang="en-US" sz="1800" dirty="0">
                <a:solidFill>
                  <a:schemeClr val="tx1"/>
                </a:solidFill>
              </a:rPr>
              <a:t>void </a:t>
            </a:r>
            <a:r>
              <a:rPr lang="en-US" sz="1800" dirty="0" err="1">
                <a:solidFill>
                  <a:schemeClr val="tx1"/>
                </a:solidFill>
              </a:rPr>
              <a:t>regist</a:t>
            </a:r>
            <a:r>
              <a:rPr lang="en-US" sz="1800" dirty="0">
                <a:solidFill>
                  <a:schemeClr val="tx1"/>
                </a:solidFill>
              </a:rPr>
              <a:t>();		//</a:t>
            </a:r>
            <a:r>
              <a:rPr lang="zh-CN" altLang="en-US" sz="1800" dirty="0">
                <a:solidFill>
                  <a:schemeClr val="tx1"/>
                </a:solidFill>
              </a:rPr>
              <a:t>注册</a:t>
            </a:r>
          </a:p>
          <a:p>
            <a:pPr lvl="1"/>
            <a:r>
              <a:rPr lang="zh-CN" altLang="en-US" sz="1800" dirty="0">
                <a:solidFill>
                  <a:schemeClr val="tx1"/>
                </a:solidFill>
              </a:rPr>
              <a:t>	</a:t>
            </a:r>
            <a:r>
              <a:rPr lang="en-US" sz="1800" dirty="0">
                <a:solidFill>
                  <a:schemeClr val="tx1"/>
                </a:solidFill>
              </a:rPr>
              <a:t>void </a:t>
            </a:r>
            <a:r>
              <a:rPr lang="en-US" sz="1800" dirty="0" err="1">
                <a:solidFill>
                  <a:schemeClr val="tx1"/>
                </a:solidFill>
              </a:rPr>
              <a:t>resetPwd</a:t>
            </a:r>
            <a:r>
              <a:rPr lang="en-US" sz="1800" dirty="0">
                <a:solidFill>
                  <a:schemeClr val="tx1"/>
                </a:solidFill>
              </a:rPr>
              <a:t>(string); 	//</a:t>
            </a:r>
            <a:r>
              <a:rPr lang="zh-CN" altLang="en-US" sz="1800" dirty="0">
                <a:solidFill>
                  <a:schemeClr val="tx1"/>
                </a:solidFill>
              </a:rPr>
              <a:t>重置密码</a:t>
            </a:r>
            <a:endParaRPr lang="en-US" sz="1800" dirty="0">
              <a:solidFill>
                <a:schemeClr val="tx1"/>
              </a:solidFill>
            </a:endParaRP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	bool </a:t>
            </a:r>
            <a:r>
              <a:rPr lang="en-US" sz="1800" dirty="0" err="1">
                <a:solidFill>
                  <a:schemeClr val="tx1"/>
                </a:solidFill>
              </a:rPr>
              <a:t>changePwd</a:t>
            </a:r>
            <a:r>
              <a:rPr lang="en-US" sz="1800" dirty="0">
                <a:solidFill>
                  <a:schemeClr val="tx1"/>
                </a:solidFill>
              </a:rPr>
              <a:t>(string);	//</a:t>
            </a:r>
            <a:r>
              <a:rPr lang="zh-CN" altLang="en-US" sz="1800" dirty="0">
                <a:solidFill>
                  <a:schemeClr val="tx1"/>
                </a:solidFill>
              </a:rPr>
              <a:t>更改密码</a:t>
            </a:r>
            <a:endParaRPr lang="en-US" sz="1800" dirty="0">
              <a:solidFill>
                <a:schemeClr val="tx1"/>
              </a:solidFill>
            </a:endParaRP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	void play();</a:t>
            </a:r>
            <a:r>
              <a:rPr lang="zh-CN" altLang="en-US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		//</a:t>
            </a:r>
            <a:r>
              <a:rPr lang="zh-CN" altLang="en-US" sz="1800" dirty="0">
                <a:solidFill>
                  <a:schemeClr val="tx1"/>
                </a:solidFill>
              </a:rPr>
              <a:t>加载游戏</a:t>
            </a:r>
            <a:endParaRPr lang="en-US" altLang="zh-CN" sz="1800" dirty="0">
              <a:solidFill>
                <a:schemeClr val="tx1"/>
              </a:solidFill>
            </a:endParaRP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};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464915AE-0F26-479D-BF0C-C5BB16BC4957}"/>
              </a:ext>
            </a:extLst>
          </p:cNvPr>
          <p:cNvSpPr txBox="1">
            <a:spLocks/>
          </p:cNvSpPr>
          <p:nvPr/>
        </p:nvSpPr>
        <p:spPr>
          <a:xfrm>
            <a:off x="6507678" y="1496820"/>
            <a:ext cx="5789221" cy="5361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1800" dirty="0">
                <a:solidFill>
                  <a:schemeClr val="tx1"/>
                </a:solidFill>
              </a:rPr>
              <a:t>class Admin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{	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	void </a:t>
            </a:r>
            <a:r>
              <a:rPr lang="en-US" sz="1800" dirty="0" err="1">
                <a:solidFill>
                  <a:schemeClr val="tx1"/>
                </a:solidFill>
              </a:rPr>
              <a:t>storeTxts</a:t>
            </a:r>
            <a:r>
              <a:rPr lang="en-US" sz="1800" dirty="0">
                <a:solidFill>
                  <a:schemeClr val="tx1"/>
                </a:solidFill>
              </a:rPr>
              <a:t>();	//</a:t>
            </a:r>
            <a:r>
              <a:rPr lang="zh-CN" altLang="en-US" sz="1800" dirty="0">
                <a:solidFill>
                  <a:schemeClr val="tx1"/>
                </a:solidFill>
              </a:rPr>
              <a:t>保存所有文本名至</a:t>
            </a:r>
            <a:r>
              <a:rPr lang="en-US" altLang="zh-CN" sz="1800" dirty="0">
                <a:solidFill>
                  <a:schemeClr val="tx1"/>
                </a:solidFill>
              </a:rPr>
              <a:t>"</a:t>
            </a:r>
            <a:r>
              <a:rPr lang="en-US" altLang="zh-CN" sz="1800" dirty="0">
                <a:solidFill>
                  <a:schemeClr val="tx1"/>
                </a:solidFill>
                <a:highlight>
                  <a:srgbClr val="FFFF00"/>
                </a:highlight>
              </a:rPr>
              <a:t>src.txt</a:t>
            </a:r>
            <a:r>
              <a:rPr lang="en-US" altLang="zh-CN" sz="1800" dirty="0">
                <a:solidFill>
                  <a:schemeClr val="tx1"/>
                </a:solidFill>
              </a:rPr>
              <a:t>"</a:t>
            </a:r>
            <a:endParaRPr lang="en-US" sz="1800" dirty="0">
              <a:solidFill>
                <a:schemeClr val="tx1"/>
              </a:solidFill>
            </a:endParaRP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	void </a:t>
            </a:r>
            <a:r>
              <a:rPr lang="en-US" sz="1800" dirty="0" err="1">
                <a:solidFill>
                  <a:schemeClr val="tx1"/>
                </a:solidFill>
              </a:rPr>
              <a:t>addTxt</a:t>
            </a:r>
            <a:r>
              <a:rPr lang="en-US" sz="1800" dirty="0">
                <a:solidFill>
                  <a:schemeClr val="tx1"/>
                </a:solidFill>
              </a:rPr>
              <a:t>(string);	//</a:t>
            </a:r>
            <a:r>
              <a:rPr lang="zh-CN" altLang="en-US" sz="1800" dirty="0">
                <a:solidFill>
                  <a:schemeClr val="tx1"/>
                </a:solidFill>
              </a:rPr>
              <a:t>增加文本</a:t>
            </a:r>
            <a:endParaRPr lang="en-US" sz="1800" dirty="0">
              <a:solidFill>
                <a:schemeClr val="tx1"/>
              </a:solidFill>
            </a:endParaRP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	void </a:t>
            </a:r>
            <a:r>
              <a:rPr lang="en-US" sz="1800" dirty="0" err="1">
                <a:solidFill>
                  <a:schemeClr val="tx1"/>
                </a:solidFill>
              </a:rPr>
              <a:t>rmTxt</a:t>
            </a:r>
            <a:r>
              <a:rPr lang="en-US" sz="1800" dirty="0">
                <a:solidFill>
                  <a:schemeClr val="tx1"/>
                </a:solidFill>
              </a:rPr>
              <a:t>(string);	//</a:t>
            </a:r>
            <a:r>
              <a:rPr lang="zh-CN" altLang="en-US" sz="1800" dirty="0">
                <a:solidFill>
                  <a:schemeClr val="tx1"/>
                </a:solidFill>
              </a:rPr>
              <a:t>移除文本</a:t>
            </a:r>
            <a:endParaRPr lang="en-US" sz="1800" dirty="0">
              <a:solidFill>
                <a:schemeClr val="tx1"/>
              </a:solidFill>
            </a:endParaRP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	void </a:t>
            </a:r>
            <a:r>
              <a:rPr lang="en-US" sz="1800" dirty="0" err="1">
                <a:solidFill>
                  <a:schemeClr val="tx1"/>
                </a:solidFill>
              </a:rPr>
              <a:t>userMenu</a:t>
            </a:r>
            <a:r>
              <a:rPr lang="en-US" sz="1800" dirty="0">
                <a:solidFill>
                  <a:schemeClr val="tx1"/>
                </a:solidFill>
              </a:rPr>
              <a:t>();	//</a:t>
            </a:r>
            <a:r>
              <a:rPr lang="zh-CN" altLang="en-US" sz="1800" dirty="0">
                <a:solidFill>
                  <a:schemeClr val="tx1"/>
                </a:solidFill>
              </a:rPr>
              <a:t>用户菜单</a:t>
            </a:r>
            <a:endParaRPr lang="en-US" sz="1800" dirty="0">
              <a:solidFill>
                <a:schemeClr val="tx1"/>
              </a:solidFill>
            </a:endParaRP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	void </a:t>
            </a:r>
            <a:r>
              <a:rPr lang="en-US" sz="1800" dirty="0" err="1">
                <a:solidFill>
                  <a:schemeClr val="tx1"/>
                </a:solidFill>
              </a:rPr>
              <a:t>adminMenu</a:t>
            </a:r>
            <a:r>
              <a:rPr lang="en-US" sz="1800" dirty="0">
                <a:solidFill>
                  <a:schemeClr val="tx1"/>
                </a:solidFill>
              </a:rPr>
              <a:t>();	//</a:t>
            </a:r>
            <a:r>
              <a:rPr lang="zh-CN" altLang="en-US" sz="1800" dirty="0">
                <a:solidFill>
                  <a:schemeClr val="tx1"/>
                </a:solidFill>
              </a:rPr>
              <a:t>管理员菜单</a:t>
            </a:r>
            <a:endParaRPr lang="en-US" sz="1800" dirty="0">
              <a:solidFill>
                <a:schemeClr val="tx1"/>
              </a:solidFill>
            </a:endParaRP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public: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	</a:t>
            </a:r>
            <a:r>
              <a:rPr lang="en-US" sz="1800" dirty="0">
                <a:solidFill>
                  <a:srgbClr val="FF0000"/>
                </a:solidFill>
              </a:rPr>
              <a:t>static</a:t>
            </a:r>
            <a:r>
              <a:rPr lang="en-US" sz="1800" dirty="0">
                <a:solidFill>
                  <a:schemeClr val="tx1"/>
                </a:solidFill>
              </a:rPr>
              <a:t> Admin* </a:t>
            </a:r>
            <a:r>
              <a:rPr lang="en-US" sz="1800" dirty="0" err="1">
                <a:solidFill>
                  <a:schemeClr val="tx1"/>
                </a:solidFill>
              </a:rPr>
              <a:t>getInstance</a:t>
            </a:r>
            <a:r>
              <a:rPr lang="en-US" sz="1800" dirty="0">
                <a:solidFill>
                  <a:schemeClr val="tx1"/>
                </a:solidFill>
              </a:rPr>
              <a:t>();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	void </a:t>
            </a:r>
            <a:r>
              <a:rPr lang="en-US" sz="1800" dirty="0" err="1">
                <a:solidFill>
                  <a:schemeClr val="tx1"/>
                </a:solidFill>
              </a:rPr>
              <a:t>mainMenu</a:t>
            </a:r>
            <a:r>
              <a:rPr lang="en-US" sz="1800" dirty="0">
                <a:solidFill>
                  <a:schemeClr val="tx1"/>
                </a:solidFill>
              </a:rPr>
              <a:t>();	//</a:t>
            </a:r>
            <a:r>
              <a:rPr lang="zh-CN" altLang="en-US" sz="1800" dirty="0">
                <a:solidFill>
                  <a:schemeClr val="tx1"/>
                </a:solidFill>
              </a:rPr>
              <a:t>主菜单</a:t>
            </a:r>
            <a:endParaRPr lang="en-US" sz="1800" dirty="0">
              <a:solidFill>
                <a:schemeClr val="tx1"/>
              </a:solidFill>
            </a:endParaRP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388845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206032-0B89-4C35-B5A8-407506970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5971" y="166776"/>
            <a:ext cx="7729728" cy="1188720"/>
          </a:xfrm>
        </p:spPr>
        <p:txBody>
          <a:bodyPr/>
          <a:lstStyle/>
          <a:p>
            <a:pPr algn="r"/>
            <a:r>
              <a:rPr lang="en-US" altLang="zh-CN" dirty="0"/>
              <a:t>admin</a:t>
            </a:r>
            <a:endParaRPr lang="en-US" dirty="0"/>
          </a:p>
        </p:txBody>
      </p:sp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09572F53-8F46-43F9-B81F-324D04251A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9063658"/>
              </p:ext>
            </p:extLst>
          </p:nvPr>
        </p:nvGraphicFramePr>
        <p:xfrm>
          <a:off x="665017" y="1929740"/>
          <a:ext cx="9400681" cy="43701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48807712"/>
      </p:ext>
    </p:extLst>
  </p:cSld>
  <p:clrMapOvr>
    <a:masterClrMapping/>
  </p:clrMapOvr>
</p:sld>
</file>

<file path=ppt/theme/theme1.xml><?xml version="1.0" encoding="utf-8"?>
<a:theme xmlns:a="http://schemas.openxmlformats.org/drawingml/2006/main" name="包裹">
  <a:themeElements>
    <a:clrScheme name="包裹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包裹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包裹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TM10001115[[fn=包裹]]</Template>
  <TotalTime>167</TotalTime>
  <Words>264</Words>
  <Application>Microsoft Office PowerPoint</Application>
  <PresentationFormat>宽屏</PresentationFormat>
  <Paragraphs>113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4" baseType="lpstr">
      <vt:lpstr>Arial</vt:lpstr>
      <vt:lpstr>Gill Sans MT</vt:lpstr>
      <vt:lpstr>包裹</vt:lpstr>
      <vt:lpstr>Dash 项目设计文档</vt:lpstr>
      <vt:lpstr>概述</vt:lpstr>
      <vt:lpstr>模块划分</vt:lpstr>
      <vt:lpstr>PowerPoint 演示文稿</vt:lpstr>
      <vt:lpstr>Game</vt:lpstr>
      <vt:lpstr>User</vt:lpstr>
      <vt:lpstr>User</vt:lpstr>
      <vt:lpstr>admin</vt:lpstr>
      <vt:lpstr>admin</vt:lpstr>
      <vt:lpstr>PowerPoint 演示文稿</vt:lpstr>
      <vt:lpstr>The End…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Patrick Dong</dc:creator>
  <cp:lastModifiedBy>Patrick Dong</cp:lastModifiedBy>
  <cp:revision>50</cp:revision>
  <dcterms:created xsi:type="dcterms:W3CDTF">2020-10-19T10:52:32Z</dcterms:created>
  <dcterms:modified xsi:type="dcterms:W3CDTF">2020-10-22T05:50:21Z</dcterms:modified>
</cp:coreProperties>
</file>