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6AD-0D5E-4D79-AA67-0661390C97FC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0C78-CB06-42D4-92E2-98AD7C3D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02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6AD-0D5E-4D79-AA67-0661390C97FC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0C78-CB06-42D4-92E2-98AD7C3D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9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6AD-0D5E-4D79-AA67-0661390C97FC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0C78-CB06-42D4-92E2-98AD7C3D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4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6AD-0D5E-4D79-AA67-0661390C97FC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0C78-CB06-42D4-92E2-98AD7C3D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7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6AD-0D5E-4D79-AA67-0661390C97FC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0C78-CB06-42D4-92E2-98AD7C3D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24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6AD-0D5E-4D79-AA67-0661390C97FC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0C78-CB06-42D4-92E2-98AD7C3D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5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6AD-0D5E-4D79-AA67-0661390C97FC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0C78-CB06-42D4-92E2-98AD7C3D66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1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6AD-0D5E-4D79-AA67-0661390C97FC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0C78-CB06-42D4-92E2-98AD7C3D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3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6AD-0D5E-4D79-AA67-0661390C97FC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0C78-CB06-42D4-92E2-98AD7C3D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1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6AD-0D5E-4D79-AA67-0661390C97FC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0C78-CB06-42D4-92E2-98AD7C3D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2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3BB06AD-0D5E-4D79-AA67-0661390C97FC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0C78-CB06-42D4-92E2-98AD7C3D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3BB06AD-0D5E-4D79-AA67-0661390C97FC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64C0C78-CB06-42D4-92E2-98AD7C3D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2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48AFB-DB05-4E3A-A6E0-6853F8B72C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GoChess</a:t>
            </a:r>
            <a:r>
              <a:rPr lang="en-US" altLang="zh-CN" dirty="0"/>
              <a:t> </a:t>
            </a:r>
            <a:r>
              <a:rPr lang="zh-CN" altLang="en-US" dirty="0"/>
              <a:t>项目</a:t>
            </a:r>
            <a:r>
              <a:rPr lang="zh-CN" altLang="en-US" cap="none" dirty="0"/>
              <a:t>设计</a:t>
            </a:r>
            <a:r>
              <a:rPr lang="zh-CN" altLang="en-US" dirty="0"/>
              <a:t>文档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39B6D3-DB3F-4473-8463-D3427135C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181830044 </a:t>
            </a:r>
            <a:r>
              <a:rPr lang="zh-CN" altLang="en-US" dirty="0"/>
              <a:t>董宸郅</a:t>
            </a:r>
            <a:endParaRPr lang="en-US" altLang="zh-CN" dirty="0"/>
          </a:p>
          <a:p>
            <a:pPr algn="r"/>
            <a:r>
              <a:rPr lang="en-US" dirty="0"/>
              <a:t>2020.11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78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F19AF0C-705F-46AC-AB8C-DCACAE0F7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28918"/>
            <a:ext cx="7729728" cy="1594742"/>
          </a:xfrm>
        </p:spPr>
        <p:txBody>
          <a:bodyPr>
            <a:normAutofit/>
          </a:bodyPr>
          <a:lstStyle/>
          <a:p>
            <a:pPr algn="r"/>
            <a:r>
              <a:rPr lang="en-US" altLang="zh-CN" sz="4000" b="1" dirty="0"/>
              <a:t>The End…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6322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F9F2F-E92F-470C-97E1-D5B0ECCB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/>
              <a:t>概述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AD17A-B582-43E5-B4B8-46A05D72E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goChess</a:t>
            </a:r>
            <a:r>
              <a:rPr lang="en-US" altLang="zh-CN" dirty="0"/>
              <a:t> </a:t>
            </a:r>
            <a:r>
              <a:rPr lang="zh-CN" altLang="en-US" dirty="0"/>
              <a:t>提供了</a:t>
            </a:r>
            <a:r>
              <a:rPr lang="en-US" altLang="zh-CN" dirty="0"/>
              <a:t>3</a:t>
            </a:r>
            <a:r>
              <a:rPr lang="zh-CN" altLang="en-US" dirty="0"/>
              <a:t>种棋局模式，分别是翻转棋、五子棋和自制的“跳棋”。</a:t>
            </a:r>
            <a:endParaRPr lang="en-US" altLang="zh-CN" dirty="0"/>
          </a:p>
          <a:p>
            <a:r>
              <a:rPr lang="zh-CN" altLang="en-US" dirty="0"/>
              <a:t>自制“跳棋”灵感来源于五子棋，规则是</a:t>
            </a:r>
            <a:r>
              <a:rPr lang="en-US" altLang="zh-CN" dirty="0"/>
              <a:t>3</a:t>
            </a:r>
            <a:r>
              <a:rPr lang="zh-CN" altLang="en-US" dirty="0"/>
              <a:t>个棋子间隔相连即算成功。</a:t>
            </a:r>
            <a:endParaRPr lang="en-US" altLang="zh-CN" dirty="0"/>
          </a:p>
          <a:p>
            <a:r>
              <a:rPr lang="zh-CN" altLang="en-US" dirty="0"/>
              <a:t>在游戏中，玩家可随时退出并选择是否保存进度，之后也可选择开始新游戏或从已有进度中继续。</a:t>
            </a:r>
            <a:endParaRPr lang="en-US" altLang="zh-CN" dirty="0"/>
          </a:p>
          <a:p>
            <a:r>
              <a:rPr lang="zh-CN" altLang="en-US" dirty="0"/>
              <a:t>棋局的保存通过对应文件来实现，文件名为开始新游戏的时间戳。</a:t>
            </a:r>
            <a:endParaRPr lang="en-US" altLang="zh-CN" dirty="0"/>
          </a:p>
          <a:p>
            <a:r>
              <a:rPr lang="zh-CN" altLang="en-US" dirty="0"/>
              <a:t>对于不合法的输入（如菜单选项、棋子位置），予以相应反馈。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0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FFC2A-9958-4472-89A5-F99B9F7F0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/>
              <a:t>模块划分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A8F3E9-B9FB-46BD-8E52-C877FEF99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34197"/>
            <a:ext cx="7729728" cy="42985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 </a:t>
            </a:r>
            <a:r>
              <a:rPr lang="en-US" altLang="zh-CN" dirty="0" err="1"/>
              <a:t>Reversi</a:t>
            </a:r>
            <a:r>
              <a:rPr lang="zh-CN" altLang="en-US" dirty="0"/>
              <a:t>（翻转棋）</a:t>
            </a:r>
            <a:endParaRPr lang="en-US" altLang="zh-CN" dirty="0"/>
          </a:p>
          <a:p>
            <a:pPr lvl="1"/>
            <a:r>
              <a:rPr lang="zh-CN" altLang="en-US" dirty="0"/>
              <a:t>翻转棋的游戏逻辑</a:t>
            </a:r>
            <a:endParaRPr lang="en-US" altLang="zh-CN" dirty="0"/>
          </a:p>
          <a:p>
            <a:pPr lvl="1"/>
            <a:r>
              <a:rPr lang="zh-CN" altLang="en-US" dirty="0"/>
              <a:t>游戏记录的读取和存储</a:t>
            </a:r>
            <a:endParaRPr lang="en-US" dirty="0"/>
          </a:p>
          <a:p>
            <a:r>
              <a:rPr lang="en-US" dirty="0"/>
              <a:t>2. </a:t>
            </a:r>
            <a:r>
              <a:rPr lang="en-US" altLang="zh-CN" dirty="0" err="1"/>
              <a:t>FiaR</a:t>
            </a:r>
            <a:r>
              <a:rPr lang="en-US" altLang="zh-CN" dirty="0"/>
              <a:t> </a:t>
            </a:r>
            <a:r>
              <a:rPr lang="zh-CN" altLang="en-US" dirty="0"/>
              <a:t>（五子棋）</a:t>
            </a:r>
            <a:endParaRPr lang="en-US" altLang="zh-CN" dirty="0"/>
          </a:p>
          <a:p>
            <a:pPr lvl="1"/>
            <a:r>
              <a:rPr lang="zh-CN" altLang="en-US" dirty="0"/>
              <a:t>五子棋的游戏逻辑</a:t>
            </a:r>
            <a:endParaRPr lang="en-US" altLang="zh-CN" dirty="0"/>
          </a:p>
          <a:p>
            <a:pPr lvl="1"/>
            <a:r>
              <a:rPr lang="zh-CN" altLang="en-US" dirty="0"/>
              <a:t>游戏记录的读取和存储</a:t>
            </a:r>
            <a:endParaRPr lang="en-US" altLang="zh-CN" dirty="0"/>
          </a:p>
          <a:p>
            <a:r>
              <a:rPr lang="en-US" dirty="0"/>
              <a:t>3. </a:t>
            </a:r>
            <a:r>
              <a:rPr lang="en-US" altLang="zh-CN" dirty="0"/>
              <a:t>Jumpy</a:t>
            </a:r>
            <a:r>
              <a:rPr lang="zh-CN" altLang="en-US" dirty="0"/>
              <a:t>（自制“跳棋”）</a:t>
            </a:r>
            <a:endParaRPr lang="en-US" altLang="zh-CN" dirty="0"/>
          </a:p>
          <a:p>
            <a:pPr lvl="1"/>
            <a:r>
              <a:rPr lang="zh-CN" altLang="en-US" dirty="0"/>
              <a:t>五子棋的游戏逻辑</a:t>
            </a:r>
            <a:endParaRPr lang="en-US" altLang="zh-CN" dirty="0"/>
          </a:p>
          <a:p>
            <a:pPr lvl="1"/>
            <a:r>
              <a:rPr lang="zh-CN" altLang="en-US" dirty="0"/>
              <a:t>游戏记录的读取和存储</a:t>
            </a:r>
            <a:endParaRPr lang="en-US" altLang="zh-CN" dirty="0"/>
          </a:p>
          <a:p>
            <a:r>
              <a:rPr lang="en-US" altLang="zh-CN" dirty="0"/>
              <a:t>4. Admin</a:t>
            </a:r>
          </a:p>
          <a:p>
            <a:pPr lvl="1"/>
            <a:r>
              <a:rPr lang="zh-CN" altLang="en-US" dirty="0"/>
              <a:t>游戏的各级菜单选项的维护</a:t>
            </a:r>
            <a:endParaRPr lang="en-US" altLang="zh-CN" dirty="0"/>
          </a:p>
          <a:p>
            <a:pPr lvl="1"/>
            <a:r>
              <a:rPr lang="zh-CN" altLang="en-US" dirty="0"/>
              <a:t>整体游戏记录的读取和存储</a:t>
            </a:r>
            <a:endParaRPr lang="en-US" altLang="zh-CN" dirty="0"/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060098-9A0C-4653-8717-6EC25C300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6678" y="2843587"/>
            <a:ext cx="9478643" cy="58541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FYI</a:t>
            </a:r>
            <a:r>
              <a:rPr lang="zh-CN" altLang="en-US" sz="2400" dirty="0"/>
              <a:t>：以下仅展示各类的</a:t>
            </a:r>
            <a:r>
              <a:rPr lang="zh-CN" altLang="en-US" sz="2400" dirty="0">
                <a:solidFill>
                  <a:srgbClr val="FF0000"/>
                </a:solidFill>
              </a:rPr>
              <a:t>核心</a:t>
            </a:r>
            <a:r>
              <a:rPr lang="zh-CN" altLang="en-US" sz="2400" dirty="0"/>
              <a:t>成员，一些辅助变量、函数不再冗述</a:t>
            </a:r>
            <a:r>
              <a:rPr lang="en-US" altLang="zh-CN" sz="2400" dirty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766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93275-B586-467A-9F25-D2FD54E76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pPr algn="r"/>
            <a:r>
              <a:rPr lang="en-US" altLang="zh-CN" dirty="0" err="1"/>
              <a:t>Reversi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412EA-EE6E-4AFD-B728-08BC424D6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61122"/>
            <a:ext cx="9108589" cy="4286934"/>
          </a:xfrm>
        </p:spPr>
        <p:txBody>
          <a:bodyPr>
            <a:normAutofit fontScale="92500"/>
          </a:bodyPr>
          <a:lstStyle/>
          <a:p>
            <a:r>
              <a:rPr lang="en-US" dirty="0"/>
              <a:t>	Color board[9][9];	//8*8</a:t>
            </a:r>
            <a:r>
              <a:rPr lang="zh-CN" altLang="en-US" dirty="0"/>
              <a:t>的棋盘</a:t>
            </a:r>
          </a:p>
          <a:p>
            <a:r>
              <a:rPr lang="zh-CN" altLang="en-US" dirty="0"/>
              <a:t>	</a:t>
            </a:r>
            <a:r>
              <a:rPr lang="en-US" dirty="0"/>
              <a:t>string </a:t>
            </a:r>
            <a:r>
              <a:rPr lang="en-US" dirty="0">
                <a:highlight>
                  <a:srgbClr val="FFFF00"/>
                </a:highlight>
              </a:rPr>
              <a:t>timestamp</a:t>
            </a:r>
            <a:r>
              <a:rPr lang="en-US" dirty="0"/>
              <a:t>;	//</a:t>
            </a:r>
            <a:r>
              <a:rPr lang="zh-CN" altLang="en-US" dirty="0"/>
              <a:t>开始时间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dirty="0"/>
              <a:t>int </a:t>
            </a:r>
            <a:r>
              <a:rPr lang="en-US" dirty="0" err="1"/>
              <a:t>blackCnt</a:t>
            </a:r>
            <a:r>
              <a:rPr lang="en-US" dirty="0"/>
              <a:t>, </a:t>
            </a:r>
            <a:r>
              <a:rPr lang="en-US" dirty="0" err="1"/>
              <a:t>whiteCnt</a:t>
            </a:r>
            <a:r>
              <a:rPr lang="en-US" dirty="0"/>
              <a:t>;	//</a:t>
            </a:r>
            <a:r>
              <a:rPr lang="zh-CN" altLang="en-US" dirty="0"/>
              <a:t>黑子、白子的计数</a:t>
            </a:r>
          </a:p>
          <a:p>
            <a:r>
              <a:rPr lang="zh-CN" alt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map&lt;pair&lt;int, int&gt;, vector&lt;Position&gt;&gt; attached</a:t>
            </a:r>
            <a:r>
              <a:rPr lang="en-US" dirty="0"/>
              <a:t>;	//</a:t>
            </a:r>
            <a:r>
              <a:rPr lang="zh-CN" altLang="en-US" dirty="0"/>
              <a:t>可落子位置</a:t>
            </a:r>
            <a:r>
              <a:rPr lang="en-US" altLang="zh-CN" dirty="0"/>
              <a:t>-&gt;</a:t>
            </a:r>
            <a:r>
              <a:rPr lang="zh-CN" altLang="en-US" dirty="0"/>
              <a:t>对应的本方棋子位置</a:t>
            </a:r>
            <a:endParaRPr lang="en-US" altLang="zh-CN" dirty="0"/>
          </a:p>
          <a:p>
            <a:r>
              <a:rPr lang="zh-CN" altLang="en-US" dirty="0"/>
              <a:t>	</a:t>
            </a:r>
            <a:r>
              <a:rPr lang="en-US" dirty="0"/>
              <a:t>bool </a:t>
            </a:r>
            <a:r>
              <a:rPr lang="en-US" dirty="0" err="1">
                <a:highlight>
                  <a:srgbClr val="FFFF00"/>
                </a:highlight>
              </a:rPr>
              <a:t>findAvl</a:t>
            </a:r>
            <a:r>
              <a:rPr lang="en-US" dirty="0"/>
              <a:t>(int x, int y);	//</a:t>
            </a:r>
            <a:r>
              <a:rPr lang="zh-CN" altLang="en-US" dirty="0"/>
              <a:t>查找当前位置是否存在对应的可落子位置</a:t>
            </a:r>
          </a:p>
          <a:p>
            <a:r>
              <a:rPr lang="zh-CN" altLang="en-US" dirty="0"/>
              <a:t>	</a:t>
            </a:r>
            <a:r>
              <a:rPr lang="en-US" dirty="0"/>
              <a:t>void refresh();	//</a:t>
            </a:r>
            <a:r>
              <a:rPr lang="zh-CN" altLang="en-US" dirty="0"/>
              <a:t>刷新屏幕</a:t>
            </a:r>
          </a:p>
          <a:p>
            <a:r>
              <a:rPr lang="zh-CN" altLang="en-US" dirty="0"/>
              <a:t>	</a:t>
            </a:r>
            <a:r>
              <a:rPr lang="en-US" dirty="0"/>
              <a:t>void layout();	//</a:t>
            </a:r>
            <a:r>
              <a:rPr lang="zh-CN" altLang="en-US" dirty="0"/>
              <a:t>绘制棋盘</a:t>
            </a:r>
          </a:p>
          <a:p>
            <a:r>
              <a:rPr lang="zh-CN" altLang="en-US" dirty="0"/>
              <a:t>	</a:t>
            </a:r>
            <a:r>
              <a:rPr lang="en-US" dirty="0"/>
              <a:t>void leave(int mode);	//</a:t>
            </a:r>
            <a:r>
              <a:rPr lang="zh-CN" altLang="en-US" dirty="0"/>
              <a:t>离开游戏，可选</a:t>
            </a:r>
            <a:r>
              <a:rPr lang="zh-CN" altLang="en-US" dirty="0">
                <a:solidFill>
                  <a:srgbClr val="FF0000"/>
                </a:solidFill>
              </a:rPr>
              <a:t>保存记录至 </a:t>
            </a:r>
            <a:r>
              <a:rPr lang="en-US" altLang="zh-CN" dirty="0">
                <a:solidFill>
                  <a:srgbClr val="FF0000"/>
                </a:solidFill>
              </a:rPr>
              <a:t>docs/</a:t>
            </a:r>
            <a:r>
              <a:rPr lang="en-US" altLang="zh-CN" dirty="0" err="1">
                <a:solidFill>
                  <a:srgbClr val="FF0000"/>
                </a:solidFill>
              </a:rPr>
              <a:t>Reversi</a:t>
            </a:r>
            <a:r>
              <a:rPr lang="en-US" altLang="zh-CN" dirty="0">
                <a:solidFill>
                  <a:srgbClr val="FF0000"/>
                </a:solidFill>
              </a:rPr>
              <a:t>/timestamp.txt</a:t>
            </a:r>
          </a:p>
          <a:p>
            <a:r>
              <a:rPr lang="en-US" dirty="0"/>
              <a:t>	</a:t>
            </a:r>
            <a:r>
              <a:rPr lang="en-US" dirty="0" err="1"/>
              <a:t>Reversi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Reversi</a:t>
            </a:r>
            <a:r>
              <a:rPr lang="en-US" dirty="0"/>
              <a:t>(string </a:t>
            </a:r>
            <a:r>
              <a:rPr lang="en-US" dirty="0" err="1"/>
              <a:t>ts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int</a:t>
            </a:r>
            <a:r>
              <a:rPr lang="en-US" dirty="0"/>
              <a:t> </a:t>
            </a:r>
            <a:r>
              <a:rPr lang="en-US" dirty="0" err="1"/>
              <a:t>startGame</a:t>
            </a:r>
            <a:r>
              <a:rPr lang="en-US" dirty="0"/>
              <a:t>(); //	</a:t>
            </a:r>
            <a:r>
              <a:rPr lang="zh-CN" altLang="en-US" dirty="0"/>
              <a:t>返回值表明此次的退出状态，</a:t>
            </a:r>
            <a:r>
              <a:rPr lang="zh-CN" altLang="en-US" dirty="0">
                <a:solidFill>
                  <a:srgbClr val="FF0000"/>
                </a:solidFill>
              </a:rPr>
              <a:t>正常结束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中途突出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AA8660-7515-49CE-9AB9-76BC6E222652}"/>
              </a:ext>
            </a:extLst>
          </p:cNvPr>
          <p:cNvSpPr txBox="1"/>
          <p:nvPr/>
        </p:nvSpPr>
        <p:spPr>
          <a:xfrm>
            <a:off x="5035995" y="5708642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&lt;= </a:t>
            </a:r>
            <a:r>
              <a:rPr lang="zh-CN" altLang="en-US" dirty="0">
                <a:solidFill>
                  <a:srgbClr val="FF0000"/>
                </a:solidFill>
              </a:rPr>
              <a:t>两个重载的初始化函数分别对应从头开始和读取存档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8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0BD09-4C57-4BC8-B81F-F4F465E87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 err="1"/>
              <a:t>FiaR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909901-DCDE-4A4A-AE5B-6BC7A9F1C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9434744" cy="4219956"/>
          </a:xfrm>
        </p:spPr>
        <p:txBody>
          <a:bodyPr>
            <a:normAutofit/>
          </a:bodyPr>
          <a:lstStyle/>
          <a:p>
            <a:r>
              <a:rPr lang="en-US" dirty="0"/>
              <a:t>	Color board[9][9]; 	//8*8</a:t>
            </a:r>
            <a:r>
              <a:rPr lang="zh-CN" altLang="en-US" dirty="0"/>
              <a:t>的棋盘</a:t>
            </a:r>
          </a:p>
          <a:p>
            <a:r>
              <a:rPr lang="zh-CN" altLang="en-US" dirty="0"/>
              <a:t>	</a:t>
            </a:r>
            <a:r>
              <a:rPr lang="en-US" dirty="0"/>
              <a:t>string timestamp;	//</a:t>
            </a:r>
            <a:r>
              <a:rPr lang="zh-CN" altLang="en-US" dirty="0"/>
              <a:t>开始时间</a:t>
            </a:r>
            <a:endParaRPr lang="en-US" dirty="0"/>
          </a:p>
          <a:p>
            <a:r>
              <a:rPr lang="en-US" dirty="0"/>
              <a:t>	int sum;	//</a:t>
            </a:r>
            <a:r>
              <a:rPr lang="zh-CN" altLang="en-US" dirty="0"/>
              <a:t>棋子总数</a:t>
            </a:r>
          </a:p>
          <a:p>
            <a:r>
              <a:rPr lang="zh-CN" altLang="en-US" dirty="0"/>
              <a:t>	</a:t>
            </a:r>
            <a:r>
              <a:rPr lang="en-US" dirty="0"/>
              <a:t>bool </a:t>
            </a:r>
            <a:r>
              <a:rPr lang="en-US" dirty="0">
                <a:highlight>
                  <a:srgbClr val="FFFF00"/>
                </a:highlight>
              </a:rPr>
              <a:t>complete</a:t>
            </a:r>
            <a:r>
              <a:rPr lang="en-US" dirty="0"/>
              <a:t>(int x, int y);	//</a:t>
            </a:r>
            <a:r>
              <a:rPr lang="zh-CN" altLang="en-US" dirty="0"/>
              <a:t>判断此位置是否成功连线</a:t>
            </a:r>
          </a:p>
          <a:p>
            <a:r>
              <a:rPr lang="zh-CN" altLang="en-US" dirty="0"/>
              <a:t>	</a:t>
            </a:r>
            <a:r>
              <a:rPr lang="en-US" dirty="0"/>
              <a:t>void refresh();	//</a:t>
            </a:r>
            <a:r>
              <a:rPr lang="zh-CN" altLang="en-US" dirty="0"/>
              <a:t>刷新屏幕</a:t>
            </a:r>
          </a:p>
          <a:p>
            <a:r>
              <a:rPr lang="zh-CN" altLang="en-US" dirty="0"/>
              <a:t>	</a:t>
            </a:r>
            <a:r>
              <a:rPr lang="en-US" dirty="0"/>
              <a:t>void layout();	//</a:t>
            </a:r>
            <a:r>
              <a:rPr lang="zh-CN" altLang="en-US" dirty="0"/>
              <a:t>绘制棋盘</a:t>
            </a:r>
          </a:p>
          <a:p>
            <a:r>
              <a:rPr lang="zh-CN" altLang="en-US" dirty="0"/>
              <a:t>	</a:t>
            </a:r>
            <a:r>
              <a:rPr lang="en-US" dirty="0"/>
              <a:t>void leave(int mode);	//</a:t>
            </a:r>
            <a:r>
              <a:rPr lang="zh-CN" altLang="en-US" dirty="0"/>
              <a:t>退出，可选</a:t>
            </a:r>
            <a:r>
              <a:rPr lang="zh-CN" altLang="en-US" dirty="0">
                <a:solidFill>
                  <a:srgbClr val="FF0000"/>
                </a:solidFill>
              </a:rPr>
              <a:t>保存记录至 </a:t>
            </a:r>
            <a:r>
              <a:rPr lang="en-US" altLang="zh-CN" dirty="0">
                <a:solidFill>
                  <a:srgbClr val="FF0000"/>
                </a:solidFill>
              </a:rPr>
              <a:t>docs/</a:t>
            </a:r>
            <a:r>
              <a:rPr lang="en-US" altLang="zh-CN" dirty="0" err="1">
                <a:solidFill>
                  <a:srgbClr val="FF0000"/>
                </a:solidFill>
              </a:rPr>
              <a:t>FiaR</a:t>
            </a:r>
            <a:r>
              <a:rPr lang="en-US" altLang="zh-CN" dirty="0">
                <a:solidFill>
                  <a:srgbClr val="FF0000"/>
                </a:solidFill>
              </a:rPr>
              <a:t>/timestamp.txt </a:t>
            </a:r>
            <a:r>
              <a:rPr lang="en-US" dirty="0"/>
              <a:t>	</a:t>
            </a:r>
          </a:p>
          <a:p>
            <a:r>
              <a:rPr lang="en-US" dirty="0"/>
              <a:t>           int </a:t>
            </a:r>
            <a:r>
              <a:rPr lang="en-US" dirty="0" err="1"/>
              <a:t>startGame</a:t>
            </a:r>
            <a:r>
              <a:rPr lang="en-US" dirty="0"/>
              <a:t>();</a:t>
            </a:r>
          </a:p>
          <a:p>
            <a:r>
              <a:rPr lang="en-US" dirty="0"/>
              <a:t>	FIAR();</a:t>
            </a:r>
          </a:p>
          <a:p>
            <a:r>
              <a:rPr lang="en-US" dirty="0"/>
              <a:t>	FIAR(string </a:t>
            </a:r>
            <a:r>
              <a:rPr lang="en-US" dirty="0" err="1"/>
              <a:t>ts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316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BCE8D-DB91-4DE1-87D4-25F7E2E02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/>
              <a:t>Jumpy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CCF1FF-4AFD-450C-9463-C8AF16D3E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9638592" cy="4219956"/>
          </a:xfrm>
        </p:spPr>
        <p:txBody>
          <a:bodyPr>
            <a:normAutofit/>
          </a:bodyPr>
          <a:lstStyle/>
          <a:p>
            <a:r>
              <a:rPr lang="en-US" dirty="0"/>
              <a:t>	Color board[9][9];	//8*8</a:t>
            </a:r>
            <a:r>
              <a:rPr lang="zh-CN" altLang="en-US" dirty="0"/>
              <a:t>的棋盘</a:t>
            </a:r>
          </a:p>
          <a:p>
            <a:r>
              <a:rPr lang="zh-CN" altLang="en-US" dirty="0"/>
              <a:t>	</a:t>
            </a:r>
            <a:r>
              <a:rPr lang="en-US" dirty="0"/>
              <a:t>string timestamp;	//</a:t>
            </a:r>
            <a:r>
              <a:rPr lang="zh-CN" altLang="en-US" dirty="0"/>
              <a:t>开始时间</a:t>
            </a:r>
          </a:p>
          <a:p>
            <a:r>
              <a:rPr lang="zh-CN" altLang="en-US" dirty="0"/>
              <a:t>	</a:t>
            </a:r>
            <a:r>
              <a:rPr lang="en-US" dirty="0"/>
              <a:t>int sum;	//</a:t>
            </a:r>
            <a:r>
              <a:rPr lang="zh-CN" altLang="en-US" dirty="0"/>
              <a:t>棋子总数</a:t>
            </a:r>
          </a:p>
          <a:p>
            <a:r>
              <a:rPr lang="zh-CN" altLang="en-US" dirty="0"/>
              <a:t>	</a:t>
            </a:r>
            <a:r>
              <a:rPr lang="en-US" dirty="0"/>
              <a:t>bool complete(int x, int y);	//</a:t>
            </a:r>
            <a:r>
              <a:rPr lang="zh-CN" altLang="en-US" dirty="0"/>
              <a:t>判断此位置是否成功连线</a:t>
            </a:r>
          </a:p>
          <a:p>
            <a:r>
              <a:rPr lang="zh-CN" altLang="en-US" dirty="0"/>
              <a:t>	</a:t>
            </a:r>
            <a:r>
              <a:rPr lang="en-US" dirty="0"/>
              <a:t>void refresh();	//</a:t>
            </a:r>
            <a:r>
              <a:rPr lang="zh-CN" altLang="en-US" dirty="0"/>
              <a:t>刷新屏幕</a:t>
            </a:r>
          </a:p>
          <a:p>
            <a:r>
              <a:rPr lang="zh-CN" altLang="en-US" dirty="0"/>
              <a:t>	</a:t>
            </a:r>
            <a:r>
              <a:rPr lang="en-US" dirty="0"/>
              <a:t>void layout();	//</a:t>
            </a:r>
            <a:r>
              <a:rPr lang="zh-CN" altLang="en-US" dirty="0"/>
              <a:t>绘制棋盘</a:t>
            </a:r>
          </a:p>
          <a:p>
            <a:r>
              <a:rPr lang="zh-CN" altLang="en-US" dirty="0"/>
              <a:t>	</a:t>
            </a:r>
            <a:r>
              <a:rPr lang="en-US" dirty="0"/>
              <a:t>void leave(int mode);	//</a:t>
            </a:r>
            <a:r>
              <a:rPr lang="zh-CN" altLang="en-US" dirty="0"/>
              <a:t>退出，可选</a:t>
            </a:r>
            <a:r>
              <a:rPr lang="zh-CN" altLang="en-US" dirty="0">
                <a:solidFill>
                  <a:srgbClr val="FF0000"/>
                </a:solidFill>
              </a:rPr>
              <a:t>保存记录至 </a:t>
            </a:r>
            <a:r>
              <a:rPr lang="en-US" altLang="zh-CN" dirty="0">
                <a:solidFill>
                  <a:srgbClr val="FF0000"/>
                </a:solidFill>
              </a:rPr>
              <a:t>docs/Jumpy/timestamp.txt </a:t>
            </a:r>
            <a:r>
              <a:rPr lang="en-US" dirty="0"/>
              <a:t>	</a:t>
            </a:r>
          </a:p>
          <a:p>
            <a:r>
              <a:rPr lang="en-US" dirty="0"/>
              <a:t>           int </a:t>
            </a:r>
            <a:r>
              <a:rPr lang="en-US" dirty="0" err="1"/>
              <a:t>startGame</a:t>
            </a:r>
            <a:r>
              <a:rPr lang="en-US" dirty="0"/>
              <a:t>();</a:t>
            </a:r>
          </a:p>
          <a:p>
            <a:r>
              <a:rPr lang="en-US" dirty="0"/>
              <a:t>	Jumpy();</a:t>
            </a:r>
          </a:p>
          <a:p>
            <a:r>
              <a:rPr lang="en-US" dirty="0"/>
              <a:t>	Jumpy(string </a:t>
            </a:r>
            <a:r>
              <a:rPr lang="en-US" dirty="0" err="1"/>
              <a:t>ts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77481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07E29-A914-4F5A-B2CB-E4273722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/>
              <a:t>Admin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52EB2-432B-42FF-81B3-3F2CF6214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9848263" cy="4053966"/>
          </a:xfrm>
        </p:spPr>
        <p:txBody>
          <a:bodyPr>
            <a:normAutofit/>
          </a:bodyPr>
          <a:lstStyle/>
          <a:p>
            <a:r>
              <a:rPr lang="en-US" altLang="zh-CN" dirty="0"/>
              <a:t>           //</a:t>
            </a:r>
            <a:r>
              <a:rPr lang="zh-CN" altLang="en-US" dirty="0"/>
              <a:t>存储三种模式各自的</a:t>
            </a:r>
            <a:r>
              <a:rPr lang="zh-CN" altLang="en-US" dirty="0">
                <a:solidFill>
                  <a:srgbClr val="FF0000"/>
                </a:solidFill>
              </a:rPr>
              <a:t>存档集合</a:t>
            </a:r>
            <a:r>
              <a:rPr lang="en-US" dirty="0"/>
              <a:t>	</a:t>
            </a:r>
          </a:p>
          <a:p>
            <a:r>
              <a:rPr lang="en-US" dirty="0"/>
              <a:t>           vector&lt;string&gt; </a:t>
            </a:r>
            <a:r>
              <a:rPr lang="en-US" dirty="0" err="1"/>
              <a:t>reversi</a:t>
            </a:r>
            <a:r>
              <a:rPr lang="en-US" dirty="0"/>
              <a:t>;</a:t>
            </a:r>
          </a:p>
          <a:p>
            <a:r>
              <a:rPr lang="en-US" dirty="0"/>
              <a:t>	vector&lt;string&gt; </a:t>
            </a:r>
            <a:r>
              <a:rPr lang="en-US" dirty="0" err="1"/>
              <a:t>fiar</a:t>
            </a:r>
            <a:r>
              <a:rPr lang="en-US" dirty="0"/>
              <a:t>;</a:t>
            </a:r>
          </a:p>
          <a:p>
            <a:r>
              <a:rPr lang="en-US" dirty="0"/>
              <a:t>	vector&lt;string&gt; jumpy;</a:t>
            </a:r>
          </a:p>
          <a:p>
            <a:r>
              <a:rPr lang="en-US" dirty="0"/>
              <a:t>	void </a:t>
            </a:r>
            <a:r>
              <a:rPr lang="en-US" dirty="0" err="1"/>
              <a:t>subMenu</a:t>
            </a:r>
            <a:r>
              <a:rPr lang="en-US" dirty="0"/>
              <a:t>(</a:t>
            </a:r>
            <a:r>
              <a:rPr lang="en-US" dirty="0">
                <a:highlight>
                  <a:srgbClr val="FFFF00"/>
                </a:highlight>
              </a:rPr>
              <a:t>int mode</a:t>
            </a:r>
            <a:r>
              <a:rPr lang="en-US" dirty="0"/>
              <a:t>);</a:t>
            </a:r>
            <a:r>
              <a:rPr lang="zh-CN" altLang="en-US" dirty="0"/>
              <a:t> </a:t>
            </a:r>
            <a:r>
              <a:rPr lang="en-US" altLang="zh-CN" dirty="0"/>
              <a:t>	//</a:t>
            </a:r>
            <a:r>
              <a:rPr lang="zh-CN" altLang="en-US" dirty="0"/>
              <a:t>次一级菜单</a:t>
            </a:r>
            <a:endParaRPr lang="en-US" dirty="0"/>
          </a:p>
          <a:p>
            <a:r>
              <a:rPr lang="en-US" dirty="0"/>
              <a:t>	void </a:t>
            </a:r>
            <a:r>
              <a:rPr lang="en-US" dirty="0" err="1"/>
              <a:t>recordMenu</a:t>
            </a:r>
            <a:r>
              <a:rPr lang="en-US" dirty="0"/>
              <a:t>(</a:t>
            </a:r>
            <a:r>
              <a:rPr lang="en-US" dirty="0">
                <a:highlight>
                  <a:srgbClr val="FFFF00"/>
                </a:highlight>
              </a:rPr>
              <a:t>int mode</a:t>
            </a:r>
            <a:r>
              <a:rPr lang="en-US" dirty="0"/>
              <a:t>);</a:t>
            </a:r>
            <a:r>
              <a:rPr lang="zh-CN" altLang="en-US" dirty="0"/>
              <a:t> </a:t>
            </a:r>
            <a:r>
              <a:rPr lang="en-US" altLang="zh-CN" dirty="0"/>
              <a:t>	//</a:t>
            </a:r>
            <a:r>
              <a:rPr lang="zh-CN" altLang="en-US" dirty="0"/>
              <a:t>游戏记录菜单</a:t>
            </a:r>
            <a:endParaRPr lang="en-US" altLang="zh-CN" dirty="0"/>
          </a:p>
          <a:p>
            <a:r>
              <a:rPr lang="en-US" altLang="zh-CN" dirty="0"/>
              <a:t>           //</a:t>
            </a:r>
            <a:r>
              <a:rPr lang="zh-CN" altLang="en-US" dirty="0"/>
              <a:t>保存记录，分别将</a:t>
            </a:r>
            <a:r>
              <a:rPr lang="zh-CN" altLang="en-US" dirty="0">
                <a:solidFill>
                  <a:srgbClr val="FF0000"/>
                </a:solidFill>
              </a:rPr>
              <a:t>属于三种模式的记录名称（时间戳）保存至对应的文件中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	void </a:t>
            </a:r>
            <a:r>
              <a:rPr lang="en-US" dirty="0" err="1"/>
              <a:t>storeRecords</a:t>
            </a:r>
            <a:r>
              <a:rPr lang="en-US" dirty="0"/>
              <a:t>(); 		</a:t>
            </a:r>
          </a:p>
          <a:p>
            <a:r>
              <a:rPr lang="en-US" dirty="0"/>
              <a:t>           void </a:t>
            </a:r>
            <a:r>
              <a:rPr lang="en-US" dirty="0" err="1"/>
              <a:t>mainMenu</a:t>
            </a:r>
            <a:r>
              <a:rPr lang="en-US" dirty="0"/>
              <a:t>();</a:t>
            </a:r>
            <a:r>
              <a:rPr lang="zh-CN" altLang="en-US" dirty="0"/>
              <a:t> </a:t>
            </a:r>
            <a:r>
              <a:rPr lang="en-US" altLang="zh-CN" dirty="0"/>
              <a:t>	//</a:t>
            </a:r>
            <a:r>
              <a:rPr lang="zh-CN" altLang="en-US" dirty="0"/>
              <a:t>主菜单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7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8716FB3-CB72-42EA-8709-048B3C701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99" y="806304"/>
            <a:ext cx="1996003" cy="13547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CBCE20-6403-47E0-9BCC-62DB47878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82" y="806304"/>
            <a:ext cx="2232632" cy="13547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E6E24BE-2BC2-4E7F-9428-4400BF7C5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894" y="806304"/>
            <a:ext cx="2878850" cy="13547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902455E-1F57-4FF0-9DB9-A300D61D09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2969437"/>
            <a:ext cx="8492444" cy="363401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F9D38D1-3E9C-483C-9FC1-A342736CB0FE}"/>
              </a:ext>
            </a:extLst>
          </p:cNvPr>
          <p:cNvSpPr txBox="1"/>
          <p:nvPr/>
        </p:nvSpPr>
        <p:spPr>
          <a:xfrm>
            <a:off x="5443098" y="4786443"/>
            <a:ext cx="434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翻转棋模式下，当前可落子处会以</a:t>
            </a:r>
            <a:r>
              <a:rPr lang="en-US" altLang="zh-CN" dirty="0">
                <a:solidFill>
                  <a:srgbClr val="FF0000"/>
                </a:solidFill>
              </a:rPr>
              <a:t>@</a:t>
            </a:r>
            <a:r>
              <a:rPr lang="zh-CN" altLang="en-US" dirty="0">
                <a:solidFill>
                  <a:srgbClr val="FF0000"/>
                </a:solidFill>
              </a:rPr>
              <a:t>标识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814108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212</TotalTime>
  <Words>242</Words>
  <Application>Microsoft Office PowerPoint</Application>
  <PresentationFormat>宽屏</PresentationFormat>
  <Paragraphs>70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包裹</vt:lpstr>
      <vt:lpstr>GoChess 项目设计文档</vt:lpstr>
      <vt:lpstr>概述</vt:lpstr>
      <vt:lpstr>模块划分</vt:lpstr>
      <vt:lpstr>PowerPoint 演示文稿</vt:lpstr>
      <vt:lpstr>Reversi</vt:lpstr>
      <vt:lpstr>FiaR</vt:lpstr>
      <vt:lpstr>Jumpy</vt:lpstr>
      <vt:lpstr>Admin</vt:lpstr>
      <vt:lpstr>PowerPoint 演示文稿</vt:lpstr>
      <vt:lpstr>The 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GoChess 项目设计文档</dc:title>
  <dc:creator>Patrick Dong</dc:creator>
  <cp:lastModifiedBy>Patrick Dong</cp:lastModifiedBy>
  <cp:revision>20</cp:revision>
  <dcterms:created xsi:type="dcterms:W3CDTF">2020-11-09T13:11:23Z</dcterms:created>
  <dcterms:modified xsi:type="dcterms:W3CDTF">2020-11-17T08:25:02Z</dcterms:modified>
</cp:coreProperties>
</file>