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("%1000[^\n]s",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2030</Words>
  <Application>Microsoft Macintosh PowerPoint</Application>
  <PresentationFormat>Widescreen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Marker Felt</vt:lpstr>
      <vt:lpstr>Menlo</vt:lpstr>
      <vt:lpstr>Monaco</vt:lpstr>
      <vt:lpstr>Wingdings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 Python</vt:lpstr>
      <vt:lpstr>Max / Min C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48</cp:revision>
  <dcterms:created xsi:type="dcterms:W3CDTF">2022-07-26T07:32:28Z</dcterms:created>
  <dcterms:modified xsi:type="dcterms:W3CDTF">2024-06-06T12:33:41Z</dcterms:modified>
</cp:coreProperties>
</file>