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2" r:id="rId6"/>
    <p:sldId id="263" r:id="rId7"/>
    <p:sldId id="259" r:id="rId8"/>
    <p:sldId id="264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yan Deng" initials="L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86"/>
  </p:normalViewPr>
  <p:slideViewPr>
    <p:cSldViewPr snapToGrid="0" snapToObjects="1">
      <p:cViewPr varScale="1">
        <p:scale>
          <a:sx n="84" d="100"/>
          <a:sy n="8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7:13:51.35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7853B-0AC8-484B-934A-E7C172A9516C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9490-5F49-0440-BC4C-8BAF0BA7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5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介绍几个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里的概念或者工具，为什么会想到这个呢，源于有一次我们几个人在三联吃饭的时候，谈论到多重继承的顺序问题，我突然想到之前看书看过这个，但是忘记了，所以干脆拿出来和大家分享，顺便分享几个其他的概念。这几个大家谁有用过呢？我之前除了定制类用过简单的，其他的概念</a:t>
            </a:r>
            <a:r>
              <a:rPr kumimoji="1" lang="zh-CN" altLang="en-US" smtClean="0"/>
              <a:t>都比较模糊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9490-5F49-0440-BC4C-8BAF0BA7601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61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17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61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2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5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18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64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2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7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41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01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4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87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9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42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4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B607-2CE4-7641-ABC5-C0F4ACF5B5BD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0F56B2-D945-4449-98AB-85F6784AD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9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4738125095c955c1e6d8bb493182103fac9270762a000/0013946328809098c1be08a2c7e4319bd60269f62be04fa0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面向对象高级编程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liuyan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定制类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str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：打印实例</a:t>
            </a:r>
            <a:endParaRPr lang="en-US" altLang="zh-CN" dirty="0" smtClean="0"/>
          </a:p>
          <a:p>
            <a:r>
              <a:rPr lang="en-US" altLang="zh-CN" dirty="0"/>
              <a:t>__</a:t>
            </a:r>
            <a:r>
              <a:rPr lang="en-US" altLang="zh-CN" dirty="0" err="1"/>
              <a:t>iter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：类迭代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getitem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：迭代取数，类似</a:t>
            </a:r>
            <a:r>
              <a:rPr lang="en-US" altLang="zh-CN" dirty="0" smtClean="0"/>
              <a:t>List</a:t>
            </a:r>
          </a:p>
          <a:p>
            <a:r>
              <a:rPr lang="en-US" altLang="zh-CN" dirty="0"/>
              <a:t>__call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：实例调用</a:t>
            </a:r>
            <a:endParaRPr lang="en-US" altLang="zh-CN" dirty="0" smtClean="0"/>
          </a:p>
          <a:p>
            <a:r>
              <a:rPr lang="en-US" altLang="zh-CN" dirty="0"/>
              <a:t>__</a:t>
            </a:r>
            <a:r>
              <a:rPr lang="en-US" altLang="zh-CN" dirty="0" err="1"/>
              <a:t>getattr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：动态返回属性，找不到属性的时候调用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www.liaoxuefeng.com</a:t>
            </a:r>
            <a:r>
              <a:rPr kumimoji="1" lang="en-US" altLang="zh-CN" smtClean="0">
                <a:hlinkClick r:id="rId2"/>
              </a:rPr>
              <a:t>/wiki/001374738125095c955c1e6d8bb493182103fac9270762a000/0013946328809098c1be08a2c7e4319bd60269f62be04fa000</a:t>
            </a:r>
            <a:endParaRPr kumimoji="1" lang="en-US" altLang="zh-CN" smtClean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核心编程第二版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__slots__</a:t>
            </a:r>
          </a:p>
          <a:p>
            <a:r>
              <a:rPr kumimoji="1" lang="en-US" altLang="zh-CN" dirty="0" smtClean="0"/>
              <a:t>@property</a:t>
            </a:r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定制类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7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__slots__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限制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的属性，子类不继承。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</a:t>
            </a:r>
            <a:r>
              <a:rPr lang="zh-CN" altLang="en-US" dirty="0"/>
              <a:t>子类中也定义</a:t>
            </a:r>
            <a:r>
              <a:rPr lang="en-US" altLang="zh-CN" dirty="0"/>
              <a:t>__slots__</a:t>
            </a:r>
            <a:r>
              <a:rPr lang="zh-CN" altLang="en-US" dirty="0"/>
              <a:t>，这样，子类允许定义的属性就是自身的</a:t>
            </a:r>
            <a:r>
              <a:rPr lang="en-US" altLang="zh-CN" dirty="0"/>
              <a:t>__slots__</a:t>
            </a:r>
            <a:r>
              <a:rPr lang="zh-CN" altLang="en-US" dirty="0"/>
              <a:t>加上父类的</a:t>
            </a:r>
            <a:r>
              <a:rPr lang="en-US" altLang="zh-CN" dirty="0"/>
              <a:t>__slots__</a:t>
            </a:r>
          </a:p>
          <a:p>
            <a:r>
              <a:rPr lang="en-US" altLang="zh-CN" dirty="0" smtClean="0"/>
              <a:t>&gt;&gt;&gt; </a:t>
            </a:r>
            <a:r>
              <a:rPr lang="en-US" altLang="zh-CN" b="1" dirty="0"/>
              <a:t>class Student(object</a:t>
            </a:r>
            <a:r>
              <a:rPr lang="en-US" altLang="zh-CN" b="1" dirty="0" smtClean="0"/>
              <a:t>):</a:t>
            </a:r>
          </a:p>
          <a:p>
            <a:pPr lvl="2"/>
            <a:r>
              <a:rPr lang="is-IS" altLang="zh-CN" b="1" dirty="0" smtClean="0"/>
              <a:t>…......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__slots__ = ('name', 'age') </a:t>
            </a:r>
            <a:r>
              <a:rPr lang="en-US" altLang="zh-CN" i="1" dirty="0"/>
              <a:t># </a:t>
            </a:r>
            <a:r>
              <a:rPr lang="zh-CN" altLang="en-US" i="1" dirty="0"/>
              <a:t>用</a:t>
            </a:r>
            <a:r>
              <a:rPr lang="en-US" altLang="zh-CN" i="1" dirty="0"/>
              <a:t>tuple</a:t>
            </a:r>
            <a:r>
              <a:rPr lang="zh-CN" altLang="en-US" i="1" dirty="0"/>
              <a:t>定义允许绑定的属性名称</a:t>
            </a:r>
            <a:r>
              <a:rPr lang="en-US" altLang="zh-CN" dirty="0"/>
              <a:t> </a:t>
            </a:r>
            <a:r>
              <a:rPr lang="en-US" altLang="zh-CN" dirty="0" smtClean="0"/>
              <a:t>...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1"/>
            <a:r>
              <a:rPr lang="en-US" altLang="zh-CN" dirty="0"/>
              <a:t>&gt;&gt;&gt; s = Student() </a:t>
            </a:r>
            <a:r>
              <a:rPr lang="en-US" altLang="zh-CN" i="1" dirty="0"/>
              <a:t># </a:t>
            </a:r>
            <a:r>
              <a:rPr lang="zh-CN" altLang="en-US" i="1" dirty="0"/>
              <a:t>创建新的</a:t>
            </a:r>
            <a:r>
              <a:rPr lang="zh-CN" altLang="en-US" i="1" dirty="0" smtClean="0"/>
              <a:t>实例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/>
              <a:t>s.name</a:t>
            </a:r>
            <a:r>
              <a:rPr lang="en-US" altLang="zh-CN" dirty="0"/>
              <a:t> = 'Michael' </a:t>
            </a:r>
            <a:r>
              <a:rPr lang="en-US" altLang="zh-CN" i="1" dirty="0"/>
              <a:t># </a:t>
            </a:r>
            <a:r>
              <a:rPr lang="zh-CN" altLang="en-US" i="1" dirty="0"/>
              <a:t>绑定属性</a:t>
            </a:r>
            <a:r>
              <a:rPr lang="en-US" altLang="zh-CN" i="1" dirty="0"/>
              <a:t>'name'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/>
              <a:t>s.age</a:t>
            </a:r>
            <a:r>
              <a:rPr lang="en-US" altLang="zh-CN" dirty="0"/>
              <a:t> = 25 </a:t>
            </a:r>
            <a:r>
              <a:rPr lang="en-US" altLang="zh-CN" i="1" dirty="0"/>
              <a:t># </a:t>
            </a:r>
            <a:r>
              <a:rPr lang="zh-CN" altLang="en-US" i="1" dirty="0"/>
              <a:t>绑定属性</a:t>
            </a:r>
            <a:r>
              <a:rPr lang="en-US" altLang="zh-CN" i="1" dirty="0" smtClean="0"/>
              <a:t>'age’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/>
              <a:t>s.score</a:t>
            </a:r>
            <a:r>
              <a:rPr lang="en-US" altLang="zh-CN" dirty="0"/>
              <a:t> = 99 </a:t>
            </a:r>
            <a:r>
              <a:rPr lang="en-US" altLang="zh-CN" i="1" dirty="0"/>
              <a:t># </a:t>
            </a:r>
            <a:r>
              <a:rPr lang="zh-CN" altLang="en-US" i="1" dirty="0"/>
              <a:t>绑定属性</a:t>
            </a:r>
            <a:r>
              <a:rPr lang="en-US" altLang="zh-CN" i="1" dirty="0"/>
              <a:t>'score'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Traceback</a:t>
            </a:r>
            <a:r>
              <a:rPr lang="en-US" altLang="zh-CN" dirty="0" smtClean="0"/>
              <a:t> </a:t>
            </a:r>
            <a:r>
              <a:rPr lang="en-US" altLang="zh-CN" dirty="0"/>
              <a:t>(most recent call last): File "&lt;</a:t>
            </a:r>
            <a:r>
              <a:rPr lang="en-US" altLang="zh-CN" dirty="0" err="1"/>
              <a:t>stdin</a:t>
            </a:r>
            <a:r>
              <a:rPr lang="en-US" altLang="zh-CN" dirty="0"/>
              <a:t>&gt;", line 1, </a:t>
            </a:r>
            <a:r>
              <a:rPr lang="en-US" altLang="zh-CN" b="1" dirty="0"/>
              <a:t>in</a:t>
            </a:r>
            <a:r>
              <a:rPr lang="en-US" altLang="zh-CN" dirty="0"/>
              <a:t> &lt;module&gt; </a:t>
            </a:r>
            <a:r>
              <a:rPr lang="en-US" altLang="zh-CN" dirty="0" err="1"/>
              <a:t>AttributeError</a:t>
            </a:r>
            <a:r>
              <a:rPr lang="en-US" altLang="zh-CN" dirty="0"/>
              <a:t>: 'Student' object has no attribute 'score'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1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@property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中的方法当作属性来调用；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原理：</a:t>
            </a:r>
            <a:r>
              <a:rPr lang="zh-CN" altLang="en-US" dirty="0"/>
              <a:t>把一个</a:t>
            </a:r>
            <a:r>
              <a:rPr lang="en-US" altLang="zh-CN" dirty="0"/>
              <a:t>getter</a:t>
            </a:r>
            <a:r>
              <a:rPr lang="zh-CN" altLang="en-US" dirty="0"/>
              <a:t>方法变成属性，只需要加上</a:t>
            </a:r>
            <a:r>
              <a:rPr lang="en-US" altLang="zh-CN" dirty="0"/>
              <a:t>@property</a:t>
            </a:r>
            <a:r>
              <a:rPr lang="zh-CN" altLang="en-US" dirty="0"/>
              <a:t>就可以了，此时，</a:t>
            </a:r>
            <a:r>
              <a:rPr lang="en-US" altLang="zh-CN" dirty="0"/>
              <a:t>@property</a:t>
            </a:r>
            <a:r>
              <a:rPr lang="zh-CN" altLang="en-US" dirty="0"/>
              <a:t>本身又创建了另一个装饰器</a:t>
            </a:r>
            <a:r>
              <a:rPr lang="en-US" altLang="zh-CN" dirty="0" smtClean="0"/>
              <a:t>@</a:t>
            </a:r>
            <a:r>
              <a:rPr lang="zh-CN" altLang="en-US" dirty="0" smtClean="0"/>
              <a:t>＊</a:t>
            </a:r>
            <a:r>
              <a:rPr lang="en-US" altLang="zh-CN" dirty="0" smtClean="0"/>
              <a:t>.setter</a:t>
            </a:r>
            <a:r>
              <a:rPr lang="zh-CN" altLang="en-US" dirty="0" smtClean="0"/>
              <a:t>（＊为方法名）。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68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@property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/>
              <a:t>class Student(object):</a:t>
            </a:r>
            <a:r>
              <a:rPr lang="en-US" altLang="zh-CN" sz="2000" dirty="0"/>
              <a:t> </a:t>
            </a:r>
          </a:p>
          <a:p>
            <a:pPr marL="800100" lvl="2" indent="0">
              <a:buNone/>
            </a:pPr>
            <a:r>
              <a:rPr lang="en-US" altLang="zh-CN" dirty="0"/>
              <a:t>@property </a:t>
            </a:r>
          </a:p>
          <a:p>
            <a:pPr marL="800100" lvl="2" indent="0">
              <a:buNone/>
            </a:pPr>
            <a:r>
              <a:rPr lang="en-US" altLang="zh-CN" sz="1600" b="1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/>
              <a:t>score</a:t>
            </a:r>
            <a:r>
              <a:rPr lang="en-US" altLang="zh-CN" sz="1600" dirty="0"/>
              <a:t>(self): </a:t>
            </a:r>
          </a:p>
          <a:p>
            <a:pPr marL="800100" lvl="2" indent="0">
              <a:buNone/>
            </a:pPr>
            <a:r>
              <a:rPr lang="zh-CN" altLang="en-US" sz="1600" b="1" dirty="0"/>
              <a:t>        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self._score</a:t>
            </a:r>
            <a:r>
              <a:rPr lang="en-US" altLang="zh-CN" sz="1600" dirty="0"/>
              <a:t> </a:t>
            </a:r>
          </a:p>
          <a:p>
            <a:pPr marL="800100" lvl="2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score.setter</a:t>
            </a:r>
            <a:r>
              <a:rPr lang="en-US" altLang="zh-CN" dirty="0"/>
              <a:t> </a:t>
            </a:r>
          </a:p>
          <a:p>
            <a:pPr marL="800100" lvl="2" indent="0">
              <a:buNone/>
            </a:pPr>
            <a:r>
              <a:rPr lang="en-US" altLang="zh-CN" sz="1600" b="1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/>
              <a:t>score</a:t>
            </a:r>
            <a:r>
              <a:rPr lang="en-US" altLang="zh-CN" sz="1600" dirty="0"/>
              <a:t>(self, value):</a:t>
            </a:r>
          </a:p>
          <a:p>
            <a:pPr marL="800100" lvl="2" indent="0">
              <a:buNone/>
            </a:pPr>
            <a:r>
              <a:rPr lang="en-US" altLang="zh-CN" sz="1600" b="1" dirty="0"/>
              <a:t>	</a:t>
            </a:r>
            <a:r>
              <a:rPr lang="zh-CN" altLang="en-US" sz="1600" b="1" dirty="0"/>
              <a:t>       </a:t>
            </a:r>
            <a:r>
              <a:rPr lang="en-US" altLang="zh-CN" sz="1600" b="1" dirty="0"/>
              <a:t>if</a:t>
            </a:r>
            <a:r>
              <a:rPr lang="en-US" altLang="zh-CN" sz="1600" dirty="0"/>
              <a:t> </a:t>
            </a:r>
            <a:r>
              <a:rPr lang="en-US" altLang="zh-CN" sz="1600" b="1" dirty="0"/>
              <a:t>not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isinstance</a:t>
            </a:r>
            <a:r>
              <a:rPr lang="en-US" altLang="zh-CN" sz="1600" dirty="0"/>
              <a:t>(value,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): </a:t>
            </a:r>
          </a:p>
          <a:p>
            <a:pPr marL="1257300" lvl="3" indent="0">
              <a:buNone/>
            </a:pPr>
            <a:r>
              <a:rPr lang="en-US" altLang="zh-CN" sz="1400" b="1" dirty="0"/>
              <a:t>	</a:t>
            </a:r>
            <a:r>
              <a:rPr lang="zh-CN" altLang="en-US" sz="1400" b="1" dirty="0"/>
              <a:t>   </a:t>
            </a:r>
            <a:r>
              <a:rPr lang="en-US" altLang="zh-CN" sz="1400" b="1" dirty="0"/>
              <a:t>raise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ValueError</a:t>
            </a:r>
            <a:r>
              <a:rPr lang="en-US" altLang="zh-CN" sz="1400" dirty="0"/>
              <a:t>(‘score must be an integer!’)</a:t>
            </a:r>
          </a:p>
          <a:p>
            <a:pPr marL="1257300" lvl="3" indent="0">
              <a:buNone/>
            </a:pPr>
            <a:r>
              <a:rPr lang="en-US" altLang="zh-CN" sz="1400" b="1" dirty="0"/>
              <a:t>if</a:t>
            </a:r>
            <a:r>
              <a:rPr lang="en-US" altLang="zh-CN" sz="1400" dirty="0"/>
              <a:t> value &lt; 0 </a:t>
            </a:r>
            <a:r>
              <a:rPr lang="en-US" altLang="zh-CN" sz="1400" b="1" dirty="0"/>
              <a:t>or</a:t>
            </a:r>
            <a:r>
              <a:rPr lang="en-US" altLang="zh-CN" sz="1400" dirty="0"/>
              <a:t> value &gt; 100: </a:t>
            </a:r>
          </a:p>
          <a:p>
            <a:pPr marL="1257300" lvl="3" indent="0">
              <a:buNone/>
            </a:pPr>
            <a:r>
              <a:rPr lang="en-US" altLang="zh-CN" sz="1400" b="1" dirty="0"/>
              <a:t>	</a:t>
            </a:r>
            <a:r>
              <a:rPr lang="zh-CN" altLang="en-US" sz="1400" b="1" dirty="0"/>
              <a:t>   </a:t>
            </a:r>
            <a:r>
              <a:rPr lang="en-US" altLang="zh-CN" sz="1400" b="1" dirty="0"/>
              <a:t>raise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ValueError</a:t>
            </a:r>
            <a:r>
              <a:rPr lang="en-US" altLang="zh-CN" sz="1400" dirty="0"/>
              <a:t>('score must between 0 ~ 100!') </a:t>
            </a:r>
          </a:p>
          <a:p>
            <a:pPr marL="1257300" lvl="3" indent="0">
              <a:buNone/>
            </a:pPr>
            <a:r>
              <a:rPr lang="en-US" altLang="zh-CN" sz="1400" dirty="0" err="1"/>
              <a:t>self._score</a:t>
            </a:r>
            <a:r>
              <a:rPr lang="en-US" altLang="zh-CN" sz="1400" dirty="0"/>
              <a:t> = value</a:t>
            </a:r>
            <a:endParaRPr kumimoji="1" lang="zh-CN" altLang="en-US" sz="1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@property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 s = Student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s.score</a:t>
            </a:r>
            <a:r>
              <a:rPr lang="en-US" altLang="zh-CN" dirty="0"/>
              <a:t> = 60 </a:t>
            </a:r>
            <a:r>
              <a:rPr lang="en-US" altLang="zh-CN" i="1" dirty="0"/>
              <a:t># OK</a:t>
            </a:r>
            <a:r>
              <a:rPr lang="zh-CN" altLang="en-US" i="1" dirty="0"/>
              <a:t>，实际转化为</a:t>
            </a:r>
            <a:r>
              <a:rPr lang="en-US" altLang="zh-CN" i="1" dirty="0" err="1"/>
              <a:t>s.set_score</a:t>
            </a:r>
            <a:r>
              <a:rPr lang="en-US" altLang="zh-CN" i="1" dirty="0"/>
              <a:t>(60)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s.score</a:t>
            </a:r>
            <a:r>
              <a:rPr lang="en-US" altLang="zh-CN" dirty="0"/>
              <a:t> </a:t>
            </a:r>
            <a:r>
              <a:rPr lang="en-US" altLang="zh-CN" i="1" dirty="0"/>
              <a:t># OK</a:t>
            </a:r>
            <a:r>
              <a:rPr lang="zh-CN" altLang="en-US" i="1" dirty="0"/>
              <a:t>，实际转化为</a:t>
            </a:r>
            <a:r>
              <a:rPr lang="en-US" altLang="zh-CN" i="1" dirty="0" err="1"/>
              <a:t>s.get_score</a:t>
            </a:r>
            <a:r>
              <a:rPr lang="en-US" altLang="zh-CN" i="1" dirty="0"/>
              <a:t>()</a:t>
            </a:r>
            <a:r>
              <a:rPr lang="en-US" altLang="zh-CN" dirty="0"/>
              <a:t> 60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s.score</a:t>
            </a:r>
            <a:r>
              <a:rPr lang="en-US" altLang="zh-CN" dirty="0"/>
              <a:t> = 9999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Traceback</a:t>
            </a:r>
            <a:r>
              <a:rPr lang="en-US" altLang="zh-CN" dirty="0" smtClean="0"/>
              <a:t> </a:t>
            </a:r>
            <a:r>
              <a:rPr lang="en-US" altLang="zh-CN" dirty="0"/>
              <a:t>(most recent call last): ... </a:t>
            </a:r>
            <a:r>
              <a:rPr lang="en-US" altLang="zh-CN" dirty="0" err="1"/>
              <a:t>ValueError</a:t>
            </a:r>
            <a:r>
              <a:rPr lang="en-US" altLang="zh-CN" dirty="0"/>
              <a:t>: score must between 0 ~ 100!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多重继承－顺序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Python2.2</a:t>
            </a:r>
            <a:r>
              <a:rPr kumimoji="1" lang="zh-CN" altLang="en-US" dirty="0" smtClean="0"/>
              <a:t>之前的版本，继承顺序为深度优先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新的继承顺序为广度优先。</a:t>
            </a:r>
            <a:endParaRPr kumimoji="1"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4638099" y="5199959"/>
            <a:ext cx="110168" cy="1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51521" y="4426938"/>
            <a:ext cx="110168" cy="1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95299" y="4426938"/>
            <a:ext cx="110168" cy="1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51521" y="3526647"/>
            <a:ext cx="110168" cy="1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63874" y="3526647"/>
            <a:ext cx="110168" cy="1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>
            <a:stCxn id="4" idx="3"/>
            <a:endCxn id="8" idx="7"/>
          </p:cNvCxnSpPr>
          <p:nvPr/>
        </p:nvCxnSpPr>
        <p:spPr>
          <a:xfrm flipV="1">
            <a:off x="4654233" y="4443072"/>
            <a:ext cx="535100" cy="85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4" idx="7"/>
            <a:endCxn id="7" idx="5"/>
          </p:cNvCxnSpPr>
          <p:nvPr/>
        </p:nvCxnSpPr>
        <p:spPr>
          <a:xfrm flipH="1" flipV="1">
            <a:off x="4245555" y="4520973"/>
            <a:ext cx="486578" cy="69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0"/>
            <a:endCxn id="10" idx="7"/>
          </p:cNvCxnSpPr>
          <p:nvPr/>
        </p:nvCxnSpPr>
        <p:spPr>
          <a:xfrm flipV="1">
            <a:off x="5150383" y="3542781"/>
            <a:ext cx="7525" cy="88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8" idx="0"/>
            <a:endCxn id="9" idx="7"/>
          </p:cNvCxnSpPr>
          <p:nvPr/>
        </p:nvCxnSpPr>
        <p:spPr>
          <a:xfrm flipH="1" flipV="1">
            <a:off x="4245555" y="3542781"/>
            <a:ext cx="904828" cy="88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7" idx="7"/>
            <a:endCxn id="10" idx="6"/>
          </p:cNvCxnSpPr>
          <p:nvPr/>
        </p:nvCxnSpPr>
        <p:spPr>
          <a:xfrm flipV="1">
            <a:off x="4245555" y="3581732"/>
            <a:ext cx="928487" cy="86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7" idx="7"/>
            <a:endCxn id="9" idx="4"/>
          </p:cNvCxnSpPr>
          <p:nvPr/>
        </p:nvCxnSpPr>
        <p:spPr>
          <a:xfrm flipH="1" flipV="1">
            <a:off x="4206605" y="3636816"/>
            <a:ext cx="38950" cy="8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55277" y="339706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父类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868100" y="42848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子类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68100" y="4942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子孙类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98844" y="3338528"/>
            <a:ext cx="368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深度优先：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➡️</a:t>
            </a:r>
            <a:r>
              <a:rPr kumimoji="1" lang="en-US" altLang="zh-CN" dirty="0" smtClean="0"/>
              <a:t>C1</a:t>
            </a:r>
            <a:r>
              <a:rPr kumimoji="1" lang="zh-CN" altLang="en-US" dirty="0" smtClean="0"/>
              <a:t>➡️</a:t>
            </a:r>
            <a:r>
              <a:rPr kumimoji="1" lang="en-US" altLang="zh-CN" dirty="0" smtClean="0"/>
              <a:t>P1</a:t>
            </a:r>
            <a:r>
              <a:rPr kumimoji="1" lang="zh-CN" altLang="en-US" dirty="0" smtClean="0"/>
              <a:t>➡️</a:t>
            </a:r>
            <a:r>
              <a:rPr kumimoji="1" lang="en-US" altLang="zh-CN" dirty="0" smtClean="0"/>
              <a:t>P2</a:t>
            </a:r>
          </a:p>
          <a:p>
            <a:r>
              <a:rPr kumimoji="1" lang="zh-CN" altLang="en-US" dirty="0" smtClean="0"/>
              <a:t>广度优先：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➡️</a:t>
            </a:r>
            <a:r>
              <a:rPr kumimoji="1" lang="en-US" altLang="zh-CN" dirty="0" smtClean="0"/>
              <a:t>C1</a:t>
            </a:r>
            <a:r>
              <a:rPr kumimoji="1" lang="zh-CN" altLang="en-US" dirty="0" smtClean="0"/>
              <a:t>➡️</a:t>
            </a:r>
            <a:r>
              <a:rPr kumimoji="1" lang="en-US" altLang="zh-CN" dirty="0" smtClean="0"/>
              <a:t>C2</a:t>
            </a:r>
            <a:r>
              <a:rPr kumimoji="1" lang="zh-CN" altLang="en-US" dirty="0" smtClean="0"/>
              <a:t>➡️</a:t>
            </a:r>
            <a:r>
              <a:rPr kumimoji="1" lang="en-US" altLang="zh-CN" dirty="0" smtClean="0"/>
              <a:t>P1</a:t>
            </a:r>
          </a:p>
          <a:p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31182" y="518722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GC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139367" y="42762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721493" y="4343524"/>
            <a:ext cx="51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758070" y="3397065"/>
            <a:ext cx="45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P1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137673" y="336198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</a:t>
            </a:r>
            <a:r>
              <a:rPr kumimoji="1" lang="zh-CN" altLang="en-US" dirty="0" smtClean="0"/>
              <a:t>继承－顺序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新式类中顺序属性：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mro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Super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3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r>
              <a:rPr kumimoji="1" lang="zh-CN" altLang="en-US" dirty="0" smtClean="0"/>
              <a:t>－设计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按功能继承，继承多个功能叫</a:t>
            </a:r>
            <a:r>
              <a:rPr lang="en-US" altLang="zh-CN" dirty="0" err="1"/>
              <a:t>Mixin</a:t>
            </a:r>
            <a:endParaRPr lang="en-US" altLang="zh-CN" dirty="0"/>
          </a:p>
          <a:p>
            <a:r>
              <a:rPr lang="en-US" altLang="zh-CN" dirty="0" err="1"/>
              <a:t>Mixin</a:t>
            </a:r>
            <a:r>
              <a:rPr lang="zh-CN" altLang="en-US" dirty="0"/>
              <a:t>的目的就是给一个类增加多个功能，这样，在设计类的时候，我们优先考虑通过多重继承来组合多个</a:t>
            </a:r>
            <a:r>
              <a:rPr lang="en-US" altLang="zh-CN" dirty="0" err="1"/>
              <a:t>Mixin</a:t>
            </a:r>
            <a:r>
              <a:rPr lang="zh-CN" altLang="en-US" dirty="0"/>
              <a:t>的功能，而不是设计多层次的复杂的继承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r>
              <a:rPr lang="en-US" altLang="zh-CN" b="1" dirty="0"/>
              <a:t>class Dog(Mammal, </a:t>
            </a:r>
            <a:r>
              <a:rPr lang="en-US" altLang="zh-CN" b="1" dirty="0" err="1"/>
              <a:t>RunnableMixin</a:t>
            </a:r>
            <a:r>
              <a:rPr lang="en-US" altLang="zh-CN" b="1" dirty="0"/>
              <a:t>, </a:t>
            </a:r>
            <a:r>
              <a:rPr lang="en-US" altLang="zh-CN" b="1" dirty="0" err="1"/>
              <a:t>CarnivorousMixin</a:t>
            </a:r>
            <a:r>
              <a:rPr lang="en-US" altLang="zh-CN" b="1" dirty="0"/>
              <a:t>):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/>
              <a:t>	pass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565</Words>
  <Application>Microsoft Macintosh PowerPoint</Application>
  <PresentationFormat>宽屏</PresentationFormat>
  <Paragraphs>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Century Gothic</vt:lpstr>
      <vt:lpstr>DengXian</vt:lpstr>
      <vt:lpstr>Wingdings 3</vt:lpstr>
      <vt:lpstr>幼圆</vt:lpstr>
      <vt:lpstr>Arial</vt:lpstr>
      <vt:lpstr>丝状</vt:lpstr>
      <vt:lpstr>面向对象高级编程</vt:lpstr>
      <vt:lpstr>content</vt:lpstr>
      <vt:lpstr>使用__slots__</vt:lpstr>
      <vt:lpstr>使用@property</vt:lpstr>
      <vt:lpstr>使用@property</vt:lpstr>
      <vt:lpstr>使用@property</vt:lpstr>
      <vt:lpstr>多重继承－顺序</vt:lpstr>
      <vt:lpstr>多重继承－顺序</vt:lpstr>
      <vt:lpstr>多重继承－设计</vt:lpstr>
      <vt:lpstr>定制类</vt:lpstr>
      <vt:lpstr>参考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 Deng</dc:creator>
  <cp:lastModifiedBy>Liuyan Deng</cp:lastModifiedBy>
  <cp:revision>18</cp:revision>
  <dcterms:created xsi:type="dcterms:W3CDTF">2017-03-27T01:58:43Z</dcterms:created>
  <dcterms:modified xsi:type="dcterms:W3CDTF">2017-03-30T09:21:17Z</dcterms:modified>
</cp:coreProperties>
</file>