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7" r:id="rId5"/>
    <p:sldId id="262" r:id="rId6"/>
    <p:sldId id="263" r:id="rId7"/>
    <p:sldId id="264" r:id="rId8"/>
    <p:sldId id="265" r:id="rId9"/>
    <p:sldId id="266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BD33E-B798-584A-A541-9D357CB0C20C}" type="datetimeFigureOut">
              <a:rPr kumimoji="1" lang="zh-CN" altLang="en-US" smtClean="0"/>
              <a:t>17/5/17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F170-C3A2-124F-927D-ABCC4BBCD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5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Lucene</a:t>
            </a:r>
            <a:r>
              <a:rPr lang="zh-CN" altLang="en-US" sz="1200" dirty="0" smtClean="0"/>
              <a:t>是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框架</a:t>
            </a:r>
            <a:endParaRPr lang="en-US" altLang="zh-CN" sz="1200" dirty="0" smtClean="0"/>
          </a:p>
          <a:p>
            <a:r>
              <a:rPr kumimoji="1" lang="zh-CN" altLang="en-US" sz="1200" dirty="0" smtClean="0"/>
              <a:t>分布式文档存储，将每一个字段都编入索引，使其能够被搜索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实时分析</a:t>
            </a:r>
            <a:endParaRPr kumimoji="1" lang="en-US" altLang="zh-CN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4F170-C3A2-124F-927D-ABCC4BBCD6D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6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4F170-C3A2-124F-927D-ABCC4BBCD6D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10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river</a:t>
            </a:r>
            <a:r>
              <a:rPr kumimoji="1" lang="zh-CN" altLang="en-US" dirty="0" smtClean="0"/>
              <a:t>做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elastic search</a:t>
            </a:r>
            <a:r>
              <a:rPr kumimoji="1" lang="zh-CN" altLang="en-US" dirty="0" smtClean="0"/>
              <a:t>同步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elasticsearch.yml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cluster name and node 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默认端口</a:t>
            </a:r>
            <a:r>
              <a:rPr lang="is-I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9200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4F170-C3A2-124F-927D-ABCC4BBCD6D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25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box.io/blog/elasticsearch-python-django-frontend-queries" TargetMode="External"/><Relationship Id="rId4" Type="http://schemas.openxmlformats.org/officeDocument/2006/relationships/hyperlink" Target="http://www.sojson.com/blog/85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anvel.name/2013/07/django-haystack-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elasticsearch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Deng </a:t>
            </a:r>
            <a:r>
              <a:rPr kumimoji="1" lang="en-US" altLang="zh-CN" dirty="0" err="1" smtClean="0"/>
              <a:t>liuyan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90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Requirements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pip </a:t>
            </a:r>
            <a:r>
              <a:rPr lang="en-US" altLang="zh-CN" dirty="0"/>
              <a:t>install </a:t>
            </a:r>
            <a:r>
              <a:rPr lang="en-US" altLang="zh-CN" dirty="0" err="1"/>
              <a:t>django</a:t>
            </a:r>
            <a:r>
              <a:rPr lang="en-US" altLang="zh-CN" dirty="0"/>
              <a:t>-haystack==</a:t>
            </a:r>
            <a:r>
              <a:rPr lang="en-US" altLang="zh-CN" dirty="0" smtClean="0"/>
              <a:t>2.6.0 </a:t>
            </a:r>
          </a:p>
          <a:p>
            <a:r>
              <a:rPr lang="en-US" altLang="zh-CN" dirty="0" smtClean="0"/>
              <a:t>pip install </a:t>
            </a:r>
            <a:r>
              <a:rPr lang="en-US" altLang="zh-CN" dirty="0" err="1" smtClean="0"/>
              <a:t>pyelasticsearch</a:t>
            </a:r>
            <a:r>
              <a:rPr lang="en-US" altLang="zh-CN" dirty="0" smtClean="0"/>
              <a:t>==1.4</a:t>
            </a:r>
          </a:p>
          <a:p>
            <a:r>
              <a:rPr lang="en-US" altLang="zh-CN" dirty="0"/>
              <a:t>pip install </a:t>
            </a:r>
            <a:r>
              <a:rPr lang="en-US" altLang="zh-CN" dirty="0" err="1" smtClean="0"/>
              <a:t>elasticsearch</a:t>
            </a:r>
            <a:r>
              <a:rPr lang="en-US" altLang="zh-CN" dirty="0"/>
              <a:t>==</a:t>
            </a:r>
            <a:r>
              <a:rPr lang="en-US" altLang="zh-CN" dirty="0" smtClean="0"/>
              <a:t>1.9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brew </a:t>
            </a:r>
            <a:r>
              <a:rPr lang="en-US" altLang="zh-CN" dirty="0"/>
              <a:t>install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5.X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</a:t>
            </a:r>
            <a:r>
              <a:rPr lang="en-US" altLang="zh-CN" i="1" dirty="0"/>
              <a:t># and launch: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en-US" altLang="zh-CN" dirty="0"/>
              <a:t>-f -D </a:t>
            </a:r>
            <a:r>
              <a:rPr lang="en-US" altLang="zh-CN" dirty="0" err="1"/>
              <a:t>es.config</a:t>
            </a:r>
            <a:r>
              <a:rPr lang="en-US" altLang="zh-CN" dirty="0"/>
              <a:t>=/</a:t>
            </a:r>
            <a:r>
              <a:rPr lang="en-US" altLang="zh-CN" dirty="0" err="1"/>
              <a:t>usr</a:t>
            </a:r>
            <a:r>
              <a:rPr lang="en-US" altLang="zh-CN" dirty="0"/>
              <a:t>/local/Cellar/</a:t>
            </a:r>
            <a:r>
              <a:rPr lang="en-US" altLang="zh-CN" dirty="0" err="1"/>
              <a:t>elasticsearch</a:t>
            </a:r>
            <a:r>
              <a:rPr lang="en-US" altLang="zh-CN" dirty="0"/>
              <a:t>/0.90.2/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r>
              <a:rPr lang="en-US" altLang="zh-CN" dirty="0" err="1"/>
              <a:t>elasticsearch.yml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nanvel.name/2013/07/django-haystack-example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qbox.io/blog/elasticsearch-python-django-frontend-queries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hlinkClick r:id="rId4"/>
              </a:rPr>
              <a:t>http://</a:t>
            </a:r>
            <a:r>
              <a:rPr kumimoji="1" lang="en-US" altLang="zh-CN" dirty="0" smtClean="0">
                <a:hlinkClick r:id="rId4"/>
              </a:rPr>
              <a:t>www.sojson.com/blog/85.html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/>
              <a:t>Elasticsearch</a:t>
            </a:r>
            <a:r>
              <a:rPr kumimoji="1" lang="zh-CN" altLang="en-US" dirty="0" smtClean="0"/>
              <a:t>官方文档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smtClean="0"/>
              <a:t>Haystack</a:t>
            </a:r>
            <a:r>
              <a:rPr kumimoji="1" lang="zh-CN" altLang="en-US" dirty="0" smtClean="0"/>
              <a:t>官方文档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93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 what is </a:t>
            </a:r>
            <a:r>
              <a:rPr kumimoji="1" lang="en-US" altLang="zh-CN" dirty="0" err="1" smtClean="0"/>
              <a:t>Elasticsearch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/>
              <a:t>Elasticsearch</a:t>
            </a:r>
            <a:r>
              <a:rPr kumimoji="1" lang="en-US" altLang="zh-CN" dirty="0" smtClean="0"/>
              <a:t> plugins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/>
              <a:t>Elasticsearch</a:t>
            </a:r>
            <a:r>
              <a:rPr kumimoji="1" lang="en-US" altLang="zh-CN" dirty="0" smtClean="0"/>
              <a:t> items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/>
              <a:t>Elasticsearch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haystack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配置使用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4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5400" b="1" dirty="0"/>
              <a:t>What is </a:t>
            </a:r>
            <a:r>
              <a:rPr lang="en-US" altLang="zh-CN" sz="5400" b="1" dirty="0" err="1"/>
              <a:t>Elasticsearch</a:t>
            </a:r>
            <a:r>
              <a:rPr lang="en-US" altLang="zh-CN" sz="5400" b="1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Wingdings" charset="2"/>
              <a:buChar char="Ø"/>
            </a:pPr>
            <a:r>
              <a:rPr lang="en-US" altLang="zh-CN" sz="2400" dirty="0" err="1" smtClean="0"/>
              <a:t>Elasticsearch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an open-source search engine</a:t>
            </a:r>
          </a:p>
          <a:p>
            <a:pPr lvl="0">
              <a:buSzPct val="45000"/>
              <a:buFont typeface="Wingdings" charset="2"/>
              <a:buChar char="Ø"/>
            </a:pPr>
            <a:r>
              <a:rPr lang="en-US" altLang="zh-CN" sz="2400" dirty="0" err="1"/>
              <a:t>Elasticsearch</a:t>
            </a:r>
            <a:r>
              <a:rPr lang="en-US" altLang="zh-CN" sz="2400" dirty="0"/>
              <a:t> is written in Java</a:t>
            </a:r>
          </a:p>
          <a:p>
            <a:pPr lvl="0">
              <a:buSzPct val="45000"/>
              <a:buFont typeface="Wingdings" charset="2"/>
              <a:buChar char="Ø"/>
            </a:pPr>
            <a:r>
              <a:rPr lang="en-US" altLang="zh-CN" sz="2400" dirty="0"/>
              <a:t>Built on top of Apache </a:t>
            </a:r>
            <a:r>
              <a:rPr lang="en-US" altLang="zh-CN" sz="2400" dirty="0" smtClean="0"/>
              <a:t>Lucene</a:t>
            </a:r>
            <a:endParaRPr lang="en-US" altLang="zh-CN" sz="2400" dirty="0"/>
          </a:p>
          <a:p>
            <a:pPr lvl="0">
              <a:buSzPct val="45000"/>
              <a:buFont typeface="Wingdings" charset="2"/>
              <a:buChar char="Ø"/>
            </a:pPr>
            <a:r>
              <a:rPr lang="en-US" altLang="zh-CN" sz="2400" dirty="0"/>
              <a:t>A distributed real-time document store where every field is indexed and searchable</a:t>
            </a:r>
          </a:p>
          <a:p>
            <a:pPr lvl="0">
              <a:buSzPct val="45000"/>
              <a:buFont typeface="Wingdings" charset="2"/>
              <a:buChar char="Ø"/>
            </a:pPr>
            <a:r>
              <a:rPr lang="en-US" altLang="zh-CN" sz="2400" dirty="0"/>
              <a:t>A distributed search engine with real-time analytics</a:t>
            </a:r>
          </a:p>
          <a:p>
            <a:endParaRPr lang="zh-CN" altLang="en-US" sz="2400" dirty="0">
              <a:solidFill>
                <a:srgbClr val="3F82C1"/>
              </a:solidFill>
              <a:latin typeface="UKaiCN" charset="0"/>
            </a:endParaRP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49" y="0"/>
            <a:ext cx="9198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plugins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zh-CN" dirty="0"/>
              <a:t>Marvel (plugin) is a monitoring </a:t>
            </a:r>
            <a:r>
              <a:rPr lang="en-US" altLang="zh-CN" dirty="0" smtClean="0"/>
              <a:t>tools</a:t>
            </a:r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Sense </a:t>
            </a:r>
            <a:r>
              <a:rPr lang="en-US" altLang="zh-CN" dirty="0"/>
              <a:t>is  interactive console inside Marvel.</a:t>
            </a:r>
            <a:endParaRPr lang="zh-CN" altLang="zh-CN" dirty="0"/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Elasticsearch</a:t>
            </a:r>
            <a:r>
              <a:rPr lang="en-US" altLang="zh-CN" dirty="0" smtClean="0"/>
              <a:t>-head </a:t>
            </a:r>
            <a:r>
              <a:rPr lang="en-US" altLang="zh-CN" dirty="0"/>
              <a:t>is a document browser, </a:t>
            </a:r>
            <a:r>
              <a:rPr lang="en-US" altLang="zh-CN" dirty="0"/>
              <a:t>http://10.80.121.35:9200/_plugin/head/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6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items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altLang="zh-CN" dirty="0"/>
              <a:t>node: running instance of </a:t>
            </a:r>
            <a:r>
              <a:rPr lang="en-US" altLang="zh-CN" dirty="0" err="1"/>
              <a:t>Elasticsearch</a:t>
            </a:r>
            <a:endParaRPr lang="en-US" altLang="zh-CN" dirty="0"/>
          </a:p>
          <a:p>
            <a:pPr lvl="0">
              <a:buSzPct val="45000"/>
              <a:buFont typeface="StarSymbol"/>
              <a:buChar char="●"/>
            </a:pPr>
            <a:r>
              <a:rPr lang="en-US" altLang="zh-CN" dirty="0"/>
              <a:t>cluster: group of nodes with the same cluster name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zh-CN" dirty="0" err="1"/>
              <a:t>elasticsearch</a:t>
            </a:r>
            <a:r>
              <a:rPr lang="en-US" altLang="zh-CN" dirty="0"/>
              <a:t>  = relational DB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zh-CN" dirty="0"/>
              <a:t>indices   = databases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zh-CN" dirty="0"/>
              <a:t>types = tables 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zh-CN" dirty="0"/>
              <a:t>documents  = </a:t>
            </a:r>
            <a:r>
              <a:rPr lang="en-US" altLang="zh-CN" dirty="0" smtClean="0"/>
              <a:t>rows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00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items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altLang="zh-CN" dirty="0"/>
              <a:t>fields = columns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zh-CN" dirty="0"/>
              <a:t>index (noun) = like a database in a traditional relational database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zh-CN" dirty="0"/>
              <a:t>Index (verb) = to index a document is to store a document in an index (noun) 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zh-CN" dirty="0"/>
              <a:t>Inverted index = relational databases add an index, such as a B-tree index, to specific columns in order to improve the speed of data retrieval. </a:t>
            </a:r>
            <a:r>
              <a:rPr lang="en-US" altLang="zh-CN" dirty="0" err="1"/>
              <a:t>Elasticsearch</a:t>
            </a:r>
            <a:r>
              <a:rPr lang="en-US" altLang="zh-CN" dirty="0"/>
              <a:t> and Lucene use a structure called an inverted index for exactly the same purpose.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http://127.0.0.1:8090/</a:t>
            </a:r>
            <a:r>
              <a:rPr kumimoji="1" lang="en-US" altLang="zh-CN" dirty="0" err="1"/>
              <a:t>api</a:t>
            </a:r>
            <a:r>
              <a:rPr kumimoji="1" lang="en-US" altLang="zh-CN" dirty="0"/>
              <a:t>/v1.0/</a:t>
            </a:r>
            <a:r>
              <a:rPr kumimoji="1" lang="en-US" altLang="zh-CN" dirty="0" err="1"/>
              <a:t>omimsearch</a:t>
            </a:r>
            <a:r>
              <a:rPr kumimoji="1" lang="en-US" altLang="zh-CN" dirty="0"/>
              <a:t>/?q=%E8%BD%AF%E9%AA%A8&amp;page%EF%BC%9D30&amp;per=30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elasticsearch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haystack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Haystack</a:t>
            </a:r>
            <a:r>
              <a:rPr lang="zh-CN" altLang="en-US" dirty="0"/>
              <a:t>为</a:t>
            </a:r>
            <a:r>
              <a:rPr lang="en-US" altLang="zh-CN" dirty="0"/>
              <a:t>Django</a:t>
            </a:r>
            <a:r>
              <a:rPr lang="zh-CN" altLang="en-US" dirty="0"/>
              <a:t>提供了模块化的搜索。它的特点是统一的，熟悉的</a:t>
            </a:r>
            <a:r>
              <a:rPr lang="en-US" altLang="zh-CN" dirty="0"/>
              <a:t>API</a:t>
            </a:r>
            <a:r>
              <a:rPr lang="zh-CN" altLang="en-US" dirty="0"/>
              <a:t>，可以让你在不修改代码的情况下使用不同的搜索后端（比如 </a:t>
            </a:r>
            <a:r>
              <a:rPr lang="en-US" altLang="zh-CN" dirty="0" err="1"/>
              <a:t>Solr</a:t>
            </a:r>
            <a:r>
              <a:rPr lang="en-US" altLang="zh-CN" dirty="0"/>
              <a:t>, </a:t>
            </a:r>
            <a:r>
              <a:rPr lang="en-US" altLang="zh-CN" dirty="0" err="1"/>
              <a:t>Elasticsearch</a:t>
            </a:r>
            <a:r>
              <a:rPr lang="en-US" altLang="zh-CN" dirty="0"/>
              <a:t>, Whoosh, </a:t>
            </a:r>
            <a:r>
              <a:rPr lang="en-US" altLang="zh-CN" dirty="0" err="1"/>
              <a:t>Xapian</a:t>
            </a:r>
            <a:r>
              <a:rPr lang="en-US" altLang="zh-CN" dirty="0"/>
              <a:t> </a:t>
            </a:r>
            <a:r>
              <a:rPr lang="zh-CN" altLang="en-US" dirty="0"/>
              <a:t>等等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Document </a:t>
            </a:r>
            <a:r>
              <a:rPr lang="en-US" altLang="zh-CN" dirty="0"/>
              <a:t>of </a:t>
            </a:r>
            <a:r>
              <a:rPr lang="en-US" altLang="zh-CN" dirty="0" err="1" smtClean="0"/>
              <a:t>haystack:https</a:t>
            </a:r>
            <a:r>
              <a:rPr lang="en-US" altLang="zh-CN" dirty="0"/>
              <a:t>://</a:t>
            </a:r>
            <a:r>
              <a:rPr lang="en-US" altLang="zh-CN" dirty="0" err="1"/>
              <a:t>django-haystack.readthedocs.io</a:t>
            </a:r>
            <a:r>
              <a:rPr lang="en-US" altLang="zh-CN" dirty="0"/>
              <a:t>/</a:t>
            </a:r>
            <a:r>
              <a:rPr lang="en-US" altLang="zh-CN" dirty="0" err="1"/>
              <a:t>en</a:t>
            </a:r>
            <a:r>
              <a:rPr lang="en-US" altLang="zh-CN" dirty="0"/>
              <a:t>/v1.2.7/</a:t>
            </a:r>
            <a:r>
              <a:rPr lang="en-US" altLang="zh-CN" dirty="0" err="1"/>
              <a:t>searchqueryset_api.html#searchqueryset</a:t>
            </a:r>
            <a:endParaRPr lang="en-US" altLang="zh-CN" dirty="0" smtClean="0"/>
          </a:p>
          <a:p>
            <a:r>
              <a:rPr kumimoji="1" lang="en-US" altLang="zh-CN" dirty="0"/>
              <a:t>Settings</a:t>
            </a:r>
            <a:r>
              <a:rPr kumimoji="1" lang="en-US" altLang="zh-CN" dirty="0" smtClean="0"/>
              <a:t>:  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nanvel.name</a:t>
            </a:r>
            <a:r>
              <a:rPr kumimoji="1" lang="en-US" altLang="zh-CN" dirty="0"/>
              <a:t>/2013/07/</a:t>
            </a:r>
            <a:r>
              <a:rPr kumimoji="1" lang="en-US" altLang="zh-CN" dirty="0" err="1"/>
              <a:t>django</a:t>
            </a:r>
            <a:r>
              <a:rPr kumimoji="1" lang="en-US" altLang="zh-CN" dirty="0"/>
              <a:t>-haystack-example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2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618</TotalTime>
  <Words>369</Words>
  <Application>Microsoft Macintosh PowerPoint</Application>
  <PresentationFormat>宽屏</PresentationFormat>
  <Paragraphs>59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DengXian</vt:lpstr>
      <vt:lpstr>StarSymbol</vt:lpstr>
      <vt:lpstr>Tw Cen MT</vt:lpstr>
      <vt:lpstr>Tw Cen MT Condensed</vt:lpstr>
      <vt:lpstr>UKaiCN</vt:lpstr>
      <vt:lpstr>Wingdings</vt:lpstr>
      <vt:lpstr>Wingdings 3</vt:lpstr>
      <vt:lpstr>华文仿宋</vt:lpstr>
      <vt:lpstr>积分</vt:lpstr>
      <vt:lpstr>elasticsearch</vt:lpstr>
      <vt:lpstr>content</vt:lpstr>
      <vt:lpstr>What is Elasticsearch?</vt:lpstr>
      <vt:lpstr>PowerPoint 演示文稿</vt:lpstr>
      <vt:lpstr>plugins</vt:lpstr>
      <vt:lpstr>items</vt:lpstr>
      <vt:lpstr>items</vt:lpstr>
      <vt:lpstr>example</vt:lpstr>
      <vt:lpstr>Django、elasticsearch、haystack</vt:lpstr>
      <vt:lpstr>Requirements</vt:lpstr>
      <vt:lpstr>参考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Liuyan Deng</dc:creator>
  <cp:lastModifiedBy>Liuyan Deng</cp:lastModifiedBy>
  <cp:revision>13</cp:revision>
  <dcterms:created xsi:type="dcterms:W3CDTF">2017-05-17T02:58:19Z</dcterms:created>
  <dcterms:modified xsi:type="dcterms:W3CDTF">2017-05-17T13:16:43Z</dcterms:modified>
</cp:coreProperties>
</file>