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4"/>
  </p:sldMasterIdLst>
  <p:notesMasterIdLst>
    <p:notesMasterId r:id="rId12"/>
  </p:notesMasterIdLst>
  <p:handoutMasterIdLst>
    <p:handoutMasterId r:id="rId13"/>
  </p:handoutMasterIdLst>
  <p:sldIdLst>
    <p:sldId id="304" r:id="rId5"/>
    <p:sldId id="309" r:id="rId6"/>
    <p:sldId id="311" r:id="rId7"/>
    <p:sldId id="319" r:id="rId8"/>
    <p:sldId id="320" r:id="rId9"/>
    <p:sldId id="321" r:id="rId10"/>
    <p:sldId id="318" r:id="rId11"/>
  </p:sldIdLst>
  <p:sldSz cx="11522075" cy="6480175"/>
  <p:notesSz cx="6667500" cy="99044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45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EE2"/>
    <a:srgbClr val="BDBAFC"/>
    <a:srgbClr val="453CF6"/>
    <a:srgbClr val="0045D0"/>
    <a:srgbClr val="3377FF"/>
    <a:srgbClr val="0037A4"/>
    <a:srgbClr val="E8E8E8"/>
    <a:srgbClr val="D4ECBA"/>
    <a:srgbClr val="FFF3CD"/>
    <a:srgbClr val="98B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0" autoAdjust="0"/>
    <p:restoredTop sz="78704" autoAdjust="0"/>
  </p:normalViewPr>
  <p:slideViewPr>
    <p:cSldViewPr snapToGrid="0">
      <p:cViewPr varScale="1">
        <p:scale>
          <a:sx n="92" d="100"/>
          <a:sy n="92" d="100"/>
        </p:scale>
        <p:origin x="1648" y="168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1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5300"/>
          </a:xfrm>
          <a:prstGeom prst="rect">
            <a:avLst/>
          </a:prstGeom>
        </p:spPr>
        <p:txBody>
          <a:bodyPr vert="horz" lIns="90573" tIns="45287" rIns="90573" bIns="4528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6663" y="0"/>
            <a:ext cx="2889250" cy="495300"/>
          </a:xfrm>
          <a:prstGeom prst="rect">
            <a:avLst/>
          </a:prstGeom>
        </p:spPr>
        <p:txBody>
          <a:bodyPr vert="horz" lIns="90573" tIns="45287" rIns="90573" bIns="4528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94F1D9D-76B0-462E-B8CF-74FE19E44367}" type="datetimeFigureOut">
              <a:rPr lang="zh-CN" altLang="en-US"/>
              <a:pPr>
                <a:defRPr/>
              </a:pPr>
              <a:t>17/5/31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07525"/>
            <a:ext cx="2889250" cy="495300"/>
          </a:xfrm>
          <a:prstGeom prst="rect">
            <a:avLst/>
          </a:prstGeom>
        </p:spPr>
        <p:txBody>
          <a:bodyPr vert="horz" lIns="90573" tIns="45287" rIns="90573" bIns="4528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6663" y="9407525"/>
            <a:ext cx="2889250" cy="495300"/>
          </a:xfrm>
          <a:prstGeom prst="rect">
            <a:avLst/>
          </a:prstGeom>
        </p:spPr>
        <p:txBody>
          <a:bodyPr vert="horz" lIns="90573" tIns="45287" rIns="90573" bIns="4528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FDCCE45-804E-4E4D-BB73-D887062920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267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5300"/>
          </a:xfrm>
          <a:prstGeom prst="rect">
            <a:avLst/>
          </a:prstGeom>
        </p:spPr>
        <p:txBody>
          <a:bodyPr vert="horz" lIns="90573" tIns="45287" rIns="90573" bIns="4528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6663" y="0"/>
            <a:ext cx="2889250" cy="495300"/>
          </a:xfrm>
          <a:prstGeom prst="rect">
            <a:avLst/>
          </a:prstGeom>
        </p:spPr>
        <p:txBody>
          <a:bodyPr vert="horz" lIns="90573" tIns="45287" rIns="90573" bIns="4528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98A8181-6F19-4CF3-B0EB-F3FB9C066000}" type="datetimeFigureOut">
              <a:rPr lang="zh-CN" altLang="en-US"/>
              <a:pPr>
                <a:defRPr/>
              </a:pPr>
              <a:t>17/5/31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3338" y="742950"/>
            <a:ext cx="6600825" cy="3713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73" tIns="45287" rIns="90573" bIns="45287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750" y="4705350"/>
            <a:ext cx="5334000" cy="4456113"/>
          </a:xfrm>
          <a:prstGeom prst="rect">
            <a:avLst/>
          </a:prstGeom>
        </p:spPr>
        <p:txBody>
          <a:bodyPr vert="horz" lIns="90573" tIns="45287" rIns="90573" bIns="45287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07525"/>
            <a:ext cx="2889250" cy="495300"/>
          </a:xfrm>
          <a:prstGeom prst="rect">
            <a:avLst/>
          </a:prstGeom>
        </p:spPr>
        <p:txBody>
          <a:bodyPr vert="horz" lIns="90573" tIns="45287" rIns="90573" bIns="4528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6663" y="9407525"/>
            <a:ext cx="2889250" cy="495300"/>
          </a:xfrm>
          <a:prstGeom prst="rect">
            <a:avLst/>
          </a:prstGeom>
        </p:spPr>
        <p:txBody>
          <a:bodyPr vert="horz" lIns="90573" tIns="45287" rIns="90573" bIns="4528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82D9B58-856E-4633-9822-9FC8B14E9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167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2D9B58-856E-4633-9822-9FC8B14E923D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748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2D9B58-856E-4633-9822-9FC8B14E923D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65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2D9B58-856E-4633-9822-9FC8B14E923D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10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-16934" y="-12809"/>
            <a:ext cx="11548800" cy="3852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25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92" y="15950"/>
            <a:ext cx="8228572" cy="4237714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reflection endPos="65000" dist="508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25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92" y="23150"/>
            <a:ext cx="8228572" cy="4231908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reflection endPos="65000" dist="50800" dir="5400000" sy="-100000" algn="bl" rotWithShape="0"/>
          </a:effectLst>
        </p:spPr>
      </p:pic>
      <p:sp>
        <p:nvSpPr>
          <p:cNvPr id="13" name="矩形 12"/>
          <p:cNvSpPr/>
          <p:nvPr userDrawn="1"/>
        </p:nvSpPr>
        <p:spPr>
          <a:xfrm>
            <a:off x="-1" y="3840904"/>
            <a:ext cx="11522076" cy="3808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5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fld id="{354F9CAB-8E18-4338-A346-470E6DC85C62}" type="datetime1">
              <a:rPr lang="zh-CN" altLang="en-US" smtClean="0"/>
              <a:pPr>
                <a:defRPr/>
              </a:pPr>
              <a:t>17/5/31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4" hasCustomPrompt="1"/>
          </p:nvPr>
        </p:nvSpPr>
        <p:spPr>
          <a:xfrm>
            <a:off x="1952467" y="2598605"/>
            <a:ext cx="7576457" cy="783449"/>
          </a:xfrm>
          <a:prstGeom prst="rect">
            <a:avLst/>
          </a:prstGeom>
        </p:spPr>
        <p:txBody>
          <a:bodyPr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4500" i="0" kern="1200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en-US" altLang="zh-CN" dirty="0" smtClean="0"/>
              <a:t>Name</a:t>
            </a:r>
            <a:endParaRPr lang="zh-CN" altLang="en-US" dirty="0"/>
          </a:p>
        </p:txBody>
      </p:sp>
      <p:sp>
        <p:nvSpPr>
          <p:cNvPr id="31" name="文本占位符 25"/>
          <p:cNvSpPr>
            <a:spLocks noGrp="1"/>
          </p:cNvSpPr>
          <p:nvPr>
            <p:ph type="body" sz="quarter" idx="16" hasCustomPrompt="1"/>
          </p:nvPr>
        </p:nvSpPr>
        <p:spPr>
          <a:xfrm>
            <a:off x="-38588" y="1494767"/>
            <a:ext cx="11583616" cy="1409299"/>
          </a:xfrm>
          <a:prstGeom prst="rect">
            <a:avLst/>
          </a:prstGeom>
          <a:effectLst/>
        </p:spPr>
        <p:txBody>
          <a:bodyPr/>
          <a:lstStyle>
            <a:lvl1pPr marL="0" indent="0" algn="ctr" rtl="0" eaLnBrk="0" fontAlgn="auto" hangingPunc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zh-CN" altLang="en-US" sz="6500" b="0" i="0" kern="1200" baseline="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en-US" altLang="zh-CN" dirty="0" smtClean="0"/>
              <a:t>Global Platform. One Vision.</a:t>
            </a:r>
            <a:endParaRPr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76" y="3811900"/>
            <a:ext cx="11522075" cy="8221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427" y="4970083"/>
            <a:ext cx="4567220" cy="633649"/>
          </a:xfrm>
          <a:prstGeom prst="rect">
            <a:avLst/>
          </a:prstGeom>
        </p:spPr>
      </p:pic>
      <p:sp>
        <p:nvSpPr>
          <p:cNvPr id="12" name="文本占位符 25"/>
          <p:cNvSpPr>
            <a:spLocks noGrp="1"/>
          </p:cNvSpPr>
          <p:nvPr>
            <p:ph type="body" sz="quarter" idx="17" hasCustomPrompt="1"/>
          </p:nvPr>
        </p:nvSpPr>
        <p:spPr>
          <a:xfrm>
            <a:off x="4741151" y="5788487"/>
            <a:ext cx="2045272" cy="341313"/>
          </a:xfrm>
          <a:prstGeom prst="rect">
            <a:avLst/>
          </a:prstGeom>
        </p:spPr>
        <p:txBody>
          <a:bodyPr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600" i="0" kern="12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 smtClean="0"/>
              <a:t>November 2016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1145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629">
          <p15:clr>
            <a:srgbClr val="FBAE40"/>
          </p15:clr>
        </p15:guide>
        <p15:guide id="2" orient="horz" pos="204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2"/>
          <p:cNvSpPr>
            <a:spLocks noGrp="1"/>
          </p:cNvSpPr>
          <p:nvPr>
            <p:ph type="dt" sz="half" idx="10"/>
          </p:nvPr>
        </p:nvSpPr>
        <p:spPr>
          <a:xfrm>
            <a:off x="576263" y="6005513"/>
            <a:ext cx="2687637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fld id="{A10B5E36-BCDC-4D16-8959-36E2FE2E56FD}" type="datetime1">
              <a:rPr lang="zh-CN" altLang="en-US" smtClean="0"/>
              <a:pPr>
                <a:defRPr/>
              </a:pPr>
              <a:t>17/5/31</a:t>
            </a:fld>
            <a:endParaRPr lang="zh-CN" altLang="en-US" dirty="0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7000" y="6005513"/>
            <a:ext cx="3648075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4" name="文本占位符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8105" y="5106881"/>
            <a:ext cx="10327708" cy="726359"/>
          </a:xfrm>
          <a:prstGeom prst="rect">
            <a:avLst/>
          </a:prstGeom>
        </p:spPr>
        <p:txBody>
          <a:bodyPr lIns="0" rIns="0"/>
          <a:lstStyle>
            <a:lvl1pPr marL="0" indent="0">
              <a:buClr>
                <a:srgbClr val="0070C0"/>
              </a:buClr>
              <a:buFont typeface="Wingdings" panose="05000000000000000000" pitchFamily="2" charset="2"/>
              <a:buNone/>
              <a:defRPr sz="20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n"/>
              <a:defRPr sz="18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6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</a:lstStyle>
          <a:p>
            <a:pPr lvl="0"/>
            <a:r>
              <a:rPr lang="en-US" altLang="zh-CN" dirty="0" smtClean="0"/>
              <a:t>Click to edit text </a:t>
            </a:r>
            <a:endParaRPr lang="zh-CN" altLang="en-US" dirty="0" smtClean="0"/>
          </a:p>
        </p:txBody>
      </p:sp>
      <p:sp>
        <p:nvSpPr>
          <p:cNvPr id="15" name="그림 개체 틀 3"/>
          <p:cNvSpPr>
            <a:spLocks noGrp="1"/>
          </p:cNvSpPr>
          <p:nvPr>
            <p:ph type="pic" sz="quarter" idx="15" hasCustomPrompt="1"/>
          </p:nvPr>
        </p:nvSpPr>
        <p:spPr>
          <a:xfrm>
            <a:off x="-1" y="886880"/>
            <a:ext cx="11522076" cy="4079315"/>
          </a:xfrm>
          <a:prstGeom prst="rect">
            <a:avLst/>
          </a:prstGeom>
          <a:pattFill prst="pct5">
            <a:fgClr>
              <a:srgbClr val="F1655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1" hangingPunct="1">
              <a:buNone/>
              <a:defRPr lang="ko-KR" altLang="en-US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 smtClean="0"/>
              <a:t>Insert Image</a:t>
            </a:r>
            <a:endParaRPr lang="ko-KR" altLang="en-US" dirty="0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800" y="246760"/>
            <a:ext cx="3967200" cy="550404"/>
          </a:xfrm>
          <a:prstGeom prst="rect">
            <a:avLst/>
          </a:prstGeom>
        </p:spPr>
      </p:pic>
      <p:sp>
        <p:nvSpPr>
          <p:cNvPr id="10" name="矩形 7"/>
          <p:cNvSpPr/>
          <p:nvPr userDrawn="1"/>
        </p:nvSpPr>
        <p:spPr>
          <a:xfrm>
            <a:off x="618104" y="276154"/>
            <a:ext cx="94594" cy="4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722315" y="280379"/>
            <a:ext cx="9019093" cy="447629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baseline="0" dirty="0" smtClean="0">
                <a:solidFill>
                  <a:srgbClr val="0D70C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</a:lstStyle>
          <a:p>
            <a:pPr lvl="0"/>
            <a:r>
              <a:rPr lang="en-US" altLang="zh-CN" dirty="0" smtClean="0"/>
              <a:t>Add your headline</a:t>
            </a:r>
            <a:endParaRPr lang="zh-CN" altLang="en-US" dirty="0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362561" y="6005513"/>
            <a:ext cx="2687638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2142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2"/>
          <p:cNvSpPr>
            <a:spLocks noGrp="1"/>
          </p:cNvSpPr>
          <p:nvPr>
            <p:ph type="dt" sz="half" idx="10"/>
          </p:nvPr>
        </p:nvSpPr>
        <p:spPr>
          <a:xfrm>
            <a:off x="576263" y="6005513"/>
            <a:ext cx="2687637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fld id="{A10B5E36-BCDC-4D16-8959-36E2FE2E56FD}" type="datetime1">
              <a:rPr lang="zh-CN" altLang="en-US" smtClean="0"/>
              <a:pPr>
                <a:defRPr/>
              </a:pPr>
              <a:t>17/5/31</a:t>
            </a:fld>
            <a:endParaRPr lang="zh-CN" altLang="en-US" dirty="0"/>
          </a:p>
        </p:txBody>
      </p:sp>
      <p:sp>
        <p:nvSpPr>
          <p:cNvPr id="1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7000" y="6005513"/>
            <a:ext cx="3648075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1" name="그림 개체 틀 3"/>
          <p:cNvSpPr>
            <a:spLocks noGrp="1"/>
          </p:cNvSpPr>
          <p:nvPr>
            <p:ph type="pic" sz="quarter" idx="15" hasCustomPrompt="1"/>
          </p:nvPr>
        </p:nvSpPr>
        <p:spPr>
          <a:xfrm>
            <a:off x="-1" y="886880"/>
            <a:ext cx="11522076" cy="5013365"/>
          </a:xfrm>
          <a:prstGeom prst="rect">
            <a:avLst/>
          </a:prstGeom>
          <a:pattFill prst="pct5">
            <a:fgClr>
              <a:srgbClr val="F1655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1" hangingPunct="1">
              <a:buNone/>
              <a:defRPr lang="ko-KR" altLang="en-US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 smtClean="0"/>
              <a:t>Insert Image</a:t>
            </a:r>
            <a:endParaRPr lang="ko-KR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800" y="246760"/>
            <a:ext cx="3967200" cy="550404"/>
          </a:xfrm>
          <a:prstGeom prst="rect">
            <a:avLst/>
          </a:prstGeom>
        </p:spPr>
      </p:pic>
      <p:sp>
        <p:nvSpPr>
          <p:cNvPr id="9" name="矩形 7"/>
          <p:cNvSpPr/>
          <p:nvPr userDrawn="1"/>
        </p:nvSpPr>
        <p:spPr>
          <a:xfrm>
            <a:off x="618104" y="276154"/>
            <a:ext cx="94594" cy="4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722315" y="280379"/>
            <a:ext cx="9019093" cy="447629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baseline="0" dirty="0" smtClean="0">
                <a:solidFill>
                  <a:srgbClr val="0D70C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</a:lstStyle>
          <a:p>
            <a:pPr lvl="0"/>
            <a:r>
              <a:rPr lang="en-US" altLang="zh-CN" dirty="0" smtClean="0"/>
              <a:t>Add your headline</a:t>
            </a:r>
            <a:endParaRPr lang="zh-CN" altLang="en-US" dirty="0"/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362561" y="6005513"/>
            <a:ext cx="2687638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264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37" y="158750"/>
            <a:ext cx="9525000" cy="616267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fld id="{A10B5E36-BCDC-4D16-8959-36E2FE2E56FD}" type="datetime1">
              <a:rPr lang="zh-CN" altLang="en-US" smtClean="0"/>
              <a:pPr>
                <a:defRPr/>
              </a:pPr>
              <a:t>17/5/31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-6" y="0"/>
            <a:ext cx="11522075" cy="806824"/>
          </a:xfrm>
          <a:prstGeom prst="rect">
            <a:avLst/>
          </a:prstGeom>
          <a:solidFill>
            <a:srgbClr val="6D6E70"/>
          </a:solidFill>
          <a:ln w="0">
            <a:solidFill>
              <a:srgbClr val="6D6E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占位符 25"/>
          <p:cNvSpPr>
            <a:spLocks noGrp="1"/>
          </p:cNvSpPr>
          <p:nvPr>
            <p:ph type="body" sz="quarter" idx="15" hasCustomPrompt="1"/>
          </p:nvPr>
        </p:nvSpPr>
        <p:spPr>
          <a:xfrm>
            <a:off x="548825" y="2817038"/>
            <a:ext cx="10396987" cy="1264930"/>
          </a:xfrm>
          <a:prstGeom prst="rect">
            <a:avLst/>
          </a:prstGeom>
        </p:spPr>
        <p:txBody>
          <a:bodyPr/>
          <a:lstStyle>
            <a:lvl1pPr marL="0" indent="0" algn="ctr" rtl="0" eaLnBrk="0" fontAlgn="auto" hangingPunc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zh-CN" altLang="en-US" sz="6500" b="0" i="0" kern="1200" baseline="0" dirty="0" smtClean="0">
                <a:solidFill>
                  <a:srgbClr val="221E1F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en-US" altLang="zh-CN" dirty="0" smtClean="0"/>
              <a:t>Partnership for Patients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6" y="810410"/>
            <a:ext cx="11522075" cy="82910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427" y="4900411"/>
            <a:ext cx="4567220" cy="633649"/>
          </a:xfrm>
          <a:prstGeom prst="rect">
            <a:avLst/>
          </a:prstGeom>
        </p:spPr>
      </p:pic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362561" y="6005513"/>
            <a:ext cx="2687638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3039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6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Classic Swoop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362561" y="6005513"/>
            <a:ext cx="2687638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5" hasCustomPrompt="1"/>
          </p:nvPr>
        </p:nvSpPr>
        <p:spPr>
          <a:xfrm>
            <a:off x="618106" y="1131728"/>
            <a:ext cx="10327708" cy="4500722"/>
          </a:xfrm>
          <a:prstGeom prst="rect">
            <a:avLst/>
          </a:prstGeom>
        </p:spPr>
        <p:txBody>
          <a:bodyPr lIns="0" rIns="0"/>
          <a:lstStyle>
            <a:lvl1pPr marL="342900" indent="-342900">
              <a:buClr>
                <a:srgbClr val="6D6E70"/>
              </a:buClr>
              <a:buFont typeface="Wingdings" panose="05000000000000000000" pitchFamily="2" charset="2"/>
              <a:buChar char="n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Clr>
                <a:schemeClr val="bg2"/>
              </a:buClr>
              <a:buFont typeface="Wingdings" panose="05000000000000000000" pitchFamily="2" charset="2"/>
              <a:buChar char="n"/>
              <a:defRPr sz="1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6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</a:lstStyle>
          <a:p>
            <a:pPr lvl="0"/>
            <a:r>
              <a:rPr lang="en-US" altLang="zh-CN" dirty="0" smtClean="0"/>
              <a:t>Click to add text or image</a:t>
            </a:r>
          </a:p>
          <a:p>
            <a:pPr lvl="1"/>
            <a:r>
              <a:rPr lang="en-US" altLang="zh-CN" dirty="0" smtClean="0"/>
              <a:t>More text</a:t>
            </a:r>
            <a:endParaRPr lang="zh-CN" altLang="en-US" dirty="0"/>
          </a:p>
        </p:txBody>
      </p:sp>
      <p:sp>
        <p:nvSpPr>
          <p:cNvPr id="16" name="矩形 7"/>
          <p:cNvSpPr/>
          <p:nvPr userDrawn="1"/>
        </p:nvSpPr>
        <p:spPr>
          <a:xfrm>
            <a:off x="618104" y="276154"/>
            <a:ext cx="94594" cy="4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722315" y="280379"/>
            <a:ext cx="9019093" cy="447629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baseline="0" dirty="0" smtClean="0">
                <a:solidFill>
                  <a:srgbClr val="0D70C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</a:lstStyle>
          <a:p>
            <a:pPr lvl="0"/>
            <a:r>
              <a:rPr lang="en-US" altLang="zh-CN" dirty="0" smtClean="0"/>
              <a:t>Add your headline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999" y="246760"/>
            <a:ext cx="3967200" cy="55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454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6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0B5E36-BCDC-4D16-8959-36E2FE2E56FD}" type="datetime1">
              <a:rPr lang="zh-CN" altLang="en-US" smtClean="0"/>
              <a:pPr>
                <a:defRPr/>
              </a:pPr>
              <a:t>17/5/31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800" y="246760"/>
            <a:ext cx="3967200" cy="550404"/>
          </a:xfrm>
          <a:prstGeom prst="rect">
            <a:avLst/>
          </a:prstGeom>
        </p:spPr>
      </p:pic>
      <p:sp>
        <p:nvSpPr>
          <p:cNvPr id="9" name="矩形 7"/>
          <p:cNvSpPr/>
          <p:nvPr userDrawn="1"/>
        </p:nvSpPr>
        <p:spPr>
          <a:xfrm>
            <a:off x="618104" y="276154"/>
            <a:ext cx="94594" cy="4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722315" y="280379"/>
            <a:ext cx="9019093" cy="447629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baseline="0" dirty="0" smtClean="0">
                <a:solidFill>
                  <a:srgbClr val="0D70C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</a:lstStyle>
          <a:p>
            <a:pPr lvl="0"/>
            <a:r>
              <a:rPr lang="en-US" altLang="zh-CN" dirty="0" smtClean="0"/>
              <a:t>Add your headline</a:t>
            </a:r>
            <a:endParaRPr lang="zh-CN" altLang="en-US" dirty="0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362561" y="6005513"/>
            <a:ext cx="2687638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2"/>
          <p:cNvSpPr>
            <a:spLocks noGrp="1"/>
          </p:cNvSpPr>
          <p:nvPr>
            <p:ph type="dt" sz="half" idx="10"/>
          </p:nvPr>
        </p:nvSpPr>
        <p:spPr>
          <a:xfrm>
            <a:off x="576263" y="6005513"/>
            <a:ext cx="2687637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fld id="{A10B5E36-BCDC-4D16-8959-36E2FE2E56FD}" type="datetime1">
              <a:rPr lang="zh-CN" altLang="en-US" smtClean="0"/>
              <a:pPr>
                <a:defRPr/>
              </a:pPr>
              <a:t>17/5/31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7000" y="6005513"/>
            <a:ext cx="3648075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618104" y="1130173"/>
            <a:ext cx="10903972" cy="2562398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 hasCustomPrompt="1"/>
          </p:nvPr>
        </p:nvSpPr>
        <p:spPr>
          <a:xfrm>
            <a:off x="3486911" y="1130173"/>
            <a:ext cx="7422389" cy="2546356"/>
          </a:xfrm>
          <a:prstGeom prst="rect">
            <a:avLst/>
          </a:prstGeom>
        </p:spPr>
        <p:txBody>
          <a:bodyPr lIns="0" rIns="0"/>
          <a:lstStyle>
            <a:lvl1pPr marL="342900" indent="-342900">
              <a:buClr>
                <a:srgbClr val="6D6E70"/>
              </a:buClr>
              <a:buFont typeface="Wingdings" panose="05000000000000000000" pitchFamily="2" charset="2"/>
              <a:buChar char="n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n"/>
              <a:defRPr sz="1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6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</a:lstStyle>
          <a:p>
            <a:pPr lvl="0"/>
            <a:r>
              <a:rPr lang="en-US" altLang="zh-CN" dirty="0" smtClean="0"/>
              <a:t>Click to add text</a:t>
            </a:r>
          </a:p>
          <a:p>
            <a:pPr lvl="1"/>
            <a:r>
              <a:rPr lang="en-US" altLang="zh-CN" dirty="0" smtClean="0"/>
              <a:t>More text</a:t>
            </a:r>
          </a:p>
        </p:txBody>
      </p:sp>
      <p:sp>
        <p:nvSpPr>
          <p:cNvPr id="14" name="图片占位符 9"/>
          <p:cNvSpPr>
            <a:spLocks noGrp="1"/>
          </p:cNvSpPr>
          <p:nvPr>
            <p:ph type="pic" sz="quarter" idx="18" hasCustomPrompt="1"/>
          </p:nvPr>
        </p:nvSpPr>
        <p:spPr>
          <a:xfrm>
            <a:off x="618104" y="1130173"/>
            <a:ext cx="2760706" cy="2546356"/>
          </a:xfrm>
          <a:prstGeom prst="rect">
            <a:avLst/>
          </a:prstGeom>
          <a:solidFill>
            <a:srgbClr val="EEEEEE"/>
          </a:solidFill>
        </p:spPr>
        <p:txBody>
          <a:bodyPr anchor="ctr" anchorCtr="0"/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CN" dirty="0" smtClean="0"/>
              <a:t>Insert Image</a:t>
            </a:r>
          </a:p>
        </p:txBody>
      </p:sp>
      <p:sp>
        <p:nvSpPr>
          <p:cNvPr id="19" name="矩形 18"/>
          <p:cNvSpPr/>
          <p:nvPr userDrawn="1"/>
        </p:nvSpPr>
        <p:spPr>
          <a:xfrm>
            <a:off x="0" y="1130173"/>
            <a:ext cx="618104" cy="2562398"/>
          </a:xfrm>
          <a:prstGeom prst="rect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800" y="246760"/>
            <a:ext cx="3967200" cy="550404"/>
          </a:xfrm>
          <a:prstGeom prst="rect">
            <a:avLst/>
          </a:prstGeom>
        </p:spPr>
      </p:pic>
      <p:sp>
        <p:nvSpPr>
          <p:cNvPr id="15" name="矩形 7"/>
          <p:cNvSpPr/>
          <p:nvPr userDrawn="1"/>
        </p:nvSpPr>
        <p:spPr>
          <a:xfrm>
            <a:off x="618104" y="276154"/>
            <a:ext cx="94594" cy="4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722315" y="280379"/>
            <a:ext cx="9019093" cy="447629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baseline="0" dirty="0" smtClean="0">
                <a:solidFill>
                  <a:srgbClr val="0D70C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</a:lstStyle>
          <a:p>
            <a:pPr lvl="0"/>
            <a:r>
              <a:rPr lang="en-US" altLang="zh-CN" dirty="0" smtClean="0"/>
              <a:t>Add your headline</a:t>
            </a:r>
            <a:endParaRPr lang="zh-CN" altLang="en-US" dirty="0"/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362561" y="6005513"/>
            <a:ext cx="2687638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2"/>
          <p:cNvSpPr>
            <a:spLocks noGrp="1"/>
          </p:cNvSpPr>
          <p:nvPr>
            <p:ph type="dt" sz="half" idx="10"/>
          </p:nvPr>
        </p:nvSpPr>
        <p:spPr>
          <a:xfrm>
            <a:off x="576263" y="6005513"/>
            <a:ext cx="2687637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fld id="{A10B5E36-BCDC-4D16-8959-36E2FE2E56FD}" type="datetime1">
              <a:rPr lang="zh-CN" altLang="en-US" smtClean="0"/>
              <a:pPr>
                <a:defRPr/>
              </a:pPr>
              <a:t>17/5/31</a:t>
            </a:fld>
            <a:endParaRPr lang="zh-CN" altLang="en-US" dirty="0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7000" y="6005513"/>
            <a:ext cx="3648075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8104" y="1131888"/>
            <a:ext cx="10327709" cy="3269424"/>
          </a:xfrm>
          <a:prstGeom prst="rect">
            <a:avLst/>
          </a:prstGeom>
        </p:spPr>
        <p:txBody>
          <a:bodyPr lIns="0" rIns="0"/>
          <a:lstStyle>
            <a:lvl1pPr marL="342900" indent="-342900">
              <a:buClr>
                <a:srgbClr val="6D6E70"/>
              </a:buClr>
              <a:buFont typeface="Wingdings" panose="05000000000000000000" pitchFamily="2" charset="2"/>
              <a:buChar char="n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6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</a:lstStyle>
          <a:p>
            <a:pPr lvl="0"/>
            <a:r>
              <a:rPr lang="en-US" altLang="zh-CN" dirty="0" smtClean="0"/>
              <a:t>Click to edit text</a:t>
            </a:r>
          </a:p>
          <a:p>
            <a:pPr lvl="1"/>
            <a:r>
              <a:rPr lang="en-US" altLang="zh-CN" dirty="0" smtClean="0"/>
              <a:t>More text</a:t>
            </a:r>
          </a:p>
          <a:p>
            <a:pPr lvl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14" name="图片占位符 9"/>
          <p:cNvSpPr>
            <a:spLocks noGrp="1"/>
          </p:cNvSpPr>
          <p:nvPr>
            <p:ph type="pic" sz="quarter" idx="18" hasCustomPrompt="1"/>
          </p:nvPr>
        </p:nvSpPr>
        <p:spPr>
          <a:xfrm>
            <a:off x="618104" y="4575302"/>
            <a:ext cx="1881257" cy="125622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CN" dirty="0" smtClean="0"/>
              <a:t>Insert Image</a:t>
            </a:r>
          </a:p>
        </p:txBody>
      </p:sp>
      <p:sp>
        <p:nvSpPr>
          <p:cNvPr id="15" name="图片占位符 9"/>
          <p:cNvSpPr>
            <a:spLocks noGrp="1"/>
          </p:cNvSpPr>
          <p:nvPr>
            <p:ph type="pic" sz="quarter" idx="19" hasCustomPrompt="1"/>
          </p:nvPr>
        </p:nvSpPr>
        <p:spPr>
          <a:xfrm>
            <a:off x="2729717" y="4575302"/>
            <a:ext cx="1881257" cy="125622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CN" dirty="0" smtClean="0"/>
              <a:t>Insert Image</a:t>
            </a:r>
          </a:p>
        </p:txBody>
      </p:sp>
      <p:sp>
        <p:nvSpPr>
          <p:cNvPr id="16" name="图片占位符 9"/>
          <p:cNvSpPr>
            <a:spLocks noGrp="1"/>
          </p:cNvSpPr>
          <p:nvPr>
            <p:ph type="pic" sz="quarter" idx="20" hasCustomPrompt="1"/>
          </p:nvPr>
        </p:nvSpPr>
        <p:spPr>
          <a:xfrm>
            <a:off x="4841330" y="4575302"/>
            <a:ext cx="1881257" cy="125622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CN" dirty="0" smtClean="0"/>
              <a:t>Insert Image</a:t>
            </a:r>
          </a:p>
        </p:txBody>
      </p:sp>
      <p:sp>
        <p:nvSpPr>
          <p:cNvPr id="17" name="图片占位符 9"/>
          <p:cNvSpPr>
            <a:spLocks noGrp="1"/>
          </p:cNvSpPr>
          <p:nvPr>
            <p:ph type="pic" sz="quarter" idx="21" hasCustomPrompt="1"/>
          </p:nvPr>
        </p:nvSpPr>
        <p:spPr>
          <a:xfrm>
            <a:off x="9064556" y="4575302"/>
            <a:ext cx="1881257" cy="125622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CN" dirty="0" smtClean="0"/>
              <a:t>Insert Image</a:t>
            </a:r>
          </a:p>
        </p:txBody>
      </p:sp>
      <p:sp>
        <p:nvSpPr>
          <p:cNvPr id="18" name="图片占位符 9"/>
          <p:cNvSpPr>
            <a:spLocks noGrp="1"/>
          </p:cNvSpPr>
          <p:nvPr>
            <p:ph type="pic" sz="quarter" idx="22" hasCustomPrompt="1"/>
          </p:nvPr>
        </p:nvSpPr>
        <p:spPr>
          <a:xfrm>
            <a:off x="6952943" y="4575302"/>
            <a:ext cx="1881257" cy="125622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CN" dirty="0" smtClean="0"/>
              <a:t>Insert Image</a:t>
            </a:r>
          </a:p>
        </p:txBody>
      </p:sp>
      <p:pic>
        <p:nvPicPr>
          <p:cNvPr id="32" name="图片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800" y="246760"/>
            <a:ext cx="3967200" cy="550404"/>
          </a:xfrm>
          <a:prstGeom prst="rect">
            <a:avLst/>
          </a:prstGeom>
        </p:spPr>
      </p:pic>
      <p:sp>
        <p:nvSpPr>
          <p:cNvPr id="20" name="矩形 7"/>
          <p:cNvSpPr/>
          <p:nvPr userDrawn="1"/>
        </p:nvSpPr>
        <p:spPr>
          <a:xfrm>
            <a:off x="618104" y="276154"/>
            <a:ext cx="94594" cy="4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722315" y="280379"/>
            <a:ext cx="9019093" cy="447629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baseline="0" dirty="0" smtClean="0">
                <a:solidFill>
                  <a:srgbClr val="0D70C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</a:lstStyle>
          <a:p>
            <a:pPr lvl="0"/>
            <a:r>
              <a:rPr lang="en-US" altLang="zh-CN" dirty="0" smtClean="0"/>
              <a:t>Add your headline</a:t>
            </a:r>
            <a:endParaRPr lang="zh-CN" altLang="en-US" dirty="0"/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362561" y="6005513"/>
            <a:ext cx="2687638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545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日期占位符 2"/>
          <p:cNvSpPr>
            <a:spLocks noGrp="1"/>
          </p:cNvSpPr>
          <p:nvPr>
            <p:ph type="dt" sz="half" idx="10"/>
          </p:nvPr>
        </p:nvSpPr>
        <p:spPr>
          <a:xfrm>
            <a:off x="576263" y="6005513"/>
            <a:ext cx="2687637" cy="34607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A10B5E36-BCDC-4D16-8959-36E2FE2E56FD}" type="datetime1">
              <a:rPr lang="zh-CN" altLang="en-US" smtClean="0"/>
              <a:pPr>
                <a:defRPr/>
              </a:pPr>
              <a:t>17/5/31</a:t>
            </a:fld>
            <a:endParaRPr lang="zh-CN" altLang="en-US" dirty="0"/>
          </a:p>
        </p:txBody>
      </p:sp>
      <p:sp>
        <p:nvSpPr>
          <p:cNvPr id="2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7000" y="6005513"/>
            <a:ext cx="3648075" cy="34607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6" name="그림 개체 틀 8"/>
          <p:cNvSpPr>
            <a:spLocks noGrp="1"/>
          </p:cNvSpPr>
          <p:nvPr>
            <p:ph type="pic" sz="quarter" idx="15" hasCustomPrompt="1"/>
          </p:nvPr>
        </p:nvSpPr>
        <p:spPr>
          <a:xfrm>
            <a:off x="618104" y="2030849"/>
            <a:ext cx="1620000" cy="1620000"/>
          </a:xfrm>
          <a:prstGeom prst="ellipse">
            <a:avLst/>
          </a:prstGeom>
          <a:solidFill>
            <a:srgbClr val="EEEEEE"/>
          </a:solidFill>
          <a:ln w="19050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ko-KR" altLang="en-US" sz="10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 smtClean="0"/>
              <a:t>Insert Image</a:t>
            </a:r>
            <a:endParaRPr lang="ko-KR" altLang="en-US" dirty="0"/>
          </a:p>
        </p:txBody>
      </p:sp>
      <p:sp>
        <p:nvSpPr>
          <p:cNvPr id="27" name="그림 개체 틀 8"/>
          <p:cNvSpPr>
            <a:spLocks noGrp="1"/>
          </p:cNvSpPr>
          <p:nvPr>
            <p:ph type="pic" sz="quarter" idx="16" hasCustomPrompt="1"/>
          </p:nvPr>
        </p:nvSpPr>
        <p:spPr>
          <a:xfrm>
            <a:off x="2785903" y="2016292"/>
            <a:ext cx="1620000" cy="1620000"/>
          </a:xfrm>
          <a:prstGeom prst="ellipse">
            <a:avLst/>
          </a:prstGeom>
          <a:solidFill>
            <a:srgbClr val="EEEEEE"/>
          </a:solidFill>
          <a:ln w="19050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ko-KR" altLang="en-US" sz="10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 smtClean="0"/>
              <a:t>Insert Image</a:t>
            </a:r>
            <a:endParaRPr lang="ko-KR" altLang="en-US" dirty="0"/>
          </a:p>
        </p:txBody>
      </p:sp>
      <p:sp>
        <p:nvSpPr>
          <p:cNvPr id="28" name="그림 개체 틀 8"/>
          <p:cNvSpPr>
            <a:spLocks noGrp="1"/>
          </p:cNvSpPr>
          <p:nvPr>
            <p:ph type="pic" sz="quarter" idx="17" hasCustomPrompt="1"/>
          </p:nvPr>
        </p:nvSpPr>
        <p:spPr>
          <a:xfrm>
            <a:off x="4953702" y="2016292"/>
            <a:ext cx="1620000" cy="1620000"/>
          </a:xfrm>
          <a:prstGeom prst="ellipse">
            <a:avLst/>
          </a:prstGeom>
          <a:solidFill>
            <a:srgbClr val="EEEEEE"/>
          </a:solidFill>
          <a:ln w="19050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ko-KR" altLang="en-US" sz="10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 smtClean="0"/>
              <a:t>Insert Image</a:t>
            </a:r>
            <a:endParaRPr lang="ko-KR" altLang="en-US" dirty="0"/>
          </a:p>
        </p:txBody>
      </p:sp>
      <p:sp>
        <p:nvSpPr>
          <p:cNvPr id="29" name="그림 개체 틀 8"/>
          <p:cNvSpPr>
            <a:spLocks noGrp="1"/>
          </p:cNvSpPr>
          <p:nvPr>
            <p:ph type="pic" sz="quarter" idx="18" hasCustomPrompt="1"/>
          </p:nvPr>
        </p:nvSpPr>
        <p:spPr>
          <a:xfrm>
            <a:off x="7121501" y="2016292"/>
            <a:ext cx="1620000" cy="1620000"/>
          </a:xfrm>
          <a:prstGeom prst="ellipse">
            <a:avLst/>
          </a:prstGeom>
          <a:solidFill>
            <a:srgbClr val="EEEEEE"/>
          </a:solidFill>
          <a:ln w="19050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ko-KR" altLang="en-US" sz="10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 smtClean="0"/>
              <a:t>Insert Image</a:t>
            </a:r>
            <a:endParaRPr lang="ko-KR" altLang="en-US" dirty="0"/>
          </a:p>
        </p:txBody>
      </p:sp>
      <p:sp>
        <p:nvSpPr>
          <p:cNvPr id="30" name="그림 개체 틀 8"/>
          <p:cNvSpPr>
            <a:spLocks noGrp="1"/>
          </p:cNvSpPr>
          <p:nvPr>
            <p:ph type="pic" sz="quarter" idx="19" hasCustomPrompt="1"/>
          </p:nvPr>
        </p:nvSpPr>
        <p:spPr>
          <a:xfrm>
            <a:off x="9289300" y="2030849"/>
            <a:ext cx="1620000" cy="1620000"/>
          </a:xfrm>
          <a:prstGeom prst="ellipse">
            <a:avLst/>
          </a:prstGeom>
          <a:solidFill>
            <a:srgbClr val="EEEEEE"/>
          </a:solidFill>
          <a:ln w="19050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ko-KR" altLang="en-US" sz="10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 smtClean="0"/>
              <a:t>Insert Image</a:t>
            </a:r>
            <a:endParaRPr lang="ko-KR" altLang="en-US" dirty="0"/>
          </a:p>
        </p:txBody>
      </p:sp>
      <p:sp>
        <p:nvSpPr>
          <p:cNvPr id="31" name="文本占位符 15"/>
          <p:cNvSpPr>
            <a:spLocks noGrp="1"/>
          </p:cNvSpPr>
          <p:nvPr>
            <p:ph type="body" sz="quarter" idx="20" hasCustomPrompt="1"/>
          </p:nvPr>
        </p:nvSpPr>
        <p:spPr>
          <a:xfrm>
            <a:off x="618105" y="3867233"/>
            <a:ext cx="1619999" cy="371135"/>
          </a:xfrm>
          <a:prstGeom prst="rect">
            <a:avLst/>
          </a:prstGeom>
        </p:spPr>
        <p:txBody>
          <a:bodyPr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800" b="0" kern="1200" baseline="0" dirty="0" smtClean="0">
                <a:solidFill>
                  <a:srgbClr val="6D6E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</a:lstStyle>
          <a:p>
            <a:pPr lvl="0"/>
            <a:r>
              <a:rPr lang="en-US" altLang="zh-CN" dirty="0" smtClean="0"/>
              <a:t>text</a:t>
            </a:r>
            <a:endParaRPr lang="zh-CN" altLang="en-US" dirty="0"/>
          </a:p>
        </p:txBody>
      </p:sp>
      <p:sp>
        <p:nvSpPr>
          <p:cNvPr id="32" name="文本占位符 15"/>
          <p:cNvSpPr>
            <a:spLocks noGrp="1"/>
          </p:cNvSpPr>
          <p:nvPr>
            <p:ph type="body" sz="quarter" idx="21" hasCustomPrompt="1"/>
          </p:nvPr>
        </p:nvSpPr>
        <p:spPr>
          <a:xfrm>
            <a:off x="2785903" y="3867233"/>
            <a:ext cx="1619999" cy="371135"/>
          </a:xfrm>
          <a:prstGeom prst="rect">
            <a:avLst/>
          </a:prstGeom>
        </p:spPr>
        <p:txBody>
          <a:bodyPr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800" b="0" kern="1200" baseline="0" dirty="0" smtClean="0">
                <a:solidFill>
                  <a:srgbClr val="6D6E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</a:lstStyle>
          <a:p>
            <a:pPr lvl="0"/>
            <a:r>
              <a:rPr lang="en-US" altLang="zh-CN" dirty="0" smtClean="0"/>
              <a:t>text</a:t>
            </a:r>
            <a:endParaRPr lang="zh-CN" altLang="en-US" dirty="0"/>
          </a:p>
        </p:txBody>
      </p:sp>
      <p:sp>
        <p:nvSpPr>
          <p:cNvPr id="33" name="文本占位符 15"/>
          <p:cNvSpPr>
            <a:spLocks noGrp="1"/>
          </p:cNvSpPr>
          <p:nvPr>
            <p:ph type="body" sz="quarter" idx="22" hasCustomPrompt="1"/>
          </p:nvPr>
        </p:nvSpPr>
        <p:spPr>
          <a:xfrm>
            <a:off x="4951037" y="3867232"/>
            <a:ext cx="1619999" cy="371135"/>
          </a:xfrm>
          <a:prstGeom prst="rect">
            <a:avLst/>
          </a:prstGeom>
        </p:spPr>
        <p:txBody>
          <a:bodyPr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800" b="0" kern="1200" baseline="0" dirty="0" smtClean="0">
                <a:solidFill>
                  <a:srgbClr val="6D6E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</a:lstStyle>
          <a:p>
            <a:pPr lvl="0"/>
            <a:r>
              <a:rPr lang="en-US" altLang="zh-CN" dirty="0" smtClean="0"/>
              <a:t>text</a:t>
            </a:r>
            <a:endParaRPr lang="zh-CN" altLang="en-US" dirty="0"/>
          </a:p>
        </p:txBody>
      </p:sp>
      <p:sp>
        <p:nvSpPr>
          <p:cNvPr id="34" name="文本占位符 15"/>
          <p:cNvSpPr>
            <a:spLocks noGrp="1"/>
          </p:cNvSpPr>
          <p:nvPr>
            <p:ph type="body" sz="quarter" idx="23" hasCustomPrompt="1"/>
          </p:nvPr>
        </p:nvSpPr>
        <p:spPr>
          <a:xfrm>
            <a:off x="7121502" y="3867231"/>
            <a:ext cx="1619999" cy="371135"/>
          </a:xfrm>
          <a:prstGeom prst="rect">
            <a:avLst/>
          </a:prstGeom>
        </p:spPr>
        <p:txBody>
          <a:bodyPr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800" b="0" kern="1200" baseline="0" dirty="0" smtClean="0">
                <a:solidFill>
                  <a:srgbClr val="6D6E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</a:lstStyle>
          <a:p>
            <a:pPr lvl="0"/>
            <a:r>
              <a:rPr lang="en-US" altLang="zh-CN" dirty="0" smtClean="0"/>
              <a:t>text</a:t>
            </a:r>
            <a:endParaRPr lang="zh-CN" altLang="en-US" dirty="0"/>
          </a:p>
        </p:txBody>
      </p:sp>
      <p:sp>
        <p:nvSpPr>
          <p:cNvPr id="35" name="文本占位符 15"/>
          <p:cNvSpPr>
            <a:spLocks noGrp="1"/>
          </p:cNvSpPr>
          <p:nvPr>
            <p:ph type="body" sz="quarter" idx="24" hasCustomPrompt="1"/>
          </p:nvPr>
        </p:nvSpPr>
        <p:spPr>
          <a:xfrm>
            <a:off x="9283969" y="3867230"/>
            <a:ext cx="1619999" cy="371135"/>
          </a:xfrm>
          <a:prstGeom prst="rect">
            <a:avLst/>
          </a:prstGeom>
        </p:spPr>
        <p:txBody>
          <a:bodyPr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800" b="0" kern="1200" baseline="0" dirty="0" smtClean="0">
                <a:solidFill>
                  <a:srgbClr val="6D6E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</a:lstStyle>
          <a:p>
            <a:pPr lvl="0"/>
            <a:r>
              <a:rPr lang="en-US" altLang="zh-CN" dirty="0" smtClean="0"/>
              <a:t>text</a:t>
            </a:r>
            <a:endParaRPr lang="zh-CN" altLang="en-US" dirty="0"/>
          </a:p>
        </p:txBody>
      </p:sp>
      <p:pic>
        <p:nvPicPr>
          <p:cNvPr id="45" name="图片 4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800" y="246760"/>
            <a:ext cx="3967200" cy="550404"/>
          </a:xfrm>
          <a:prstGeom prst="rect">
            <a:avLst/>
          </a:prstGeom>
        </p:spPr>
      </p:pic>
      <p:sp>
        <p:nvSpPr>
          <p:cNvPr id="18" name="矩形 7"/>
          <p:cNvSpPr/>
          <p:nvPr userDrawn="1"/>
        </p:nvSpPr>
        <p:spPr>
          <a:xfrm>
            <a:off x="618104" y="276154"/>
            <a:ext cx="94594" cy="4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722315" y="280379"/>
            <a:ext cx="9019093" cy="447629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baseline="0" dirty="0" smtClean="0">
                <a:solidFill>
                  <a:srgbClr val="0D70C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</a:lstStyle>
          <a:p>
            <a:pPr lvl="0"/>
            <a:r>
              <a:rPr lang="en-US" altLang="zh-CN" dirty="0" smtClean="0"/>
              <a:t>Add your headline</a:t>
            </a:r>
            <a:endParaRPr lang="zh-CN" altLang="en-US" dirty="0"/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362561" y="6005513"/>
            <a:ext cx="2687638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2407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 userDrawn="1"/>
        </p:nvSpPr>
        <p:spPr>
          <a:xfrm>
            <a:off x="0" y="1131727"/>
            <a:ext cx="7585075" cy="4615087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日期占位符 2"/>
          <p:cNvSpPr>
            <a:spLocks noGrp="1"/>
          </p:cNvSpPr>
          <p:nvPr>
            <p:ph type="dt" sz="half" idx="10"/>
          </p:nvPr>
        </p:nvSpPr>
        <p:spPr>
          <a:xfrm>
            <a:off x="576263" y="6005513"/>
            <a:ext cx="2687637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fld id="{A10B5E36-BCDC-4D16-8959-36E2FE2E56FD}" type="datetime1">
              <a:rPr lang="zh-CN" altLang="en-US" smtClean="0"/>
              <a:pPr>
                <a:defRPr/>
              </a:pPr>
              <a:t>17/5/31</a:t>
            </a:fld>
            <a:endParaRPr lang="zh-CN" altLang="en-US" dirty="0"/>
          </a:p>
        </p:txBody>
      </p:sp>
      <p:sp>
        <p:nvSpPr>
          <p:cNvPr id="2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7000" y="6005513"/>
            <a:ext cx="3648075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3" name="文本占位符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8105" y="1131888"/>
            <a:ext cx="6966970" cy="4614926"/>
          </a:xfrm>
          <a:prstGeom prst="rect">
            <a:avLst/>
          </a:prstGeom>
        </p:spPr>
        <p:txBody>
          <a:bodyPr lIns="0" rIns="0"/>
          <a:lstStyle>
            <a:lvl1pPr marL="342900" indent="-342900">
              <a:buClr>
                <a:srgbClr val="6D6E70"/>
              </a:buClr>
              <a:buFont typeface="Wingdings" panose="05000000000000000000" pitchFamily="2" charset="2"/>
              <a:buChar char="n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6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</a:lstStyle>
          <a:p>
            <a:pPr lvl="0"/>
            <a:r>
              <a:rPr lang="en-US" altLang="zh-CN" dirty="0" smtClean="0"/>
              <a:t>Click to edit text</a:t>
            </a:r>
          </a:p>
          <a:p>
            <a:pPr lvl="1"/>
            <a:r>
              <a:rPr lang="en-US" altLang="zh-CN" dirty="0" smtClean="0"/>
              <a:t>More text </a:t>
            </a:r>
          </a:p>
          <a:p>
            <a:pPr lvl="1"/>
            <a:endParaRPr lang="zh-CN" altLang="en-US" dirty="0" smtClean="0"/>
          </a:p>
        </p:txBody>
      </p:sp>
      <p:sp>
        <p:nvSpPr>
          <p:cNvPr id="36" name="内容占位符 10"/>
          <p:cNvSpPr>
            <a:spLocks noGrp="1"/>
          </p:cNvSpPr>
          <p:nvPr>
            <p:ph sz="quarter" idx="15" hasCustomPrompt="1"/>
          </p:nvPr>
        </p:nvSpPr>
        <p:spPr>
          <a:xfrm>
            <a:off x="7851648" y="1131728"/>
            <a:ext cx="3057652" cy="4615086"/>
          </a:xfrm>
          <a:prstGeom prst="rect">
            <a:avLst/>
          </a:prstGeom>
        </p:spPr>
        <p:txBody>
          <a:bodyPr lIns="0" r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None/>
              <a:tabLst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n"/>
              <a:defRPr sz="18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6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 smtClean="0"/>
              <a:t>Click to add text or image</a:t>
            </a:r>
            <a:endParaRPr lang="zh-CN" altLang="en-US" dirty="0" smtClean="0"/>
          </a:p>
          <a:p>
            <a:pPr lvl="0"/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800" y="246760"/>
            <a:ext cx="3967200" cy="550404"/>
          </a:xfrm>
          <a:prstGeom prst="rect">
            <a:avLst/>
          </a:prstGeom>
        </p:spPr>
      </p:pic>
      <p:sp>
        <p:nvSpPr>
          <p:cNvPr id="11" name="矩形 7"/>
          <p:cNvSpPr/>
          <p:nvPr userDrawn="1"/>
        </p:nvSpPr>
        <p:spPr>
          <a:xfrm>
            <a:off x="618104" y="276154"/>
            <a:ext cx="94594" cy="4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722315" y="280379"/>
            <a:ext cx="9019093" cy="447629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baseline="0" dirty="0" smtClean="0">
                <a:solidFill>
                  <a:srgbClr val="0D70C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</a:lstStyle>
          <a:p>
            <a:pPr lvl="0"/>
            <a:r>
              <a:rPr lang="en-US" altLang="zh-CN" dirty="0" smtClean="0"/>
              <a:t>Add your headline</a:t>
            </a:r>
            <a:endParaRPr lang="zh-CN" altLang="en-US" dirty="0"/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362561" y="6005513"/>
            <a:ext cx="2687638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914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7827264" y="1131728"/>
            <a:ext cx="3694812" cy="450072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6D6E70"/>
              </a:buClr>
            </a:pPr>
            <a:endParaRPr lang="zh-CN" altLang="en-US"/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576263" y="6005513"/>
            <a:ext cx="2687637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fld id="{A10B5E36-BCDC-4D16-8959-36E2FE2E56FD}" type="datetime1">
              <a:rPr lang="zh-CN" altLang="en-US" smtClean="0"/>
              <a:pPr>
                <a:defRPr/>
              </a:pPr>
              <a:t>17/5/31</a:t>
            </a:fld>
            <a:endParaRPr lang="zh-CN" altLang="en-US" dirty="0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7000" y="6005513"/>
            <a:ext cx="3648075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6" name="内容占位符 10"/>
          <p:cNvSpPr>
            <a:spLocks noGrp="1"/>
          </p:cNvSpPr>
          <p:nvPr>
            <p:ph sz="quarter" idx="15" hasCustomPrompt="1"/>
          </p:nvPr>
        </p:nvSpPr>
        <p:spPr>
          <a:xfrm>
            <a:off x="618104" y="1131728"/>
            <a:ext cx="6966971" cy="4500722"/>
          </a:xfrm>
          <a:prstGeom prst="rect">
            <a:avLst/>
          </a:prstGeom>
        </p:spPr>
        <p:txBody>
          <a:bodyPr lIns="0" rIns="0"/>
          <a:lstStyle>
            <a:lvl1pPr marL="342900" indent="-342900">
              <a:buClr>
                <a:srgbClr val="6D6E70"/>
              </a:buClr>
              <a:buFont typeface="Wingdings" panose="05000000000000000000" pitchFamily="2" charset="2"/>
              <a:buChar char="n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Clr>
                <a:schemeClr val="bg2"/>
              </a:buClr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6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4pPr>
            <a:lvl5pPr marL="1828800" indent="0">
              <a:buClr>
                <a:srgbClr val="0070C0"/>
              </a:buClr>
              <a:buFont typeface="Wingdings" panose="05000000000000000000" pitchFamily="2" charset="2"/>
              <a:buNone/>
              <a:defRPr sz="1400"/>
            </a:lvl5pPr>
          </a:lstStyle>
          <a:p>
            <a:pPr lvl="0"/>
            <a:r>
              <a:rPr lang="en-US" altLang="zh-CN" dirty="0" smtClean="0"/>
              <a:t>Click to add text or image</a:t>
            </a:r>
          </a:p>
          <a:p>
            <a:pPr lvl="1"/>
            <a:r>
              <a:rPr lang="en-US" altLang="zh-CN" dirty="0" smtClean="0"/>
              <a:t>More text</a:t>
            </a:r>
          </a:p>
          <a:p>
            <a:pPr lvl="1"/>
            <a:endParaRPr lang="en-US" altLang="zh-CN" dirty="0" smtClean="0"/>
          </a:p>
        </p:txBody>
      </p:sp>
      <p:sp>
        <p:nvSpPr>
          <p:cNvPr id="17" name="文本占位符 12"/>
          <p:cNvSpPr>
            <a:spLocks noGrp="1"/>
          </p:cNvSpPr>
          <p:nvPr>
            <p:ph type="body" sz="quarter" idx="16" hasCustomPrompt="1"/>
          </p:nvPr>
        </p:nvSpPr>
        <p:spPr>
          <a:xfrm>
            <a:off x="7827264" y="1131888"/>
            <a:ext cx="3118550" cy="4500562"/>
          </a:xfrm>
          <a:prstGeom prst="rect">
            <a:avLst/>
          </a:prstGeom>
        </p:spPr>
        <p:txBody>
          <a:bodyPr lIns="0" rIns="0"/>
          <a:lstStyle>
            <a:lvl1pPr marL="342900" indent="-342900">
              <a:buClr>
                <a:srgbClr val="6D6E70"/>
              </a:buClr>
              <a:buFont typeface="Wingdings" panose="05000000000000000000" pitchFamily="2" charset="2"/>
              <a:buChar char="n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n"/>
              <a:defRPr sz="18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6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</a:lstStyle>
          <a:p>
            <a:pPr lvl="0"/>
            <a:r>
              <a:rPr lang="en-US" altLang="zh-CN" dirty="0" smtClean="0"/>
              <a:t>Click to add text</a:t>
            </a:r>
          </a:p>
          <a:p>
            <a:pPr lvl="1"/>
            <a:r>
              <a:rPr lang="en-US" altLang="zh-CN" dirty="0" smtClean="0"/>
              <a:t>More text</a:t>
            </a:r>
          </a:p>
          <a:p>
            <a:pPr lvl="1"/>
            <a:endParaRPr lang="en-US" altLang="zh-CN" dirty="0" smtClean="0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800" y="246760"/>
            <a:ext cx="3967200" cy="550404"/>
          </a:xfrm>
          <a:prstGeom prst="rect">
            <a:avLst/>
          </a:prstGeom>
        </p:spPr>
      </p:pic>
      <p:sp>
        <p:nvSpPr>
          <p:cNvPr id="11" name="矩形 7"/>
          <p:cNvSpPr/>
          <p:nvPr userDrawn="1"/>
        </p:nvSpPr>
        <p:spPr>
          <a:xfrm>
            <a:off x="618104" y="276154"/>
            <a:ext cx="94594" cy="4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722315" y="280379"/>
            <a:ext cx="9019093" cy="447629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baseline="0" dirty="0" smtClean="0">
                <a:solidFill>
                  <a:srgbClr val="0D70C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</a:lstStyle>
          <a:p>
            <a:pPr lvl="0"/>
            <a:r>
              <a:rPr lang="en-US" altLang="zh-CN" dirty="0" smtClean="0"/>
              <a:t>Add your headline</a:t>
            </a:r>
            <a:endParaRPr lang="zh-CN" altLang="en-US" dirty="0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362561" y="6005513"/>
            <a:ext cx="2687638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165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7000" y="6005513"/>
            <a:ext cx="3648075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1" name="内容占位符 10"/>
          <p:cNvSpPr>
            <a:spLocks noGrp="1"/>
          </p:cNvSpPr>
          <p:nvPr>
            <p:ph sz="quarter" idx="15" hasCustomPrompt="1"/>
          </p:nvPr>
        </p:nvSpPr>
        <p:spPr>
          <a:xfrm>
            <a:off x="618105" y="1131728"/>
            <a:ext cx="4941448" cy="4500722"/>
          </a:xfrm>
          <a:prstGeom prst="rect">
            <a:avLst/>
          </a:prstGeom>
        </p:spPr>
        <p:txBody>
          <a:bodyPr lIns="0" rIns="0"/>
          <a:lstStyle>
            <a:lvl1pPr marL="342900" indent="-342900">
              <a:buClr>
                <a:srgbClr val="6D6E70"/>
              </a:buClr>
              <a:buFont typeface="Wingdings" panose="05000000000000000000" pitchFamily="2" charset="2"/>
              <a:buChar char="n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Clr>
                <a:schemeClr val="bg2"/>
              </a:buClr>
              <a:buFont typeface="Wingdings" panose="05000000000000000000" pitchFamily="2" charset="2"/>
              <a:buChar char="n"/>
              <a:defRPr sz="1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6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</a:lstStyle>
          <a:p>
            <a:pPr lvl="0"/>
            <a:r>
              <a:rPr lang="en-US" altLang="zh-CN" dirty="0" smtClean="0"/>
              <a:t>Click to add text or image</a:t>
            </a:r>
          </a:p>
          <a:p>
            <a:pPr lvl="1"/>
            <a:r>
              <a:rPr lang="en-US" altLang="zh-CN" dirty="0" smtClean="0"/>
              <a:t>More text</a:t>
            </a:r>
            <a:endParaRPr lang="zh-CN" altLang="en-US" dirty="0"/>
          </a:p>
        </p:txBody>
      </p:sp>
      <p:sp>
        <p:nvSpPr>
          <p:cNvPr id="30" name="内容占位符 10"/>
          <p:cNvSpPr>
            <a:spLocks noGrp="1"/>
          </p:cNvSpPr>
          <p:nvPr>
            <p:ph sz="quarter" idx="16" hasCustomPrompt="1"/>
          </p:nvPr>
        </p:nvSpPr>
        <p:spPr>
          <a:xfrm>
            <a:off x="5972091" y="1129937"/>
            <a:ext cx="4941448" cy="4500722"/>
          </a:xfrm>
          <a:prstGeom prst="rect">
            <a:avLst/>
          </a:prstGeom>
        </p:spPr>
        <p:txBody>
          <a:bodyPr lIns="0" rIns="0"/>
          <a:lstStyle>
            <a:lvl1pPr marL="342900" indent="-342900">
              <a:buClr>
                <a:srgbClr val="6D6E70"/>
              </a:buClr>
              <a:buFont typeface="Wingdings" panose="05000000000000000000" pitchFamily="2" charset="2"/>
              <a:buChar char="n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Clr>
                <a:schemeClr val="bg2"/>
              </a:buClr>
              <a:buFont typeface="Wingdings" panose="05000000000000000000" pitchFamily="2" charset="2"/>
              <a:buChar char="n"/>
              <a:defRPr sz="1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6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</a:lstStyle>
          <a:p>
            <a:pPr lvl="0"/>
            <a:r>
              <a:rPr lang="en-US" altLang="zh-CN" dirty="0" smtClean="0"/>
              <a:t>Click to add text or image</a:t>
            </a:r>
          </a:p>
          <a:p>
            <a:pPr lvl="1"/>
            <a:r>
              <a:rPr lang="en-US" altLang="zh-CN" dirty="0" smtClean="0"/>
              <a:t>More text</a:t>
            </a:r>
            <a:endParaRPr lang="zh-CN" altLang="en-US" dirty="0"/>
          </a:p>
        </p:txBody>
      </p:sp>
      <p:sp>
        <p:nvSpPr>
          <p:cNvPr id="31" name="日期占位符 2"/>
          <p:cNvSpPr>
            <a:spLocks noGrp="1"/>
          </p:cNvSpPr>
          <p:nvPr>
            <p:ph type="dt" sz="half" idx="10"/>
          </p:nvPr>
        </p:nvSpPr>
        <p:spPr>
          <a:xfrm>
            <a:off x="576263" y="6005513"/>
            <a:ext cx="2687637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fld id="{A10B5E36-BCDC-4D16-8959-36E2FE2E56FD}" type="datetime1">
              <a:rPr lang="zh-CN" altLang="en-US" smtClean="0"/>
              <a:pPr>
                <a:defRPr/>
              </a:pPr>
              <a:t>17/5/31</a:t>
            </a:fld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800" y="246760"/>
            <a:ext cx="3967200" cy="550404"/>
          </a:xfrm>
          <a:prstGeom prst="rect">
            <a:avLst/>
          </a:prstGeom>
        </p:spPr>
      </p:pic>
      <p:sp>
        <p:nvSpPr>
          <p:cNvPr id="10" name="矩形 7"/>
          <p:cNvSpPr/>
          <p:nvPr userDrawn="1"/>
        </p:nvSpPr>
        <p:spPr>
          <a:xfrm>
            <a:off x="618104" y="276154"/>
            <a:ext cx="94594" cy="4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722315" y="280379"/>
            <a:ext cx="9019093" cy="447629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baseline="0" dirty="0" smtClean="0">
                <a:solidFill>
                  <a:srgbClr val="0D70C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</a:lstStyle>
          <a:p>
            <a:pPr lvl="0"/>
            <a:r>
              <a:rPr lang="en-US" altLang="zh-CN" dirty="0" smtClean="0"/>
              <a:t>Add your headline</a:t>
            </a:r>
            <a:endParaRPr lang="zh-CN" altLang="en-US" dirty="0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362561" y="6005513"/>
            <a:ext cx="2687638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325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263" y="6005513"/>
            <a:ext cx="268763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A10B5E36-BCDC-4D16-8959-36E2FE2E56FD}" type="datetime1">
              <a:rPr lang="zh-CN" altLang="en-US" smtClean="0"/>
              <a:pPr>
                <a:defRPr/>
              </a:pPr>
              <a:t>17/5/31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7000" y="6005513"/>
            <a:ext cx="3648075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62800" y="6005513"/>
            <a:ext cx="2687638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22" r:id="rId2"/>
    <p:sldLayoutId id="2147483831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2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80/admin/airflow/graph?dag_id=tutoria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seleniumhq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err="1" smtClean="0"/>
              <a:t>Xiaolong</a:t>
            </a:r>
            <a:r>
              <a:rPr lang="en-US" altLang="zh-CN" dirty="0" smtClean="0"/>
              <a:t> LI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 smtClean="0"/>
              <a:t>Airflow Introduction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4740063" y="5788487"/>
            <a:ext cx="2045272" cy="341313"/>
          </a:xfrm>
        </p:spPr>
        <p:txBody>
          <a:bodyPr/>
          <a:lstStyle/>
          <a:p>
            <a:r>
              <a:rPr lang="en-US" altLang="zh-CN" dirty="0" smtClean="0"/>
              <a:t>June </a:t>
            </a:r>
            <a:r>
              <a:rPr lang="en-US" altLang="zh-CN" dirty="0" smtClean="0"/>
              <a:t>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274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/>
              <a:t>Airflow is a platform to programmatically author, schedule and monitor workflows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Apache </a:t>
            </a:r>
            <a:r>
              <a:rPr lang="en-US" altLang="zh-CN" dirty="0"/>
              <a:t>Airflow is an effort undergoing incubation at The Apache Software Foundation (ASF), sponsored by the Apache Incubator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800" dirty="0" smtClean="0"/>
              <a:t>Introduction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244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404040"/>
                </a:solidFill>
                <a:latin typeface="Lato" charset="0"/>
              </a:rPr>
              <a:t>Dynamic</a:t>
            </a:r>
            <a:r>
              <a:rPr lang="en-US" altLang="zh-CN" dirty="0">
                <a:solidFill>
                  <a:srgbClr val="404040"/>
                </a:solidFill>
                <a:latin typeface="Lato" charset="0"/>
              </a:rPr>
              <a:t>: Airflow pipelines are configuration as code (</a:t>
            </a:r>
            <a:r>
              <a:rPr lang="en-US" altLang="zh-CN" dirty="0" smtClean="0">
                <a:solidFill>
                  <a:srgbClr val="404040"/>
                </a:solidFill>
                <a:latin typeface="Lato" charset="0"/>
              </a:rPr>
              <a:t>Python).</a:t>
            </a:r>
            <a:endParaRPr lang="en-US" altLang="zh-CN" dirty="0">
              <a:solidFill>
                <a:srgbClr val="404040"/>
              </a:solidFill>
              <a:latin typeface="Lato" charset="0"/>
            </a:endParaRPr>
          </a:p>
          <a:p>
            <a:r>
              <a:rPr lang="en-US" altLang="zh-CN" b="1" dirty="0">
                <a:solidFill>
                  <a:srgbClr val="404040"/>
                </a:solidFill>
                <a:latin typeface="Lato" charset="0"/>
              </a:rPr>
              <a:t>Extensible</a:t>
            </a:r>
            <a:r>
              <a:rPr lang="en-US" altLang="zh-CN" dirty="0">
                <a:solidFill>
                  <a:srgbClr val="404040"/>
                </a:solidFill>
                <a:latin typeface="Lato" charset="0"/>
              </a:rPr>
              <a:t>: Easily define your own operators, executors and extend the library so that it fits the level of abstraction that suits your </a:t>
            </a:r>
            <a:r>
              <a:rPr lang="en-US" altLang="zh-CN">
                <a:solidFill>
                  <a:srgbClr val="404040"/>
                </a:solidFill>
                <a:latin typeface="Lato" charset="0"/>
              </a:rPr>
              <a:t>environment</a:t>
            </a:r>
            <a:r>
              <a:rPr lang="en-US" altLang="zh-CN" smtClean="0">
                <a:solidFill>
                  <a:srgbClr val="404040"/>
                </a:solidFill>
                <a:latin typeface="Lato" charset="0"/>
              </a:rPr>
              <a:t>.</a:t>
            </a:r>
          </a:p>
          <a:p>
            <a:r>
              <a:rPr lang="en-US" altLang="zh-CN" b="1" smtClean="0">
                <a:solidFill>
                  <a:srgbClr val="404040"/>
                </a:solidFill>
                <a:latin typeface="Lato" charset="0"/>
              </a:rPr>
              <a:t>Rich </a:t>
            </a:r>
            <a:r>
              <a:rPr lang="en-US" altLang="zh-CN" b="1" dirty="0">
                <a:solidFill>
                  <a:srgbClr val="404040"/>
                </a:solidFill>
                <a:latin typeface="Lato" charset="0"/>
              </a:rPr>
              <a:t>user </a:t>
            </a:r>
            <a:r>
              <a:rPr lang="en-US" altLang="zh-CN" b="1" dirty="0" smtClean="0">
                <a:solidFill>
                  <a:srgbClr val="404040"/>
                </a:solidFill>
                <a:latin typeface="Lato" charset="0"/>
              </a:rPr>
              <a:t>interface</a:t>
            </a:r>
            <a:r>
              <a:rPr lang="en-US" altLang="zh-CN" dirty="0" smtClean="0">
                <a:solidFill>
                  <a:srgbClr val="404040"/>
                </a:solidFill>
                <a:latin typeface="Lato" charset="0"/>
              </a:rPr>
              <a:t>: </a:t>
            </a:r>
            <a:r>
              <a:rPr lang="en-US" altLang="zh-CN" dirty="0">
                <a:solidFill>
                  <a:srgbClr val="404040"/>
                </a:solidFill>
                <a:latin typeface="Lato" charset="0"/>
              </a:rPr>
              <a:t>makes it easy to visualize pipelines running in production, monitor progress, and troubleshoot issues when needed</a:t>
            </a:r>
            <a:r>
              <a:rPr lang="en-US" altLang="zh-CN" dirty="0" smtClean="0">
                <a:solidFill>
                  <a:srgbClr val="404040"/>
                </a:solidFill>
                <a:latin typeface="Lato" charset="0"/>
              </a:rPr>
              <a:t>.</a:t>
            </a:r>
          </a:p>
          <a:p>
            <a:r>
              <a:rPr lang="en-US" altLang="zh-CN" b="1" dirty="0">
                <a:solidFill>
                  <a:srgbClr val="404040"/>
                </a:solidFill>
                <a:latin typeface="Lato" charset="0"/>
              </a:rPr>
              <a:t>Airflow </a:t>
            </a:r>
            <a:r>
              <a:rPr lang="en-US" altLang="zh-CN" b="1" dirty="0" smtClean="0">
                <a:solidFill>
                  <a:srgbClr val="404040"/>
                </a:solidFill>
                <a:latin typeface="Lato" charset="0"/>
              </a:rPr>
              <a:t>UI</a:t>
            </a:r>
            <a:r>
              <a:rPr lang="en-US" altLang="zh-CN" dirty="0" smtClean="0">
                <a:solidFill>
                  <a:srgbClr val="404040"/>
                </a:solidFill>
                <a:latin typeface="Lato" charset="0"/>
              </a:rPr>
              <a:t>: make </a:t>
            </a:r>
            <a:r>
              <a:rPr lang="en-US" altLang="zh-CN" dirty="0">
                <a:solidFill>
                  <a:srgbClr val="404040"/>
                </a:solidFill>
                <a:latin typeface="Lato" charset="0"/>
              </a:rPr>
              <a:t>it easy to monitor and troubleshoot your data pipelines. 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eatures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07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404040"/>
                </a:solidFill>
                <a:latin typeface="Lato" charset="0"/>
              </a:rPr>
              <a:t>DAGs</a:t>
            </a:r>
            <a:r>
              <a:rPr kumimoji="1" lang="en-US" altLang="zh-CN" dirty="0" smtClean="0"/>
              <a:t>: </a:t>
            </a:r>
            <a:r>
              <a:rPr lang="en-US" altLang="zh-CN" dirty="0" smtClean="0">
                <a:solidFill>
                  <a:srgbClr val="404040"/>
                </a:solidFill>
                <a:latin typeface="Lato" charset="0"/>
              </a:rPr>
              <a:t>In </a:t>
            </a:r>
            <a:r>
              <a:rPr lang="en-US" altLang="zh-CN" dirty="0">
                <a:solidFill>
                  <a:srgbClr val="404040"/>
                </a:solidFill>
                <a:latin typeface="Lato" charset="0"/>
              </a:rPr>
              <a:t>Airflow, a </a:t>
            </a:r>
            <a:r>
              <a:rPr lang="en-US" altLang="zh-CN" dirty="0"/>
              <a:t>DAG</a:t>
            </a:r>
            <a:r>
              <a:rPr lang="en-US" altLang="zh-CN" dirty="0">
                <a:solidFill>
                  <a:srgbClr val="404040"/>
                </a:solidFill>
                <a:latin typeface="Lato" charset="0"/>
              </a:rPr>
              <a:t> – or a Directed Acyclic Graph – is a collection of all the tasks you want </a:t>
            </a:r>
            <a:r>
              <a:rPr lang="en-US" altLang="zh-CN" dirty="0" smtClean="0">
                <a:solidFill>
                  <a:srgbClr val="404040"/>
                </a:solidFill>
                <a:latin typeface="Lato" charset="0"/>
              </a:rPr>
              <a:t>to </a:t>
            </a:r>
            <a:r>
              <a:rPr lang="en-US" altLang="zh-CN" dirty="0">
                <a:solidFill>
                  <a:srgbClr val="404040"/>
                </a:solidFill>
                <a:latin typeface="Lato" charset="0"/>
              </a:rPr>
              <a:t>run, organized in a way that reflects their relationships and dependencies</a:t>
            </a:r>
            <a:r>
              <a:rPr lang="en-US" altLang="zh-CN" dirty="0" smtClean="0">
                <a:solidFill>
                  <a:srgbClr val="404040"/>
                </a:solidFill>
                <a:latin typeface="Lato" charset="0"/>
              </a:rPr>
              <a:t>.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Concepts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09" y="2228850"/>
            <a:ext cx="70485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2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buFont typeface="Wingdings" charset="2"/>
              <a:buChar char="n"/>
            </a:pPr>
            <a:r>
              <a:rPr lang="en-US" altLang="zh-CN" b="1" dirty="0">
                <a:solidFill>
                  <a:srgbClr val="404040"/>
                </a:solidFill>
                <a:latin typeface="Lato" charset="0"/>
              </a:rPr>
              <a:t>Operator</a:t>
            </a:r>
            <a:r>
              <a:rPr lang="en-US" altLang="zh-CN" dirty="0">
                <a:solidFill>
                  <a:srgbClr val="404040"/>
                </a:solidFill>
                <a:latin typeface="Lato" charset="0"/>
              </a:rPr>
              <a:t>: a class that </a:t>
            </a:r>
            <a:r>
              <a:rPr lang="en-US" altLang="zh-CN" dirty="0" smtClean="0">
                <a:solidFill>
                  <a:srgbClr val="404040"/>
                </a:solidFill>
                <a:latin typeface="Lato" charset="0"/>
              </a:rPr>
              <a:t>.acts </a:t>
            </a:r>
            <a:r>
              <a:rPr lang="en-US" altLang="zh-CN" dirty="0">
                <a:solidFill>
                  <a:srgbClr val="404040"/>
                </a:solidFill>
                <a:latin typeface="Lato" charset="0"/>
              </a:rPr>
              <a:t>as a template for carrying out some </a:t>
            </a:r>
            <a:r>
              <a:rPr lang="en-US" altLang="zh-CN" dirty="0" smtClean="0">
                <a:solidFill>
                  <a:srgbClr val="404040"/>
                </a:solidFill>
                <a:latin typeface="Lato" charset="0"/>
              </a:rPr>
              <a:t>work</a:t>
            </a:r>
          </a:p>
          <a:p>
            <a:r>
              <a:rPr lang="en-US" altLang="zh-CN" b="1" dirty="0">
                <a:solidFill>
                  <a:srgbClr val="404040"/>
                </a:solidFill>
                <a:latin typeface="Lato" charset="0"/>
              </a:rPr>
              <a:t>Task</a:t>
            </a:r>
            <a:r>
              <a:rPr lang="en-US" altLang="zh-CN" dirty="0">
                <a:solidFill>
                  <a:srgbClr val="404040"/>
                </a:solidFill>
                <a:latin typeface="Lato" charset="0"/>
              </a:rPr>
              <a:t>: a parameterized instance of an operator</a:t>
            </a:r>
          </a:p>
          <a:p>
            <a:r>
              <a:rPr lang="en-US" altLang="zh-CN" b="1" dirty="0">
                <a:solidFill>
                  <a:srgbClr val="404040"/>
                </a:solidFill>
                <a:latin typeface="Lato" charset="0"/>
              </a:rPr>
              <a:t>Task Instance</a:t>
            </a:r>
            <a:r>
              <a:rPr lang="en-US" altLang="zh-CN" dirty="0">
                <a:solidFill>
                  <a:srgbClr val="404040"/>
                </a:solidFill>
                <a:latin typeface="Lato" charset="0"/>
              </a:rPr>
              <a:t>: a task that 1) has been assigned to a DAG and 2) has a state associated with a specific run of the </a:t>
            </a:r>
            <a:r>
              <a:rPr lang="en-US" altLang="zh-CN" dirty="0" smtClean="0">
                <a:solidFill>
                  <a:srgbClr val="404040"/>
                </a:solidFill>
                <a:latin typeface="Lato" charset="0"/>
              </a:rPr>
              <a:t>DAG</a:t>
            </a:r>
          </a:p>
          <a:p>
            <a:r>
              <a:rPr lang="en-US" altLang="zh-CN" b="1" dirty="0" smtClean="0">
                <a:solidFill>
                  <a:srgbClr val="404040"/>
                </a:solidFill>
                <a:latin typeface="Lato" charset="0"/>
              </a:rPr>
              <a:t>Hooks</a:t>
            </a:r>
            <a:r>
              <a:rPr lang="en-US" altLang="zh-CN" dirty="0" smtClean="0">
                <a:solidFill>
                  <a:srgbClr val="404040"/>
                </a:solidFill>
                <a:latin typeface="Lato" charset="0"/>
              </a:rPr>
              <a:t>: </a:t>
            </a:r>
            <a:r>
              <a:rPr lang="en-US" altLang="zh-CN" dirty="0">
                <a:solidFill>
                  <a:srgbClr val="404040"/>
                </a:solidFill>
                <a:latin typeface="Lato" charset="0"/>
              </a:rPr>
              <a:t>interfaces to external platforms and databases like Hive, S3, MySQL, Postgres, HDFS, and Pig. </a:t>
            </a:r>
            <a:endParaRPr lang="en-US" altLang="zh-CN" dirty="0" smtClean="0">
              <a:solidFill>
                <a:srgbClr val="404040"/>
              </a:solidFill>
              <a:latin typeface="Lato" charset="0"/>
            </a:endParaRPr>
          </a:p>
          <a:p>
            <a:r>
              <a:rPr lang="en-US" altLang="zh-CN" b="1" dirty="0" err="1" smtClean="0">
                <a:solidFill>
                  <a:srgbClr val="404040"/>
                </a:solidFill>
                <a:latin typeface="Roboto Slab" charset="0"/>
              </a:rPr>
              <a:t>Xcoms</a:t>
            </a:r>
            <a:r>
              <a:rPr lang="en-US" altLang="zh-CN" dirty="0" smtClean="0">
                <a:solidFill>
                  <a:srgbClr val="404040"/>
                </a:solidFill>
                <a:latin typeface="Roboto Slab" charset="0"/>
              </a:rPr>
              <a:t>:</a:t>
            </a:r>
            <a:r>
              <a:rPr lang="en-US" altLang="zh-CN" dirty="0" smtClean="0">
                <a:solidFill>
                  <a:srgbClr val="404040"/>
                </a:solidFill>
                <a:latin typeface="Lato" charset="0"/>
              </a:rPr>
              <a:t> </a:t>
            </a:r>
            <a:r>
              <a:rPr lang="en-US" altLang="zh-CN" dirty="0">
                <a:solidFill>
                  <a:srgbClr val="404040"/>
                </a:solidFill>
                <a:latin typeface="Lato" charset="0"/>
              </a:rPr>
              <a:t>let tasks exchange messages, allowing more nuanced forms of control and shared state. </a:t>
            </a:r>
            <a:endParaRPr lang="en-US" altLang="zh-CN" dirty="0" smtClean="0">
              <a:solidFill>
                <a:srgbClr val="404040"/>
              </a:solidFill>
              <a:latin typeface="Lato" charset="0"/>
            </a:endParaRPr>
          </a:p>
          <a:p>
            <a:r>
              <a:rPr lang="en-US" altLang="zh-CN" b="1" dirty="0" smtClean="0">
                <a:solidFill>
                  <a:srgbClr val="404040"/>
                </a:solidFill>
                <a:latin typeface="Roboto Slab" charset="0"/>
              </a:rPr>
              <a:t>Connections</a:t>
            </a:r>
            <a:r>
              <a:rPr lang="en-US" altLang="zh-CN" dirty="0" smtClean="0">
                <a:solidFill>
                  <a:srgbClr val="404040"/>
                </a:solidFill>
                <a:latin typeface="Roboto Slab" charset="0"/>
              </a:rPr>
              <a:t>:</a:t>
            </a:r>
            <a:r>
              <a:rPr lang="en-US" altLang="zh-CN" b="1" dirty="0" smtClean="0">
                <a:solidFill>
                  <a:srgbClr val="404040"/>
                </a:solidFill>
                <a:latin typeface="Roboto Slab" charset="0"/>
              </a:rPr>
              <a:t> </a:t>
            </a:r>
            <a:r>
              <a:rPr lang="en-US" altLang="zh-CN" dirty="0" smtClean="0">
                <a:solidFill>
                  <a:srgbClr val="404040"/>
                </a:solidFill>
                <a:latin typeface="Lato" charset="0"/>
              </a:rPr>
              <a:t>The </a:t>
            </a:r>
            <a:r>
              <a:rPr lang="en-US" altLang="zh-CN" dirty="0">
                <a:solidFill>
                  <a:srgbClr val="404040"/>
                </a:solidFill>
                <a:latin typeface="Lato" charset="0"/>
              </a:rPr>
              <a:t>connection information to external systems is stored in the Airflow metadata database</a:t>
            </a:r>
            <a:endParaRPr lang="en-US" altLang="zh-CN" b="1" dirty="0">
              <a:solidFill>
                <a:srgbClr val="404040"/>
              </a:solidFill>
              <a:latin typeface="Roboto Slab" charset="0"/>
            </a:endParaRPr>
          </a:p>
          <a:p>
            <a:endParaRPr lang="en-US" altLang="zh-CN" dirty="0">
              <a:solidFill>
                <a:srgbClr val="404040"/>
              </a:solidFill>
              <a:latin typeface="Lato" charset="0"/>
            </a:endParaRPr>
          </a:p>
          <a:p>
            <a:endParaRPr lang="en-US" altLang="zh-CN" b="1" dirty="0">
              <a:solidFill>
                <a:srgbClr val="404040"/>
              </a:solidFill>
              <a:latin typeface="Lato" charset="0"/>
            </a:endParaRPr>
          </a:p>
          <a:p>
            <a:pPr>
              <a:buFont typeface="Arial" charset="0"/>
              <a:buChar char="•"/>
            </a:pPr>
            <a:endParaRPr lang="en-US" altLang="zh-CN" b="0" i="0" dirty="0">
              <a:solidFill>
                <a:srgbClr val="404040"/>
              </a:solidFill>
              <a:effectLst/>
              <a:latin typeface="Lato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Concepts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555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pip </a:t>
            </a:r>
            <a:r>
              <a:rPr lang="en-US" altLang="zh-CN" dirty="0"/>
              <a:t>install </a:t>
            </a:r>
            <a:r>
              <a:rPr lang="en-US" altLang="zh-CN" dirty="0" smtClean="0"/>
              <a:t>airflow</a:t>
            </a:r>
          </a:p>
          <a:p>
            <a:r>
              <a:rPr lang="en-US" altLang="zh-CN" dirty="0"/>
              <a:t>pip install airflow[</a:t>
            </a:r>
            <a:r>
              <a:rPr lang="en-US" altLang="zh-CN" dirty="0" err="1"/>
              <a:t>mysql</a:t>
            </a:r>
            <a:r>
              <a:rPr lang="en-US" altLang="zh-CN" dirty="0" smtClean="0"/>
              <a:t>]</a:t>
            </a:r>
          </a:p>
          <a:p>
            <a:r>
              <a:rPr lang="en-US" altLang="zh-CN" dirty="0"/>
              <a:t>pip install airflow[celery</a:t>
            </a:r>
            <a:r>
              <a:rPr lang="en-US" altLang="zh-CN" dirty="0" smtClean="0"/>
              <a:t>]</a:t>
            </a:r>
          </a:p>
          <a:p>
            <a:r>
              <a:rPr lang="en-US" altLang="zh-CN" dirty="0"/>
              <a:t>export AIRFLOW_HOME=~/airflow</a:t>
            </a:r>
          </a:p>
          <a:p>
            <a:r>
              <a:rPr lang="en-US" altLang="zh-CN" dirty="0" smtClean="0"/>
              <a:t>airflow </a:t>
            </a:r>
            <a:r>
              <a:rPr lang="en-US" altLang="zh-CN" dirty="0" err="1" smtClean="0"/>
              <a:t>initdb</a:t>
            </a:r>
            <a:endParaRPr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irflow worker</a:t>
            </a:r>
          </a:p>
          <a:p>
            <a:r>
              <a:rPr lang="en-US" altLang="zh-CN" dirty="0"/>
              <a:t>a</a:t>
            </a:r>
            <a:r>
              <a:rPr lang="en-US" altLang="zh-CN" dirty="0" smtClean="0"/>
              <a:t>irflow scheduler</a:t>
            </a:r>
          </a:p>
          <a:p>
            <a:r>
              <a:rPr lang="en-US" altLang="zh-CN" dirty="0"/>
              <a:t>a</a:t>
            </a:r>
            <a:r>
              <a:rPr lang="en-US" altLang="zh-CN" dirty="0" smtClean="0"/>
              <a:t>irflow webserver</a:t>
            </a:r>
          </a:p>
          <a:p>
            <a:endParaRPr lang="en-US" altLang="zh-CN" dirty="0">
              <a:solidFill>
                <a:srgbClr val="404040"/>
              </a:solidFill>
              <a:latin typeface="Lato" charset="0"/>
            </a:endParaRPr>
          </a:p>
          <a:p>
            <a:r>
              <a:rPr lang="en-US" altLang="zh-CN" b="1" dirty="0">
                <a:solidFill>
                  <a:srgbClr val="404040"/>
                </a:solidFill>
                <a:latin typeface="Lato" charset="0"/>
                <a:hlinkClick r:id="rId2"/>
              </a:rPr>
              <a:t>Tutorial</a:t>
            </a:r>
            <a:endParaRPr lang="en-US" altLang="zh-CN" b="1" dirty="0">
              <a:solidFill>
                <a:srgbClr val="404040"/>
              </a:solidFill>
              <a:latin typeface="Lato" charset="0"/>
            </a:endParaRPr>
          </a:p>
          <a:p>
            <a:endParaRPr lang="en-US" altLang="zh-CN" dirty="0">
              <a:solidFill>
                <a:srgbClr val="404040"/>
              </a:solidFill>
              <a:latin typeface="Lato" charset="0"/>
            </a:endParaRPr>
          </a:p>
          <a:p>
            <a:endParaRPr lang="en-US" altLang="zh-CN" b="1" dirty="0">
              <a:solidFill>
                <a:srgbClr val="404040"/>
              </a:solidFill>
              <a:latin typeface="Lato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427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>
                <a:hlinkClick r:id="rId3"/>
              </a:rPr>
              <a:t>参考</a:t>
            </a:r>
            <a:endParaRPr lang="en-US" altLang="zh-CN" dirty="0" smtClean="0">
              <a:hlinkClick r:id="rId3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hlinkClick r:id="rId3"/>
              </a:rPr>
              <a:t>https://airflow.incubator.apache.org/index.html</a:t>
            </a:r>
            <a:endParaRPr lang="en-US" altLang="zh-CN" dirty="0" smtClean="0">
              <a:hlinkClick r:id="rId3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End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33055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Custom 1">
      <a:dk1>
        <a:srgbClr val="221E1F"/>
      </a:dk1>
      <a:lt1>
        <a:srgbClr val="FFFFFF"/>
      </a:lt1>
      <a:dk2>
        <a:srgbClr val="6D6E71"/>
      </a:dk2>
      <a:lt2>
        <a:srgbClr val="EEEEEE"/>
      </a:lt2>
      <a:accent1>
        <a:srgbClr val="EF4136"/>
      </a:accent1>
      <a:accent2>
        <a:srgbClr val="0668B3"/>
      </a:accent2>
      <a:accent3>
        <a:srgbClr val="8DC63F"/>
      </a:accent3>
      <a:accent4>
        <a:srgbClr val="E7C31F"/>
      </a:accent4>
      <a:accent5>
        <a:srgbClr val="00904C"/>
      </a:accent5>
      <a:accent6>
        <a:srgbClr val="007180"/>
      </a:accent6>
      <a:hlink>
        <a:srgbClr val="00AEEF"/>
      </a:hlink>
      <a:folHlink>
        <a:srgbClr val="0668B3"/>
      </a:folHlink>
    </a:clrScheme>
    <a:fontScheme name="Custom 2">
      <a:majorFont>
        <a:latin typeface="Frutiger LT Pro 45 Light"/>
        <a:ea typeface=""/>
        <a:cs typeface=""/>
      </a:majorFont>
      <a:minorFont>
        <a:latin typeface="Frutiger LT Pro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EBEF68077836448920C3A9F590148E" ma:contentTypeVersion="3" ma:contentTypeDescription="Create a new document." ma:contentTypeScope="" ma:versionID="33bf2f8801927d09e02a1b4b928703d9">
  <xsd:schema xmlns:xsd="http://www.w3.org/2001/XMLSchema" xmlns:xs="http://www.w3.org/2001/XMLSchema" xmlns:p="http://schemas.microsoft.com/office/2006/metadata/properties" xmlns:ns2="d2d4fd5c-c3ee-48e8-ac86-5855a3b707e0" targetNamespace="http://schemas.microsoft.com/office/2006/metadata/properties" ma:root="true" ma:fieldsID="d9d1c527bf757d06cb94e7d93587d0db" ns2:_="">
    <xsd:import namespace="d2d4fd5c-c3ee-48e8-ac86-5855a3b707e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d4fd5c-c3ee-48e8-ac86-5855a3b707e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2d4fd5c-c3ee-48e8-ac86-5855a3b707e0">
      <UserInfo>
        <DisplayName>Arielle Winchester</DisplayName>
        <AccountId>93</AccountId>
        <AccountType/>
      </UserInfo>
      <UserInfo>
        <DisplayName>Hannes Smarason</DisplayName>
        <AccountId>20</AccountId>
        <AccountType/>
      </UserInfo>
      <UserInfo>
        <DisplayName>Jeffrey Gulcher</DisplayName>
        <AccountId>47</AccountId>
        <AccountType/>
      </UserInfo>
      <UserInfo>
        <DisplayName>Edward Farmer</DisplayName>
        <AccountId>53</AccountId>
        <AccountType/>
      </UserInfo>
      <UserInfo>
        <DisplayName>Rick Leach</DisplayName>
        <AccountId>92</AccountId>
        <AccountType/>
      </UserInfo>
      <UserInfo>
        <DisplayName>Jim Lund</DisplayName>
        <AccountId>37</AccountId>
        <AccountType/>
      </UserInfo>
      <UserInfo>
        <DisplayName>Kevin Dunne</DisplayName>
        <AccountId>88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713AFD-1C73-4D49-9D10-5C4D006CD1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d4fd5c-c3ee-48e8-ac86-5855a3b707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BE0FE5-B7EB-4597-8115-2F7D8FEFBB2E}">
  <ds:schemaRefs>
    <ds:schemaRef ds:uri="http://www.w3.org/XML/1998/namespace"/>
    <ds:schemaRef ds:uri="http://purl.org/dc/terms/"/>
    <ds:schemaRef ds:uri="d2d4fd5c-c3ee-48e8-ac86-5855a3b707e0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FFEFB88-8C63-4FE5-8A1F-7E5EB4248B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49590</TotalTime>
  <Words>216</Words>
  <Application>Microsoft Macintosh PowerPoint</Application>
  <PresentationFormat>自定义</PresentationFormat>
  <Paragraphs>44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Calibri</vt:lpstr>
      <vt:lpstr>Frutiger LT Pro 45 Light</vt:lpstr>
      <vt:lpstr>Frutiger LT Pro 55 Roman</vt:lpstr>
      <vt:lpstr>Lato</vt:lpstr>
      <vt:lpstr>Roboto Slab</vt:lpstr>
      <vt:lpstr>Wingdings</vt:lpstr>
      <vt:lpstr>华文细黑</vt:lpstr>
      <vt:lpstr>宋体</vt:lpstr>
      <vt:lpstr>微软雅黑</vt:lpstr>
      <vt:lpstr>Arial</vt:lpstr>
      <vt:lpstr>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guan_mingwei@wuxiapptec.com</dc:creator>
  <cp:lastModifiedBy>Microsoft Office 用户</cp:lastModifiedBy>
  <cp:revision>1804</cp:revision>
  <dcterms:created xsi:type="dcterms:W3CDTF">2013-08-01T03:15:33Z</dcterms:created>
  <dcterms:modified xsi:type="dcterms:W3CDTF">2017-05-31T15:16:49Z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0x010100FDEBEF68077836448920C3A9F590148E</vt:lpwstr>
  </property>
</Properties>
</file>