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wdp" ContentType="image/vnd.ms-photo"/>
  <Default Extension="tiff" ContentType="image/tiff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4"/>
  </p:sldMasterIdLst>
  <p:notesMasterIdLst>
    <p:notesMasterId r:id="rId37"/>
  </p:notesMasterIdLst>
  <p:handoutMasterIdLst>
    <p:handoutMasterId r:id="rId38"/>
  </p:handoutMasterIdLst>
  <p:sldIdLst>
    <p:sldId id="304" r:id="rId5"/>
    <p:sldId id="319" r:id="rId6"/>
    <p:sldId id="321" r:id="rId7"/>
    <p:sldId id="325" r:id="rId8"/>
    <p:sldId id="322" r:id="rId9"/>
    <p:sldId id="324" r:id="rId10"/>
    <p:sldId id="323" r:id="rId11"/>
    <p:sldId id="310" r:id="rId12"/>
    <p:sldId id="317" r:id="rId13"/>
    <p:sldId id="318" r:id="rId14"/>
    <p:sldId id="327" r:id="rId15"/>
    <p:sldId id="329" r:id="rId16"/>
    <p:sldId id="326" r:id="rId17"/>
    <p:sldId id="328" r:id="rId18"/>
    <p:sldId id="331" r:id="rId19"/>
    <p:sldId id="333" r:id="rId20"/>
    <p:sldId id="335" r:id="rId21"/>
    <p:sldId id="334" r:id="rId22"/>
    <p:sldId id="337" r:id="rId23"/>
    <p:sldId id="336" r:id="rId24"/>
    <p:sldId id="338" r:id="rId25"/>
    <p:sldId id="339" r:id="rId26"/>
    <p:sldId id="330" r:id="rId27"/>
    <p:sldId id="332" r:id="rId28"/>
    <p:sldId id="340" r:id="rId29"/>
    <p:sldId id="341" r:id="rId30"/>
    <p:sldId id="342" r:id="rId31"/>
    <p:sldId id="343" r:id="rId32"/>
    <p:sldId id="346" r:id="rId33"/>
    <p:sldId id="347" r:id="rId34"/>
    <p:sldId id="314" r:id="rId35"/>
    <p:sldId id="307" r:id="rId36"/>
  </p:sldIdLst>
  <p:sldSz cx="11522075" cy="6480175"/>
  <p:notesSz cx="6667500" cy="99044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45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AFC"/>
    <a:srgbClr val="453CF6"/>
    <a:srgbClr val="0045D0"/>
    <a:srgbClr val="3377FF"/>
    <a:srgbClr val="0037A4"/>
    <a:srgbClr val="E8E8E8"/>
    <a:srgbClr val="D4ECBA"/>
    <a:srgbClr val="FFF3CD"/>
    <a:srgbClr val="98B2E0"/>
    <a:srgbClr val="F7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0" autoAdjust="0"/>
    <p:restoredTop sz="78668" autoAdjust="0"/>
  </p:normalViewPr>
  <p:slideViewPr>
    <p:cSldViewPr snapToGrid="0">
      <p:cViewPr varScale="1">
        <p:scale>
          <a:sx n="95" d="100"/>
          <a:sy n="95" d="100"/>
        </p:scale>
        <p:origin x="1552" y="168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5300"/>
          </a:xfrm>
          <a:prstGeom prst="rect">
            <a:avLst/>
          </a:prstGeom>
        </p:spPr>
        <p:txBody>
          <a:bodyPr vert="horz" lIns="90573" tIns="45287" rIns="90573" bIns="4528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6663" y="0"/>
            <a:ext cx="2889250" cy="495300"/>
          </a:xfrm>
          <a:prstGeom prst="rect">
            <a:avLst/>
          </a:prstGeom>
        </p:spPr>
        <p:txBody>
          <a:bodyPr vert="horz" lIns="90573" tIns="45287" rIns="90573" bIns="4528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94F1D9D-76B0-462E-B8CF-74FE19E44367}" type="datetimeFigureOut">
              <a:rPr lang="zh-CN" altLang="en-US"/>
              <a:pPr>
                <a:defRPr/>
              </a:pPr>
              <a:t>18/4/12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07525"/>
            <a:ext cx="2889250" cy="495300"/>
          </a:xfrm>
          <a:prstGeom prst="rect">
            <a:avLst/>
          </a:prstGeom>
        </p:spPr>
        <p:txBody>
          <a:bodyPr vert="horz" lIns="90573" tIns="45287" rIns="90573" bIns="4528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6663" y="9407525"/>
            <a:ext cx="2889250" cy="495300"/>
          </a:xfrm>
          <a:prstGeom prst="rect">
            <a:avLst/>
          </a:prstGeom>
        </p:spPr>
        <p:txBody>
          <a:bodyPr vert="horz" lIns="90573" tIns="45287" rIns="90573" bIns="4528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FDCCE45-804E-4E4D-BB73-D887062920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67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5300"/>
          </a:xfrm>
          <a:prstGeom prst="rect">
            <a:avLst/>
          </a:prstGeom>
        </p:spPr>
        <p:txBody>
          <a:bodyPr vert="horz" lIns="90573" tIns="45287" rIns="90573" bIns="4528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6663" y="0"/>
            <a:ext cx="2889250" cy="495300"/>
          </a:xfrm>
          <a:prstGeom prst="rect">
            <a:avLst/>
          </a:prstGeom>
        </p:spPr>
        <p:txBody>
          <a:bodyPr vert="horz" lIns="90573" tIns="45287" rIns="90573" bIns="4528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98A8181-6F19-4CF3-B0EB-F3FB9C066000}" type="datetimeFigureOut">
              <a:rPr lang="zh-CN" altLang="en-US"/>
              <a:pPr>
                <a:defRPr/>
              </a:pPr>
              <a:t>18/4/12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338" y="742950"/>
            <a:ext cx="6600825" cy="3713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73" tIns="45287" rIns="90573" bIns="45287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750" y="4705350"/>
            <a:ext cx="5334000" cy="4456113"/>
          </a:xfrm>
          <a:prstGeom prst="rect">
            <a:avLst/>
          </a:prstGeom>
        </p:spPr>
        <p:txBody>
          <a:bodyPr vert="horz" lIns="90573" tIns="45287" rIns="90573" bIns="45287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07525"/>
            <a:ext cx="2889250" cy="495300"/>
          </a:xfrm>
          <a:prstGeom prst="rect">
            <a:avLst/>
          </a:prstGeom>
        </p:spPr>
        <p:txBody>
          <a:bodyPr vert="horz" lIns="90573" tIns="45287" rIns="90573" bIns="4528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6663" y="9407525"/>
            <a:ext cx="2889250" cy="495300"/>
          </a:xfrm>
          <a:prstGeom prst="rect">
            <a:avLst/>
          </a:prstGeom>
        </p:spPr>
        <p:txBody>
          <a:bodyPr vert="horz" lIns="90573" tIns="45287" rIns="90573" bIns="4528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82D9B58-856E-4633-9822-9FC8B14E9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167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usiness-analysis-excellence.com/babok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2D9B58-856E-4633-9822-9FC8B14E923D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748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可能发生的情况有很多种，小概率事件／异常情况也必须要列清楚。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2D9B58-856E-4633-9822-9FC8B14E923D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636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BABOK:The Business Analysis Body of Knowledge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2D9B58-856E-4633-9822-9FC8B14E923D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900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2D9B58-856E-4633-9822-9FC8B14E923D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56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2D9B58-856E-4633-9822-9FC8B14E923D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85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2D9B58-856E-4633-9822-9FC8B14E923D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185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2D9B58-856E-4633-9822-9FC8B14E923D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998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Hans" altLang="en-US" dirty="0"/>
              <a:t>人员专业背景几乎没有生物背景，而项目管理员人手不够</a:t>
            </a:r>
            <a:endParaRPr lang="en-US" altLang="zh-Han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2D9B58-856E-4633-9822-9FC8B14E923D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9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2D9B58-856E-4633-9822-9FC8B14E923D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786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2D9B58-856E-4633-9822-9FC8B14E923D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63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2D9B58-856E-4633-9822-9FC8B14E923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721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Extensible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2D9B58-856E-4633-9822-9FC8B14E923D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14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16934" y="-12809"/>
            <a:ext cx="11548800" cy="385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25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92" y="15950"/>
            <a:ext cx="8228572" cy="423771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65000" dist="508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25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92" y="23150"/>
            <a:ext cx="8228572" cy="4231908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endPos="65000" dist="50800" dir="5400000" sy="-100000" algn="bl" rotWithShape="0"/>
          </a:effectLst>
        </p:spPr>
      </p:pic>
      <p:sp>
        <p:nvSpPr>
          <p:cNvPr id="13" name="矩形 12"/>
          <p:cNvSpPr/>
          <p:nvPr userDrawn="1"/>
        </p:nvSpPr>
        <p:spPr>
          <a:xfrm>
            <a:off x="-1" y="3840904"/>
            <a:ext cx="11522076" cy="3808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5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354F9CAB-8E18-4338-A346-470E6DC85C62}" type="datetime1">
              <a:rPr lang="zh-CN" altLang="en-US" smtClean="0"/>
              <a:pPr>
                <a:defRPr/>
              </a:pPr>
              <a:t>18/4/12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4" hasCustomPrompt="1"/>
          </p:nvPr>
        </p:nvSpPr>
        <p:spPr>
          <a:xfrm>
            <a:off x="1952467" y="2598605"/>
            <a:ext cx="7576457" cy="783449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500" i="0" kern="1200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31" name="文本占位符 25"/>
          <p:cNvSpPr>
            <a:spLocks noGrp="1"/>
          </p:cNvSpPr>
          <p:nvPr>
            <p:ph type="body" sz="quarter" idx="16" hasCustomPrompt="1"/>
          </p:nvPr>
        </p:nvSpPr>
        <p:spPr>
          <a:xfrm>
            <a:off x="-38588" y="1494767"/>
            <a:ext cx="11583616" cy="1409299"/>
          </a:xfrm>
          <a:prstGeom prst="rect">
            <a:avLst/>
          </a:prstGeom>
          <a:effectLst/>
        </p:spPr>
        <p:txBody>
          <a:bodyPr/>
          <a:lstStyle>
            <a:lvl1pPr marL="0" indent="0" algn="ctr" rtl="0" eaLnBrk="0" fontAlgn="auto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zh-CN" altLang="en-US" sz="6500" b="0" i="0" kern="1200" baseline="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Global Platform. One Vision.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76" y="3811900"/>
            <a:ext cx="11522075" cy="822135"/>
          </a:xfrm>
          <a:prstGeom prst="rect">
            <a:avLst/>
          </a:prstGeom>
        </p:spPr>
      </p:pic>
      <p:sp>
        <p:nvSpPr>
          <p:cNvPr id="12" name="文本占位符 25"/>
          <p:cNvSpPr>
            <a:spLocks noGrp="1"/>
          </p:cNvSpPr>
          <p:nvPr>
            <p:ph type="body" sz="quarter" idx="17" hasCustomPrompt="1"/>
          </p:nvPr>
        </p:nvSpPr>
        <p:spPr>
          <a:xfrm>
            <a:off x="4741151" y="5788487"/>
            <a:ext cx="2045272" cy="341313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600" i="0" kern="12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November 2016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5009387"/>
            <a:ext cx="3688720" cy="54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145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29">
          <p15:clr>
            <a:srgbClr val="FBAE40"/>
          </p15:clr>
        </p15:guide>
        <p15:guide id="2" orient="horz" pos="204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2"/>
          <p:cNvSpPr>
            <a:spLocks noGrp="1"/>
          </p:cNvSpPr>
          <p:nvPr>
            <p:ph type="dt" sz="half" idx="10"/>
          </p:nvPr>
        </p:nvSpPr>
        <p:spPr>
          <a:xfrm>
            <a:off x="576263" y="6005513"/>
            <a:ext cx="2687637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A10B5E36-BCDC-4D16-8959-36E2FE2E56FD}" type="datetime1">
              <a:rPr lang="zh-CN" altLang="en-US" smtClean="0"/>
              <a:pPr>
                <a:defRPr/>
              </a:pPr>
              <a:t>18/4/12</a:t>
            </a:fld>
            <a:endParaRPr lang="zh-CN" altLang="en-US" dirty="0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7000" y="6005513"/>
            <a:ext cx="3648075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8105" y="5106881"/>
            <a:ext cx="10327708" cy="726359"/>
          </a:xfrm>
          <a:prstGeom prst="rect">
            <a:avLst/>
          </a:prstGeom>
        </p:spPr>
        <p:txBody>
          <a:bodyPr lIns="0" rIns="0"/>
          <a:lstStyle>
            <a:lvl1pPr marL="0" indent="0">
              <a:buClr>
                <a:srgbClr val="0070C0"/>
              </a:buClr>
              <a:buFont typeface="Wingdings" panose="05000000000000000000" pitchFamily="2" charset="2"/>
              <a:buNone/>
              <a:defRPr sz="20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n"/>
              <a:defRPr sz="18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6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</a:lstStyle>
          <a:p>
            <a:pPr lvl="0"/>
            <a:r>
              <a:rPr lang="en-US" altLang="zh-CN" dirty="0"/>
              <a:t>Click to edit text </a:t>
            </a:r>
            <a:endParaRPr lang="zh-CN" altLang="en-US" dirty="0"/>
          </a:p>
        </p:txBody>
      </p:sp>
      <p:sp>
        <p:nvSpPr>
          <p:cNvPr id="15" name="그림 개체 틀 3"/>
          <p:cNvSpPr>
            <a:spLocks noGrp="1"/>
          </p:cNvSpPr>
          <p:nvPr>
            <p:ph type="pic" sz="quarter" idx="15" hasCustomPrompt="1"/>
          </p:nvPr>
        </p:nvSpPr>
        <p:spPr>
          <a:xfrm>
            <a:off x="-1" y="886880"/>
            <a:ext cx="11522076" cy="4079315"/>
          </a:xfrm>
          <a:prstGeom prst="rect">
            <a:avLst/>
          </a:prstGeom>
          <a:pattFill prst="pct5">
            <a:fgClr>
              <a:srgbClr val="F1655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1" hangingPunct="1">
              <a:buNone/>
              <a:defRPr lang="ko-KR" altLang="en-US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10" name="矩形 7"/>
          <p:cNvSpPr/>
          <p:nvPr userDrawn="1"/>
        </p:nvSpPr>
        <p:spPr>
          <a:xfrm>
            <a:off x="618104" y="276154"/>
            <a:ext cx="94594" cy="4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5" y="280379"/>
            <a:ext cx="9019093" cy="447629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baseline="0" dirty="0" smtClean="0">
                <a:solidFill>
                  <a:srgbClr val="0D70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/>
              <a:t>Add your headline</a:t>
            </a:r>
            <a:endParaRPr lang="zh-CN" altLang="en-US" dirty="0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62561" y="6005513"/>
            <a:ext cx="2687638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25" y="333232"/>
            <a:ext cx="2306074" cy="34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4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2"/>
          <p:cNvSpPr>
            <a:spLocks noGrp="1"/>
          </p:cNvSpPr>
          <p:nvPr>
            <p:ph type="dt" sz="half" idx="10"/>
          </p:nvPr>
        </p:nvSpPr>
        <p:spPr>
          <a:xfrm>
            <a:off x="576263" y="6005513"/>
            <a:ext cx="2687637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A10B5E36-BCDC-4D16-8959-36E2FE2E56FD}" type="datetime1">
              <a:rPr lang="zh-CN" altLang="en-US" smtClean="0"/>
              <a:pPr>
                <a:defRPr/>
              </a:pPr>
              <a:t>18/4/12</a:t>
            </a:fld>
            <a:endParaRPr lang="zh-CN" altLang="en-US" dirty="0"/>
          </a:p>
        </p:txBody>
      </p:sp>
      <p:sp>
        <p:nvSpPr>
          <p:cNvPr id="1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7000" y="6005513"/>
            <a:ext cx="3648075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1" name="그림 개체 틀 3"/>
          <p:cNvSpPr>
            <a:spLocks noGrp="1"/>
          </p:cNvSpPr>
          <p:nvPr>
            <p:ph type="pic" sz="quarter" idx="15" hasCustomPrompt="1"/>
          </p:nvPr>
        </p:nvSpPr>
        <p:spPr>
          <a:xfrm>
            <a:off x="-1" y="886880"/>
            <a:ext cx="11522076" cy="5013365"/>
          </a:xfrm>
          <a:prstGeom prst="rect">
            <a:avLst/>
          </a:prstGeom>
          <a:pattFill prst="pct5">
            <a:fgClr>
              <a:srgbClr val="F1655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1" hangingPunct="1">
              <a:buNone/>
              <a:defRPr lang="ko-KR" altLang="en-US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9" name="矩形 7"/>
          <p:cNvSpPr/>
          <p:nvPr userDrawn="1"/>
        </p:nvSpPr>
        <p:spPr>
          <a:xfrm>
            <a:off x="618104" y="276154"/>
            <a:ext cx="94594" cy="4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5" y="280379"/>
            <a:ext cx="9019093" cy="447629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baseline="0" dirty="0" smtClean="0">
                <a:solidFill>
                  <a:srgbClr val="0D70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/>
              <a:t>Add your headline</a:t>
            </a:r>
            <a:endParaRPr lang="zh-CN" altLang="en-US" dirty="0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62561" y="6005513"/>
            <a:ext cx="2687638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25" y="333232"/>
            <a:ext cx="2306074" cy="34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64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37" y="158750"/>
            <a:ext cx="9525000" cy="616267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A10B5E36-BCDC-4D16-8959-36E2FE2E56FD}" type="datetime1">
              <a:rPr lang="zh-CN" altLang="en-US" smtClean="0"/>
              <a:pPr>
                <a:defRPr/>
              </a:pPr>
              <a:t>18/4/12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-6" y="0"/>
            <a:ext cx="11522075" cy="806824"/>
          </a:xfrm>
          <a:prstGeom prst="rect">
            <a:avLst/>
          </a:prstGeom>
          <a:solidFill>
            <a:srgbClr val="6D6E70"/>
          </a:solidFill>
          <a:ln w="0">
            <a:solidFill>
              <a:srgbClr val="6D6E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占位符 25"/>
          <p:cNvSpPr>
            <a:spLocks noGrp="1"/>
          </p:cNvSpPr>
          <p:nvPr>
            <p:ph type="body" sz="quarter" idx="15" hasCustomPrompt="1"/>
          </p:nvPr>
        </p:nvSpPr>
        <p:spPr>
          <a:xfrm>
            <a:off x="548825" y="2817038"/>
            <a:ext cx="10396987" cy="1264930"/>
          </a:xfrm>
          <a:prstGeom prst="rect">
            <a:avLst/>
          </a:prstGeom>
        </p:spPr>
        <p:txBody>
          <a:bodyPr/>
          <a:lstStyle>
            <a:lvl1pPr marL="0" indent="0" algn="ctr" rtl="0" eaLnBrk="0" fontAlgn="auto" hangingPunc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zh-CN" altLang="en-US" sz="6500" b="0" i="0" kern="1200" baseline="0" dirty="0" smtClean="0">
                <a:solidFill>
                  <a:srgbClr val="221E1F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Partnership for Patients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" y="810410"/>
            <a:ext cx="11522075" cy="829102"/>
          </a:xfrm>
          <a:prstGeom prst="rect">
            <a:avLst/>
          </a:prstGeom>
        </p:spPr>
      </p:pic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62561" y="6005513"/>
            <a:ext cx="2687638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5009387"/>
            <a:ext cx="3688720" cy="54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039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Classic Swoop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62561" y="6005513"/>
            <a:ext cx="2687638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5" hasCustomPrompt="1"/>
          </p:nvPr>
        </p:nvSpPr>
        <p:spPr>
          <a:xfrm>
            <a:off x="618106" y="1131728"/>
            <a:ext cx="10327708" cy="4500722"/>
          </a:xfrm>
          <a:prstGeom prst="rect">
            <a:avLst/>
          </a:prstGeom>
        </p:spPr>
        <p:txBody>
          <a:bodyPr lIns="0" rIns="0"/>
          <a:lstStyle>
            <a:lvl1pPr marL="342900" indent="-342900">
              <a:buClr>
                <a:srgbClr val="6D6E7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Clr>
                <a:schemeClr val="bg2"/>
              </a:buClr>
              <a:buFont typeface="Wingdings" panose="05000000000000000000" pitchFamily="2" charset="2"/>
              <a:buChar char="n"/>
              <a:defRPr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6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</a:lstStyle>
          <a:p>
            <a:pPr lvl="0"/>
            <a:r>
              <a:rPr lang="en-US" altLang="zh-CN" dirty="0"/>
              <a:t>Click to add text or image</a:t>
            </a:r>
          </a:p>
          <a:p>
            <a:pPr lvl="1"/>
            <a:r>
              <a:rPr lang="en-US" altLang="zh-CN" dirty="0"/>
              <a:t>More text</a:t>
            </a:r>
            <a:endParaRPr lang="zh-CN" altLang="en-US" dirty="0"/>
          </a:p>
        </p:txBody>
      </p:sp>
      <p:sp>
        <p:nvSpPr>
          <p:cNvPr id="16" name="矩形 7"/>
          <p:cNvSpPr/>
          <p:nvPr userDrawn="1"/>
        </p:nvSpPr>
        <p:spPr>
          <a:xfrm>
            <a:off x="618104" y="276154"/>
            <a:ext cx="94594" cy="4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5" y="280379"/>
            <a:ext cx="9019093" cy="447629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baseline="0" dirty="0" smtClean="0">
                <a:solidFill>
                  <a:srgbClr val="0D70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/>
              <a:t>Add your headline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25" y="333232"/>
            <a:ext cx="2306074" cy="34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454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0B5E36-BCDC-4D16-8959-36E2FE2E56FD}" type="datetime1">
              <a:rPr lang="zh-CN" altLang="en-US" smtClean="0"/>
              <a:pPr>
                <a:defRPr/>
              </a:pPr>
              <a:t>18/4/12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9" name="矩形 7"/>
          <p:cNvSpPr/>
          <p:nvPr userDrawn="1"/>
        </p:nvSpPr>
        <p:spPr>
          <a:xfrm>
            <a:off x="618104" y="276154"/>
            <a:ext cx="94594" cy="4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5" y="280379"/>
            <a:ext cx="9019093" cy="447629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baseline="0" dirty="0" smtClean="0">
                <a:solidFill>
                  <a:srgbClr val="0D70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/>
              <a:t>Add your headline</a:t>
            </a:r>
            <a:endParaRPr lang="zh-CN" altLang="en-US" dirty="0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62561" y="6005513"/>
            <a:ext cx="2687638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25" y="333232"/>
            <a:ext cx="2306074" cy="3419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2"/>
          <p:cNvSpPr>
            <a:spLocks noGrp="1"/>
          </p:cNvSpPr>
          <p:nvPr>
            <p:ph type="dt" sz="half" idx="10"/>
          </p:nvPr>
        </p:nvSpPr>
        <p:spPr>
          <a:xfrm>
            <a:off x="576263" y="6005513"/>
            <a:ext cx="2687637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A10B5E36-BCDC-4D16-8959-36E2FE2E56FD}" type="datetime1">
              <a:rPr lang="zh-CN" altLang="en-US" smtClean="0"/>
              <a:pPr>
                <a:defRPr/>
              </a:pPr>
              <a:t>18/4/12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7000" y="6005513"/>
            <a:ext cx="3648075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618104" y="1130173"/>
            <a:ext cx="10903972" cy="256239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 hasCustomPrompt="1"/>
          </p:nvPr>
        </p:nvSpPr>
        <p:spPr>
          <a:xfrm>
            <a:off x="3486911" y="1130173"/>
            <a:ext cx="7422389" cy="2546356"/>
          </a:xfrm>
          <a:prstGeom prst="rect">
            <a:avLst/>
          </a:prstGeom>
        </p:spPr>
        <p:txBody>
          <a:bodyPr lIns="0" rIns="0"/>
          <a:lstStyle>
            <a:lvl1pPr marL="342900" indent="-342900">
              <a:buClr>
                <a:srgbClr val="6D6E7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6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</a:lstStyle>
          <a:p>
            <a:pPr lvl="0"/>
            <a:r>
              <a:rPr lang="en-US" altLang="zh-CN" dirty="0"/>
              <a:t>Click to add text</a:t>
            </a:r>
          </a:p>
          <a:p>
            <a:pPr lvl="1"/>
            <a:r>
              <a:rPr lang="en-US" altLang="zh-CN" dirty="0"/>
              <a:t>More text</a:t>
            </a:r>
          </a:p>
        </p:txBody>
      </p:sp>
      <p:sp>
        <p:nvSpPr>
          <p:cNvPr id="14" name="图片占位符 9"/>
          <p:cNvSpPr>
            <a:spLocks noGrp="1"/>
          </p:cNvSpPr>
          <p:nvPr>
            <p:ph type="pic" sz="quarter" idx="18" hasCustomPrompt="1"/>
          </p:nvPr>
        </p:nvSpPr>
        <p:spPr>
          <a:xfrm>
            <a:off x="618104" y="1130173"/>
            <a:ext cx="2760706" cy="2546356"/>
          </a:xfrm>
          <a:prstGeom prst="rect">
            <a:avLst/>
          </a:prstGeom>
          <a:solidFill>
            <a:srgbClr val="EEEEEE"/>
          </a:solidFill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9" name="矩形 18"/>
          <p:cNvSpPr/>
          <p:nvPr userDrawn="1"/>
        </p:nvSpPr>
        <p:spPr>
          <a:xfrm>
            <a:off x="0" y="1130173"/>
            <a:ext cx="618104" cy="2562398"/>
          </a:xfrm>
          <a:prstGeom prst="rect">
            <a:avLst/>
          </a:prstGeom>
          <a:solidFill>
            <a:schemeClr val="accent6">
              <a:lumMod val="40000"/>
              <a:lumOff val="6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7"/>
          <p:cNvSpPr/>
          <p:nvPr userDrawn="1"/>
        </p:nvSpPr>
        <p:spPr>
          <a:xfrm>
            <a:off x="618104" y="276154"/>
            <a:ext cx="94594" cy="4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5" y="280379"/>
            <a:ext cx="9019093" cy="447629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baseline="0" dirty="0" smtClean="0">
                <a:solidFill>
                  <a:srgbClr val="0D70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/>
              <a:t>Add your headline</a:t>
            </a:r>
            <a:endParaRPr lang="zh-CN" altLang="en-US" dirty="0"/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62561" y="6005513"/>
            <a:ext cx="2687638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25" y="333232"/>
            <a:ext cx="2306074" cy="3419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2"/>
          <p:cNvSpPr>
            <a:spLocks noGrp="1"/>
          </p:cNvSpPr>
          <p:nvPr>
            <p:ph type="dt" sz="half" idx="10"/>
          </p:nvPr>
        </p:nvSpPr>
        <p:spPr>
          <a:xfrm>
            <a:off x="576263" y="6005513"/>
            <a:ext cx="2687637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A10B5E36-BCDC-4D16-8959-36E2FE2E56FD}" type="datetime1">
              <a:rPr lang="zh-CN" altLang="en-US" smtClean="0"/>
              <a:pPr>
                <a:defRPr/>
              </a:pPr>
              <a:t>18/4/12</a:t>
            </a:fld>
            <a:endParaRPr lang="zh-CN" altLang="en-US" dirty="0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7000" y="6005513"/>
            <a:ext cx="3648075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8104" y="1131888"/>
            <a:ext cx="10327709" cy="3269424"/>
          </a:xfrm>
          <a:prstGeom prst="rect">
            <a:avLst/>
          </a:prstGeom>
        </p:spPr>
        <p:txBody>
          <a:bodyPr lIns="0" rIns="0"/>
          <a:lstStyle>
            <a:lvl1pPr marL="342900" indent="-342900">
              <a:buClr>
                <a:srgbClr val="6D6E7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6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</a:lstStyle>
          <a:p>
            <a:pPr lvl="0"/>
            <a:r>
              <a:rPr lang="en-US" altLang="zh-CN" dirty="0"/>
              <a:t>Click to edit text</a:t>
            </a:r>
          </a:p>
          <a:p>
            <a:pPr lvl="1"/>
            <a:r>
              <a:rPr lang="en-US" altLang="zh-CN" dirty="0"/>
              <a:t>More text</a:t>
            </a:r>
          </a:p>
          <a:p>
            <a:pPr lvl="1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" name="图片占位符 9"/>
          <p:cNvSpPr>
            <a:spLocks noGrp="1"/>
          </p:cNvSpPr>
          <p:nvPr>
            <p:ph type="pic" sz="quarter" idx="18" hasCustomPrompt="1"/>
          </p:nvPr>
        </p:nvSpPr>
        <p:spPr>
          <a:xfrm>
            <a:off x="618104" y="4575302"/>
            <a:ext cx="1881257" cy="125622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5" name="图片占位符 9"/>
          <p:cNvSpPr>
            <a:spLocks noGrp="1"/>
          </p:cNvSpPr>
          <p:nvPr>
            <p:ph type="pic" sz="quarter" idx="19" hasCustomPrompt="1"/>
          </p:nvPr>
        </p:nvSpPr>
        <p:spPr>
          <a:xfrm>
            <a:off x="2729717" y="4575302"/>
            <a:ext cx="1881257" cy="125622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6" name="图片占位符 9"/>
          <p:cNvSpPr>
            <a:spLocks noGrp="1"/>
          </p:cNvSpPr>
          <p:nvPr>
            <p:ph type="pic" sz="quarter" idx="20" hasCustomPrompt="1"/>
          </p:nvPr>
        </p:nvSpPr>
        <p:spPr>
          <a:xfrm>
            <a:off x="4841330" y="4575302"/>
            <a:ext cx="1881257" cy="125622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7" name="图片占位符 9"/>
          <p:cNvSpPr>
            <a:spLocks noGrp="1"/>
          </p:cNvSpPr>
          <p:nvPr>
            <p:ph type="pic" sz="quarter" idx="21" hasCustomPrompt="1"/>
          </p:nvPr>
        </p:nvSpPr>
        <p:spPr>
          <a:xfrm>
            <a:off x="9064556" y="4575302"/>
            <a:ext cx="1881257" cy="125622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8" name="图片占位符 9"/>
          <p:cNvSpPr>
            <a:spLocks noGrp="1"/>
          </p:cNvSpPr>
          <p:nvPr>
            <p:ph type="pic" sz="quarter" idx="22" hasCustomPrompt="1"/>
          </p:nvPr>
        </p:nvSpPr>
        <p:spPr>
          <a:xfrm>
            <a:off x="6952943" y="4575302"/>
            <a:ext cx="1881257" cy="125622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20" name="矩形 7"/>
          <p:cNvSpPr/>
          <p:nvPr userDrawn="1"/>
        </p:nvSpPr>
        <p:spPr>
          <a:xfrm>
            <a:off x="618104" y="276154"/>
            <a:ext cx="94594" cy="4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5" y="280379"/>
            <a:ext cx="9019093" cy="447629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baseline="0" dirty="0" smtClean="0">
                <a:solidFill>
                  <a:srgbClr val="0D70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/>
              <a:t>Add your headline</a:t>
            </a:r>
            <a:endParaRPr lang="zh-CN" altLang="en-US" dirty="0"/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62561" y="6005513"/>
            <a:ext cx="2687638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25" y="333232"/>
            <a:ext cx="2306074" cy="34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4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日期占位符 2"/>
          <p:cNvSpPr>
            <a:spLocks noGrp="1"/>
          </p:cNvSpPr>
          <p:nvPr>
            <p:ph type="dt" sz="half" idx="10"/>
          </p:nvPr>
        </p:nvSpPr>
        <p:spPr>
          <a:xfrm>
            <a:off x="576263" y="6005513"/>
            <a:ext cx="2687637" cy="34607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10B5E36-BCDC-4D16-8959-36E2FE2E56FD}" type="datetime1">
              <a:rPr lang="zh-CN" altLang="en-US" smtClean="0"/>
              <a:pPr>
                <a:defRPr/>
              </a:pPr>
              <a:t>18/4/12</a:t>
            </a:fld>
            <a:endParaRPr lang="zh-CN" altLang="en-US" dirty="0"/>
          </a:p>
        </p:txBody>
      </p:sp>
      <p:sp>
        <p:nvSpPr>
          <p:cNvPr id="2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7000" y="6005513"/>
            <a:ext cx="3648075" cy="34607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6" name="그림 개체 틀 8"/>
          <p:cNvSpPr>
            <a:spLocks noGrp="1"/>
          </p:cNvSpPr>
          <p:nvPr>
            <p:ph type="pic" sz="quarter" idx="15" hasCustomPrompt="1"/>
          </p:nvPr>
        </p:nvSpPr>
        <p:spPr>
          <a:xfrm>
            <a:off x="618104" y="2030849"/>
            <a:ext cx="1620000" cy="1620000"/>
          </a:xfrm>
          <a:prstGeom prst="ellipse">
            <a:avLst/>
          </a:prstGeom>
          <a:solidFill>
            <a:srgbClr val="EEEEEE"/>
          </a:solidFill>
          <a:ln w="1905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10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27" name="그림 개체 틀 8"/>
          <p:cNvSpPr>
            <a:spLocks noGrp="1"/>
          </p:cNvSpPr>
          <p:nvPr>
            <p:ph type="pic" sz="quarter" idx="16" hasCustomPrompt="1"/>
          </p:nvPr>
        </p:nvSpPr>
        <p:spPr>
          <a:xfrm>
            <a:off x="2785903" y="2016292"/>
            <a:ext cx="1620000" cy="1620000"/>
          </a:xfrm>
          <a:prstGeom prst="ellipse">
            <a:avLst/>
          </a:prstGeom>
          <a:solidFill>
            <a:srgbClr val="EEEEEE"/>
          </a:solidFill>
          <a:ln w="1905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10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28" name="그림 개체 틀 8"/>
          <p:cNvSpPr>
            <a:spLocks noGrp="1"/>
          </p:cNvSpPr>
          <p:nvPr>
            <p:ph type="pic" sz="quarter" idx="17" hasCustomPrompt="1"/>
          </p:nvPr>
        </p:nvSpPr>
        <p:spPr>
          <a:xfrm>
            <a:off x="4953702" y="2016292"/>
            <a:ext cx="1620000" cy="1620000"/>
          </a:xfrm>
          <a:prstGeom prst="ellipse">
            <a:avLst/>
          </a:prstGeom>
          <a:solidFill>
            <a:srgbClr val="EEEEEE"/>
          </a:solidFill>
          <a:ln w="1905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10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29" name="그림 개체 틀 8"/>
          <p:cNvSpPr>
            <a:spLocks noGrp="1"/>
          </p:cNvSpPr>
          <p:nvPr>
            <p:ph type="pic" sz="quarter" idx="18" hasCustomPrompt="1"/>
          </p:nvPr>
        </p:nvSpPr>
        <p:spPr>
          <a:xfrm>
            <a:off x="7121501" y="2016292"/>
            <a:ext cx="1620000" cy="1620000"/>
          </a:xfrm>
          <a:prstGeom prst="ellipse">
            <a:avLst/>
          </a:prstGeom>
          <a:solidFill>
            <a:srgbClr val="EEEEEE"/>
          </a:solidFill>
          <a:ln w="1905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10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30" name="그림 개체 틀 8"/>
          <p:cNvSpPr>
            <a:spLocks noGrp="1"/>
          </p:cNvSpPr>
          <p:nvPr>
            <p:ph type="pic" sz="quarter" idx="19" hasCustomPrompt="1"/>
          </p:nvPr>
        </p:nvSpPr>
        <p:spPr>
          <a:xfrm>
            <a:off x="9289300" y="2030849"/>
            <a:ext cx="1620000" cy="1620000"/>
          </a:xfrm>
          <a:prstGeom prst="ellipse">
            <a:avLst/>
          </a:prstGeom>
          <a:solidFill>
            <a:srgbClr val="EEEEEE"/>
          </a:solidFill>
          <a:ln w="1905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ko-KR" altLang="en-US" sz="10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Insert Image</a:t>
            </a:r>
            <a:endParaRPr lang="ko-KR" altLang="en-US" dirty="0"/>
          </a:p>
        </p:txBody>
      </p:sp>
      <p:sp>
        <p:nvSpPr>
          <p:cNvPr id="31" name="文本占位符 15"/>
          <p:cNvSpPr>
            <a:spLocks noGrp="1"/>
          </p:cNvSpPr>
          <p:nvPr>
            <p:ph type="body" sz="quarter" idx="20" hasCustomPrompt="1"/>
          </p:nvPr>
        </p:nvSpPr>
        <p:spPr>
          <a:xfrm>
            <a:off x="618105" y="3867233"/>
            <a:ext cx="1619999" cy="371135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800" b="0" kern="1200" baseline="0" dirty="0" smtClean="0">
                <a:solidFill>
                  <a:srgbClr val="6D6E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32" name="文本占位符 15"/>
          <p:cNvSpPr>
            <a:spLocks noGrp="1"/>
          </p:cNvSpPr>
          <p:nvPr>
            <p:ph type="body" sz="quarter" idx="21" hasCustomPrompt="1"/>
          </p:nvPr>
        </p:nvSpPr>
        <p:spPr>
          <a:xfrm>
            <a:off x="2785903" y="3867233"/>
            <a:ext cx="1619999" cy="371135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800" b="0" kern="1200" baseline="0" dirty="0" smtClean="0">
                <a:solidFill>
                  <a:srgbClr val="6D6E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33" name="文本占位符 15"/>
          <p:cNvSpPr>
            <a:spLocks noGrp="1"/>
          </p:cNvSpPr>
          <p:nvPr>
            <p:ph type="body" sz="quarter" idx="22" hasCustomPrompt="1"/>
          </p:nvPr>
        </p:nvSpPr>
        <p:spPr>
          <a:xfrm>
            <a:off x="4951037" y="3867232"/>
            <a:ext cx="1619999" cy="371135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800" b="0" kern="1200" baseline="0" dirty="0" smtClean="0">
                <a:solidFill>
                  <a:srgbClr val="6D6E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34" name="文本占位符 15"/>
          <p:cNvSpPr>
            <a:spLocks noGrp="1"/>
          </p:cNvSpPr>
          <p:nvPr>
            <p:ph type="body" sz="quarter" idx="23" hasCustomPrompt="1"/>
          </p:nvPr>
        </p:nvSpPr>
        <p:spPr>
          <a:xfrm>
            <a:off x="7121502" y="3867231"/>
            <a:ext cx="1619999" cy="371135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800" b="0" kern="1200" baseline="0" dirty="0" smtClean="0">
                <a:solidFill>
                  <a:srgbClr val="6D6E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35" name="文本占位符 15"/>
          <p:cNvSpPr>
            <a:spLocks noGrp="1"/>
          </p:cNvSpPr>
          <p:nvPr>
            <p:ph type="body" sz="quarter" idx="24" hasCustomPrompt="1"/>
          </p:nvPr>
        </p:nvSpPr>
        <p:spPr>
          <a:xfrm>
            <a:off x="9283969" y="3867230"/>
            <a:ext cx="1619999" cy="371135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800" b="0" kern="1200" baseline="0" dirty="0" smtClean="0">
                <a:solidFill>
                  <a:srgbClr val="6D6E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18" name="矩形 7"/>
          <p:cNvSpPr/>
          <p:nvPr userDrawn="1"/>
        </p:nvSpPr>
        <p:spPr>
          <a:xfrm>
            <a:off x="618104" y="276154"/>
            <a:ext cx="94594" cy="4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5" y="280379"/>
            <a:ext cx="9019093" cy="447629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baseline="0" dirty="0" smtClean="0">
                <a:solidFill>
                  <a:srgbClr val="0D70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/>
              <a:t>Add your headline</a:t>
            </a:r>
            <a:endParaRPr lang="zh-CN" altLang="en-US" dirty="0"/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62561" y="6005513"/>
            <a:ext cx="2687638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25" y="333232"/>
            <a:ext cx="2306074" cy="34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0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 userDrawn="1"/>
        </p:nvSpPr>
        <p:spPr>
          <a:xfrm>
            <a:off x="0" y="1131727"/>
            <a:ext cx="7585075" cy="461508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日期占位符 2"/>
          <p:cNvSpPr>
            <a:spLocks noGrp="1"/>
          </p:cNvSpPr>
          <p:nvPr>
            <p:ph type="dt" sz="half" idx="10"/>
          </p:nvPr>
        </p:nvSpPr>
        <p:spPr>
          <a:xfrm>
            <a:off x="576263" y="6005513"/>
            <a:ext cx="2687637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A10B5E36-BCDC-4D16-8959-36E2FE2E56FD}" type="datetime1">
              <a:rPr lang="zh-CN" altLang="en-US" smtClean="0"/>
              <a:pPr>
                <a:defRPr/>
              </a:pPr>
              <a:t>18/4/12</a:t>
            </a:fld>
            <a:endParaRPr lang="zh-CN" altLang="en-US" dirty="0"/>
          </a:p>
        </p:txBody>
      </p:sp>
      <p:sp>
        <p:nvSpPr>
          <p:cNvPr id="2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7000" y="6005513"/>
            <a:ext cx="3648075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3" name="文本占位符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8105" y="1131888"/>
            <a:ext cx="6966970" cy="4614926"/>
          </a:xfrm>
          <a:prstGeom prst="rect">
            <a:avLst/>
          </a:prstGeom>
        </p:spPr>
        <p:txBody>
          <a:bodyPr lIns="0" rIns="0"/>
          <a:lstStyle>
            <a:lvl1pPr marL="342900" indent="-342900">
              <a:buClr>
                <a:srgbClr val="6D6E7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6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</a:lstStyle>
          <a:p>
            <a:pPr lvl="0"/>
            <a:r>
              <a:rPr lang="en-US" altLang="zh-CN" dirty="0"/>
              <a:t>Click to edit text</a:t>
            </a:r>
          </a:p>
          <a:p>
            <a:pPr lvl="1"/>
            <a:r>
              <a:rPr lang="en-US" altLang="zh-CN" dirty="0"/>
              <a:t>More text </a:t>
            </a:r>
          </a:p>
          <a:p>
            <a:pPr lvl="1"/>
            <a:endParaRPr lang="zh-CN" altLang="en-US" dirty="0"/>
          </a:p>
        </p:txBody>
      </p:sp>
      <p:sp>
        <p:nvSpPr>
          <p:cNvPr id="36" name="内容占位符 10"/>
          <p:cNvSpPr>
            <a:spLocks noGrp="1"/>
          </p:cNvSpPr>
          <p:nvPr>
            <p:ph sz="quarter" idx="15" hasCustomPrompt="1"/>
          </p:nvPr>
        </p:nvSpPr>
        <p:spPr>
          <a:xfrm>
            <a:off x="7851648" y="1131728"/>
            <a:ext cx="3057652" cy="4615086"/>
          </a:xfrm>
          <a:prstGeom prst="rect">
            <a:avLst/>
          </a:prstGeom>
        </p:spPr>
        <p:txBody>
          <a:bodyPr lIns="0" r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None/>
              <a:tabLst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Clr>
                <a:srgbClr val="0070C0"/>
              </a:buClr>
              <a:buFont typeface="Wingdings" panose="05000000000000000000" pitchFamily="2" charset="2"/>
              <a:buChar char="n"/>
              <a:defRPr sz="1800"/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6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/>
              <a:t>Click to add text or image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1" name="矩形 7"/>
          <p:cNvSpPr/>
          <p:nvPr userDrawn="1"/>
        </p:nvSpPr>
        <p:spPr>
          <a:xfrm>
            <a:off x="618104" y="276154"/>
            <a:ext cx="94594" cy="4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5" y="280379"/>
            <a:ext cx="9019093" cy="447629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baseline="0" dirty="0" smtClean="0">
                <a:solidFill>
                  <a:srgbClr val="0D70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/>
              <a:t>Add your headline</a:t>
            </a:r>
            <a:endParaRPr lang="zh-CN" altLang="en-US" dirty="0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62561" y="6005513"/>
            <a:ext cx="2687638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25" y="333232"/>
            <a:ext cx="2306074" cy="34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1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7827264" y="1131728"/>
            <a:ext cx="3694812" cy="450072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6D6E70"/>
              </a:buClr>
            </a:pPr>
            <a:endParaRPr lang="zh-CN" altLang="en-US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576263" y="6005513"/>
            <a:ext cx="2687637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A10B5E36-BCDC-4D16-8959-36E2FE2E56FD}" type="datetime1">
              <a:rPr lang="zh-CN" altLang="en-US" smtClean="0"/>
              <a:pPr>
                <a:defRPr/>
              </a:pPr>
              <a:t>18/4/12</a:t>
            </a:fld>
            <a:endParaRPr lang="zh-CN" altLang="en-US" dirty="0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7000" y="6005513"/>
            <a:ext cx="3648075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6" name="内容占位符 10"/>
          <p:cNvSpPr>
            <a:spLocks noGrp="1"/>
          </p:cNvSpPr>
          <p:nvPr>
            <p:ph sz="quarter" idx="15" hasCustomPrompt="1"/>
          </p:nvPr>
        </p:nvSpPr>
        <p:spPr>
          <a:xfrm>
            <a:off x="618104" y="1131728"/>
            <a:ext cx="6966971" cy="4500722"/>
          </a:xfrm>
          <a:prstGeom prst="rect">
            <a:avLst/>
          </a:prstGeom>
        </p:spPr>
        <p:txBody>
          <a:bodyPr lIns="0" rIns="0"/>
          <a:lstStyle>
            <a:lvl1pPr marL="342900" indent="-342900">
              <a:buClr>
                <a:srgbClr val="6D6E7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Clr>
                <a:schemeClr val="bg2"/>
              </a:buClr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6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4pPr>
            <a:lvl5pPr marL="1828800" indent="0">
              <a:buClr>
                <a:srgbClr val="0070C0"/>
              </a:buClr>
              <a:buFont typeface="Wingdings" panose="05000000000000000000" pitchFamily="2" charset="2"/>
              <a:buNone/>
              <a:defRPr sz="1400"/>
            </a:lvl5pPr>
          </a:lstStyle>
          <a:p>
            <a:pPr lvl="0"/>
            <a:r>
              <a:rPr lang="en-US" altLang="zh-CN" dirty="0"/>
              <a:t>Click to add text or image</a:t>
            </a:r>
          </a:p>
          <a:p>
            <a:pPr lvl="1"/>
            <a:r>
              <a:rPr lang="en-US" altLang="zh-CN" dirty="0"/>
              <a:t>More text</a:t>
            </a:r>
          </a:p>
          <a:p>
            <a:pPr lvl="1"/>
            <a:endParaRPr lang="en-US" altLang="zh-CN" dirty="0"/>
          </a:p>
        </p:txBody>
      </p:sp>
      <p:sp>
        <p:nvSpPr>
          <p:cNvPr id="17" name="文本占位符 12"/>
          <p:cNvSpPr>
            <a:spLocks noGrp="1"/>
          </p:cNvSpPr>
          <p:nvPr>
            <p:ph type="body" sz="quarter" idx="16" hasCustomPrompt="1"/>
          </p:nvPr>
        </p:nvSpPr>
        <p:spPr>
          <a:xfrm>
            <a:off x="7827264" y="1131888"/>
            <a:ext cx="3118550" cy="4500562"/>
          </a:xfrm>
          <a:prstGeom prst="rect">
            <a:avLst/>
          </a:prstGeom>
        </p:spPr>
        <p:txBody>
          <a:bodyPr lIns="0" rIns="0"/>
          <a:lstStyle>
            <a:lvl1pPr marL="342900" indent="-342900">
              <a:buClr>
                <a:srgbClr val="6D6E7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n"/>
              <a:defRPr sz="18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6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</a:lstStyle>
          <a:p>
            <a:pPr lvl="0"/>
            <a:r>
              <a:rPr lang="en-US" altLang="zh-CN" dirty="0"/>
              <a:t>Click to add text</a:t>
            </a:r>
          </a:p>
          <a:p>
            <a:pPr lvl="1"/>
            <a:r>
              <a:rPr lang="en-US" altLang="zh-CN" dirty="0"/>
              <a:t>More text</a:t>
            </a:r>
          </a:p>
          <a:p>
            <a:pPr lvl="1"/>
            <a:endParaRPr lang="en-US" altLang="zh-CN" dirty="0"/>
          </a:p>
        </p:txBody>
      </p:sp>
      <p:sp>
        <p:nvSpPr>
          <p:cNvPr id="11" name="矩形 7"/>
          <p:cNvSpPr/>
          <p:nvPr userDrawn="1"/>
        </p:nvSpPr>
        <p:spPr>
          <a:xfrm>
            <a:off x="618104" y="276154"/>
            <a:ext cx="94594" cy="4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5" y="280379"/>
            <a:ext cx="9019093" cy="447629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baseline="0" dirty="0" smtClean="0">
                <a:solidFill>
                  <a:srgbClr val="0D70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/>
              <a:t>Add your headline</a:t>
            </a:r>
            <a:endParaRPr lang="zh-CN" altLang="en-US" dirty="0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62561" y="6005513"/>
            <a:ext cx="2687638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25" y="333232"/>
            <a:ext cx="2306074" cy="34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6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37000" y="6005513"/>
            <a:ext cx="3648075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1" name="内容占位符 10"/>
          <p:cNvSpPr>
            <a:spLocks noGrp="1"/>
          </p:cNvSpPr>
          <p:nvPr>
            <p:ph sz="quarter" idx="15" hasCustomPrompt="1"/>
          </p:nvPr>
        </p:nvSpPr>
        <p:spPr>
          <a:xfrm>
            <a:off x="618105" y="1131728"/>
            <a:ext cx="4941448" cy="4500722"/>
          </a:xfrm>
          <a:prstGeom prst="rect">
            <a:avLst/>
          </a:prstGeom>
        </p:spPr>
        <p:txBody>
          <a:bodyPr lIns="0" rIns="0"/>
          <a:lstStyle>
            <a:lvl1pPr marL="342900" indent="-342900">
              <a:buClr>
                <a:srgbClr val="6D6E7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Clr>
                <a:schemeClr val="bg2"/>
              </a:buClr>
              <a:buFont typeface="Wingdings" panose="05000000000000000000" pitchFamily="2" charset="2"/>
              <a:buChar char="n"/>
              <a:defRPr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6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</a:lstStyle>
          <a:p>
            <a:pPr lvl="0"/>
            <a:r>
              <a:rPr lang="en-US" altLang="zh-CN" dirty="0"/>
              <a:t>Click to add text or image</a:t>
            </a:r>
          </a:p>
          <a:p>
            <a:pPr lvl="1"/>
            <a:r>
              <a:rPr lang="en-US" altLang="zh-CN" dirty="0"/>
              <a:t>More text</a:t>
            </a:r>
            <a:endParaRPr lang="zh-CN" altLang="en-US" dirty="0"/>
          </a:p>
        </p:txBody>
      </p:sp>
      <p:sp>
        <p:nvSpPr>
          <p:cNvPr id="30" name="内容占位符 10"/>
          <p:cNvSpPr>
            <a:spLocks noGrp="1"/>
          </p:cNvSpPr>
          <p:nvPr>
            <p:ph sz="quarter" idx="16" hasCustomPrompt="1"/>
          </p:nvPr>
        </p:nvSpPr>
        <p:spPr>
          <a:xfrm>
            <a:off x="5972091" y="1129937"/>
            <a:ext cx="4941448" cy="4500722"/>
          </a:xfrm>
          <a:prstGeom prst="rect">
            <a:avLst/>
          </a:prstGeom>
        </p:spPr>
        <p:txBody>
          <a:bodyPr lIns="0" rIns="0"/>
          <a:lstStyle>
            <a:lvl1pPr marL="342900" indent="-342900">
              <a:buClr>
                <a:srgbClr val="6D6E70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Clr>
                <a:schemeClr val="bg2"/>
              </a:buClr>
              <a:buFont typeface="Wingdings" panose="05000000000000000000" pitchFamily="2" charset="2"/>
              <a:buChar char="n"/>
              <a:defRPr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600"/>
            </a:lvl3pPr>
            <a:lvl4pPr marL="16002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</a:lstStyle>
          <a:p>
            <a:pPr lvl="0"/>
            <a:r>
              <a:rPr lang="en-US" altLang="zh-CN" dirty="0"/>
              <a:t>Click to add text or image</a:t>
            </a:r>
          </a:p>
          <a:p>
            <a:pPr lvl="1"/>
            <a:r>
              <a:rPr lang="en-US" altLang="zh-CN" dirty="0"/>
              <a:t>More text</a:t>
            </a:r>
            <a:endParaRPr lang="zh-CN" altLang="en-US" dirty="0"/>
          </a:p>
        </p:txBody>
      </p:sp>
      <p:sp>
        <p:nvSpPr>
          <p:cNvPr id="31" name="日期占位符 2"/>
          <p:cNvSpPr>
            <a:spLocks noGrp="1"/>
          </p:cNvSpPr>
          <p:nvPr>
            <p:ph type="dt" sz="half" idx="10"/>
          </p:nvPr>
        </p:nvSpPr>
        <p:spPr>
          <a:xfrm>
            <a:off x="576263" y="6005513"/>
            <a:ext cx="2687637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A10B5E36-BCDC-4D16-8959-36E2FE2E56FD}" type="datetime1">
              <a:rPr lang="zh-CN" altLang="en-US" smtClean="0"/>
              <a:pPr>
                <a:defRPr/>
              </a:pPr>
              <a:t>18/4/12</a:t>
            </a:fld>
            <a:endParaRPr lang="zh-CN" altLang="en-US" dirty="0"/>
          </a:p>
        </p:txBody>
      </p:sp>
      <p:sp>
        <p:nvSpPr>
          <p:cNvPr id="10" name="矩形 7"/>
          <p:cNvSpPr/>
          <p:nvPr userDrawn="1"/>
        </p:nvSpPr>
        <p:spPr>
          <a:xfrm>
            <a:off x="618104" y="276154"/>
            <a:ext cx="94594" cy="48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722315" y="280379"/>
            <a:ext cx="9019093" cy="447629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baseline="0" dirty="0" smtClean="0">
                <a:solidFill>
                  <a:srgbClr val="0D70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</a:lstStyle>
          <a:p>
            <a:pPr lvl="0"/>
            <a:r>
              <a:rPr lang="en-US" altLang="zh-CN" dirty="0"/>
              <a:t>Add your headline</a:t>
            </a:r>
            <a:endParaRPr lang="zh-CN" altLang="en-US" dirty="0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62561" y="6005513"/>
            <a:ext cx="2687638" cy="346075"/>
          </a:xfrm>
        </p:spPr>
        <p:txBody>
          <a:bodyPr/>
          <a:lstStyle>
            <a:lvl1pPr>
              <a:defRPr>
                <a:latin typeface="Frutiger LT Pro 55 Roman" panose="020B0602020204020204" pitchFamily="34" charset="0"/>
              </a:defRPr>
            </a:lvl1pPr>
          </a:lstStyle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25" y="333232"/>
            <a:ext cx="2306074" cy="34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2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263" y="6005513"/>
            <a:ext cx="268763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10B5E36-BCDC-4D16-8959-36E2FE2E56FD}" type="datetime1">
              <a:rPr lang="zh-CN" altLang="en-US" smtClean="0"/>
              <a:pPr>
                <a:defRPr/>
              </a:pPr>
              <a:t>18/4/12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7000" y="6005513"/>
            <a:ext cx="364807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62800" y="6005513"/>
            <a:ext cx="2687638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22" r:id="rId2"/>
    <p:sldLayoutId id="2147483831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2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(null)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/>
              <a:t>Jie</a:t>
            </a:r>
            <a:r>
              <a:rPr lang="en-US" altLang="zh-CN" dirty="0"/>
              <a:t> Li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Software Requirement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4740063" y="5788487"/>
            <a:ext cx="2045272" cy="341313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Hans" dirty="0"/>
              <a:t>018.03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74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25517EF8-6C11-AF44-8AC3-FD61810B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2CD26-06DA-3F45-A7BA-084AB73455D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altLang="zh-CN" dirty="0"/>
              <a:t>It may range from a high-level abstract statement of a service or of a system constraint to a detailed mathematical functional specification</a:t>
            </a:r>
          </a:p>
          <a:p>
            <a:r>
              <a:rPr lang="en-GB" altLang="zh-CN" dirty="0"/>
              <a:t>This is inevitable as requirements may serve a dual function</a:t>
            </a:r>
          </a:p>
          <a:p>
            <a:pPr lvl="1"/>
            <a:r>
              <a:rPr lang="en-GB" altLang="zh-CN" dirty="0"/>
              <a:t>May be the basis for a bid for a contract - therefore must be open to interpretation</a:t>
            </a:r>
          </a:p>
          <a:p>
            <a:pPr lvl="1"/>
            <a:r>
              <a:rPr lang="en-GB" altLang="zh-CN" dirty="0"/>
              <a:t>May be the basis for the contract itself - therefore must be defined in detail</a:t>
            </a:r>
          </a:p>
          <a:p>
            <a:pPr lvl="1"/>
            <a:r>
              <a:rPr lang="en-GB" altLang="zh-CN" dirty="0"/>
              <a:t>Both these statements may be called requirements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400B37-555B-2C4A-913D-D44F63668E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Hans" dirty="0"/>
              <a:t>Requirement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01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444F1C4A-D3EB-D747-A8B8-0529FF8E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766A8-252B-C643-90AA-00FFA5BA71A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altLang="zh-CN" dirty="0"/>
              <a:t>User requirements</a:t>
            </a:r>
          </a:p>
          <a:p>
            <a:pPr lvl="1"/>
            <a:r>
              <a:rPr lang="en-GB" altLang="zh-CN" dirty="0"/>
              <a:t>Statements in natural language plus diagrams of the services the system provides and its operational constraints. Written for customers</a:t>
            </a:r>
          </a:p>
          <a:p>
            <a:r>
              <a:rPr lang="en-GB" altLang="zh-CN" dirty="0"/>
              <a:t>System requirements</a:t>
            </a:r>
          </a:p>
          <a:p>
            <a:pPr lvl="1"/>
            <a:r>
              <a:rPr lang="en-GB" altLang="zh-CN" dirty="0"/>
              <a:t>A structured document setting out detailed descriptions of the system services. Written as a contract between client and contractor</a:t>
            </a:r>
          </a:p>
          <a:p>
            <a:r>
              <a:rPr lang="en-GB" altLang="zh-CN" dirty="0">
                <a:solidFill>
                  <a:srgbClr val="FF0000"/>
                </a:solidFill>
              </a:rPr>
              <a:t>Software specification</a:t>
            </a:r>
          </a:p>
          <a:p>
            <a:pPr lvl="1"/>
            <a:r>
              <a:rPr lang="en-GB" altLang="zh-CN" dirty="0"/>
              <a:t>A detailed software description which can serve as a basis for a design or implementation. Written for developers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C9D16A-96E5-3048-AADB-027E1B77A7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Hans" dirty="0"/>
              <a:t>Requirement--Types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03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椭圆 68">
            <a:extLst>
              <a:ext uri="{FF2B5EF4-FFF2-40B4-BE49-F238E27FC236}">
                <a16:creationId xmlns:a16="http://schemas.microsoft.com/office/drawing/2014/main" id="{54CFE0D1-9E4E-5446-8A44-61145DF06414}"/>
              </a:ext>
            </a:extLst>
          </p:cNvPr>
          <p:cNvSpPr/>
          <p:nvPr/>
        </p:nvSpPr>
        <p:spPr>
          <a:xfrm>
            <a:off x="3275635" y="1423686"/>
            <a:ext cx="5086926" cy="47108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4CF3C60C-B42E-F445-B6B5-AD8F515E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EBAED-47E2-FD4E-B6A0-6D79BEEC6B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Hans" dirty="0"/>
              <a:t>Requirement--Process</a:t>
            </a:r>
            <a:endParaRPr kumimoji="1" lang="zh-CN" altLang="en-US" dirty="0"/>
          </a:p>
        </p:txBody>
      </p:sp>
      <p:sp>
        <p:nvSpPr>
          <p:cNvPr id="6" name="Oval 29">
            <a:extLst>
              <a:ext uri="{FF2B5EF4-FFF2-40B4-BE49-F238E27FC236}">
                <a16:creationId xmlns:a16="http://schemas.microsoft.com/office/drawing/2014/main" id="{C499A257-E30C-D54D-A352-0C87ED719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081" y="4644135"/>
            <a:ext cx="3852862" cy="1641475"/>
          </a:xfrm>
          <a:prstGeom prst="ellipse">
            <a:avLst/>
          </a:prstGeom>
          <a:gradFill rotWithShape="1">
            <a:gsLst>
              <a:gs pos="0">
                <a:schemeClr val="tx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EE078A47-37B9-9640-8E17-FDFA95C5E932}"/>
              </a:ext>
            </a:extLst>
          </p:cNvPr>
          <p:cNvSpPr>
            <a:spLocks noEditPoints="1"/>
          </p:cNvSpPr>
          <p:nvPr/>
        </p:nvSpPr>
        <p:spPr bwMode="auto">
          <a:xfrm>
            <a:off x="4892501" y="2831343"/>
            <a:ext cx="1737114" cy="1736021"/>
          </a:xfrm>
          <a:prstGeom prst="ellipse">
            <a:avLst/>
          </a:prstGeom>
          <a:solidFill>
            <a:srgbClr val="F0F0F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2452BE6B-44B1-7049-862B-25668644AEDF}"/>
              </a:ext>
            </a:extLst>
          </p:cNvPr>
          <p:cNvSpPr>
            <a:spLocks noEditPoints="1"/>
          </p:cNvSpPr>
          <p:nvPr/>
        </p:nvSpPr>
        <p:spPr bwMode="auto">
          <a:xfrm>
            <a:off x="5021571" y="2985744"/>
            <a:ext cx="1453800" cy="1452885"/>
          </a:xfrm>
          <a:prstGeom prst="ellipse">
            <a:avLst/>
          </a:pr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A28A29F3-A49E-9E4C-A5F0-B3B246F02646}"/>
              </a:ext>
            </a:extLst>
          </p:cNvPr>
          <p:cNvSpPr>
            <a:spLocks noEditPoints="1"/>
          </p:cNvSpPr>
          <p:nvPr/>
        </p:nvSpPr>
        <p:spPr bwMode="auto">
          <a:xfrm>
            <a:off x="5172957" y="3111622"/>
            <a:ext cx="1176203" cy="11754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B0EE883-BAD4-A947-8C1A-DD60FE769AAB}"/>
              </a:ext>
            </a:extLst>
          </p:cNvPr>
          <p:cNvSpPr>
            <a:spLocks noEditPoints="1"/>
          </p:cNvSpPr>
          <p:nvPr/>
        </p:nvSpPr>
        <p:spPr bwMode="auto">
          <a:xfrm>
            <a:off x="5298580" y="3237166"/>
            <a:ext cx="924958" cy="924375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 w="114300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원호 77">
            <a:extLst>
              <a:ext uri="{FF2B5EF4-FFF2-40B4-BE49-F238E27FC236}">
                <a16:creationId xmlns:a16="http://schemas.microsoft.com/office/drawing/2014/main" id="{F749E5E6-605D-9340-A4D7-713BDE43CD17}"/>
              </a:ext>
            </a:extLst>
          </p:cNvPr>
          <p:cNvSpPr/>
          <p:nvPr/>
        </p:nvSpPr>
        <p:spPr>
          <a:xfrm rot="3600000">
            <a:off x="4115203" y="2122567"/>
            <a:ext cx="3285364" cy="3285364"/>
          </a:xfrm>
          <a:prstGeom prst="arc">
            <a:avLst>
              <a:gd name="adj1" fmla="val 16552483"/>
              <a:gd name="adj2" fmla="val 19440065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그룹 123">
            <a:extLst>
              <a:ext uri="{FF2B5EF4-FFF2-40B4-BE49-F238E27FC236}">
                <a16:creationId xmlns:a16="http://schemas.microsoft.com/office/drawing/2014/main" id="{A55042F3-8E4B-364D-8681-5D7EE00F43D8}"/>
              </a:ext>
            </a:extLst>
          </p:cNvPr>
          <p:cNvGrpSpPr/>
          <p:nvPr/>
        </p:nvGrpSpPr>
        <p:grpSpPr>
          <a:xfrm>
            <a:off x="6281331" y="2078850"/>
            <a:ext cx="1223192" cy="1111572"/>
            <a:chOff x="5696455" y="2741399"/>
            <a:chExt cx="1046674" cy="951162"/>
          </a:xfrm>
        </p:grpSpPr>
        <p:sp>
          <p:nvSpPr>
            <p:cNvPr id="13" name="타원 28">
              <a:extLst>
                <a:ext uri="{FF2B5EF4-FFF2-40B4-BE49-F238E27FC236}">
                  <a16:creationId xmlns:a16="http://schemas.microsoft.com/office/drawing/2014/main" id="{2FA8D9A7-2BE8-E24E-8819-A704BF085C9B}"/>
                </a:ext>
              </a:extLst>
            </p:cNvPr>
            <p:cNvSpPr/>
            <p:nvPr/>
          </p:nvSpPr>
          <p:spPr>
            <a:xfrm>
              <a:off x="5733358" y="2743784"/>
              <a:ext cx="948779" cy="948777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" name="그룹 60">
              <a:extLst>
                <a:ext uri="{FF2B5EF4-FFF2-40B4-BE49-F238E27FC236}">
                  <a16:creationId xmlns:a16="http://schemas.microsoft.com/office/drawing/2014/main" id="{A2B2BC92-CB74-8E46-9488-AFA2D34F165B}"/>
                </a:ext>
              </a:extLst>
            </p:cNvPr>
            <p:cNvGrpSpPr/>
            <p:nvPr/>
          </p:nvGrpSpPr>
          <p:grpSpPr>
            <a:xfrm>
              <a:off x="5696455" y="2741399"/>
              <a:ext cx="1046674" cy="948777"/>
              <a:chOff x="5075123" y="3442121"/>
              <a:chExt cx="2481953" cy="2249809"/>
            </a:xfrm>
          </p:grpSpPr>
          <p:sp>
            <p:nvSpPr>
              <p:cNvPr id="16" name="타원 30">
                <a:extLst>
                  <a:ext uri="{FF2B5EF4-FFF2-40B4-BE49-F238E27FC236}">
                    <a16:creationId xmlns:a16="http://schemas.microsoft.com/office/drawing/2014/main" id="{5DBF5FCD-FD00-A548-834E-CA617A5BB140}"/>
                  </a:ext>
                </a:extLst>
              </p:cNvPr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Oval 26">
                <a:extLst>
                  <a:ext uri="{FF2B5EF4-FFF2-40B4-BE49-F238E27FC236}">
                    <a16:creationId xmlns:a16="http://schemas.microsoft.com/office/drawing/2014/main" id="{0DC758AB-D40A-7844-9987-09CB8F20E4F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Oval 28">
                <a:extLst>
                  <a:ext uri="{FF2B5EF4-FFF2-40B4-BE49-F238E27FC236}">
                    <a16:creationId xmlns:a16="http://schemas.microsoft.com/office/drawing/2014/main" id="{4FAF0BCB-E812-5840-9E98-3F8B48403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ko-KR" altLang="en-US" sz="1600"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19" name="자유형 33">
                <a:extLst>
                  <a:ext uri="{FF2B5EF4-FFF2-40B4-BE49-F238E27FC236}">
                    <a16:creationId xmlns:a16="http://schemas.microsoft.com/office/drawing/2014/main" id="{DE7D48FB-5C9B-8D48-920E-00DD4445CA07}"/>
                  </a:ext>
                </a:extLst>
              </p:cNvPr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자유형 34">
                <a:extLst>
                  <a:ext uri="{FF2B5EF4-FFF2-40B4-BE49-F238E27FC236}">
                    <a16:creationId xmlns:a16="http://schemas.microsoft.com/office/drawing/2014/main" id="{C2CB624C-11CF-2940-A48D-B0ADDC09562B}"/>
                  </a:ext>
                </a:extLst>
              </p:cNvPr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Oval 26">
                <a:extLst>
                  <a:ext uri="{FF2B5EF4-FFF2-40B4-BE49-F238E27FC236}">
                    <a16:creationId xmlns:a16="http://schemas.microsoft.com/office/drawing/2014/main" id="{A903CEE6-E92F-F84A-AD34-77A6F1D631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6233C1E0-BE71-E64D-9027-01D3F47374BA}"/>
                </a:ext>
              </a:extLst>
            </p:cNvPr>
            <p:cNvSpPr txBox="1"/>
            <p:nvPr/>
          </p:nvSpPr>
          <p:spPr>
            <a:xfrm>
              <a:off x="5742725" y="3066447"/>
              <a:ext cx="952628" cy="28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Validation</a:t>
              </a:r>
              <a:r>
                <a:rPr lang="en-US" altLang="ko-KR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22" name="그룹 122">
            <a:extLst>
              <a:ext uri="{FF2B5EF4-FFF2-40B4-BE49-F238E27FC236}">
                <a16:creationId xmlns:a16="http://schemas.microsoft.com/office/drawing/2014/main" id="{5FC52E13-EB23-2643-BBD8-6A955E2DFB70}"/>
              </a:ext>
            </a:extLst>
          </p:cNvPr>
          <p:cNvGrpSpPr/>
          <p:nvPr/>
        </p:nvGrpSpPr>
        <p:grpSpPr>
          <a:xfrm>
            <a:off x="6281332" y="4284660"/>
            <a:ext cx="1223192" cy="1111572"/>
            <a:chOff x="5067050" y="4678499"/>
            <a:chExt cx="1046673" cy="951162"/>
          </a:xfrm>
        </p:grpSpPr>
        <p:sp>
          <p:nvSpPr>
            <p:cNvPr id="23" name="타원 37">
              <a:extLst>
                <a:ext uri="{FF2B5EF4-FFF2-40B4-BE49-F238E27FC236}">
                  <a16:creationId xmlns:a16="http://schemas.microsoft.com/office/drawing/2014/main" id="{416D2270-2E83-9542-B4FB-ED29E73C85CD}"/>
                </a:ext>
              </a:extLst>
            </p:cNvPr>
            <p:cNvSpPr/>
            <p:nvPr/>
          </p:nvSpPr>
          <p:spPr>
            <a:xfrm>
              <a:off x="5103956" y="4680884"/>
              <a:ext cx="948779" cy="948777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4" name="그룹 60">
              <a:extLst>
                <a:ext uri="{FF2B5EF4-FFF2-40B4-BE49-F238E27FC236}">
                  <a16:creationId xmlns:a16="http://schemas.microsoft.com/office/drawing/2014/main" id="{D2FFDA33-7608-9B43-8779-57E5E064E1B3}"/>
                </a:ext>
              </a:extLst>
            </p:cNvPr>
            <p:cNvGrpSpPr/>
            <p:nvPr/>
          </p:nvGrpSpPr>
          <p:grpSpPr>
            <a:xfrm>
              <a:off x="5067050" y="4678499"/>
              <a:ext cx="1046673" cy="948777"/>
              <a:chOff x="5075123" y="3442121"/>
              <a:chExt cx="2481953" cy="2249809"/>
            </a:xfrm>
          </p:grpSpPr>
          <p:sp>
            <p:nvSpPr>
              <p:cNvPr id="26" name="타원 39">
                <a:extLst>
                  <a:ext uri="{FF2B5EF4-FFF2-40B4-BE49-F238E27FC236}">
                    <a16:creationId xmlns:a16="http://schemas.microsoft.com/office/drawing/2014/main" id="{5B03A419-2A58-B249-8B3D-3CFE90EB933F}"/>
                  </a:ext>
                </a:extLst>
              </p:cNvPr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26A28F2-BA45-1143-B333-6FC415E4D9A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Oval 28">
                <a:extLst>
                  <a:ext uri="{FF2B5EF4-FFF2-40B4-BE49-F238E27FC236}">
                    <a16:creationId xmlns:a16="http://schemas.microsoft.com/office/drawing/2014/main" id="{7EDC83FC-AB5A-1B47-8DC1-913B409DF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ko-KR" altLang="en-US" sz="1600"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29" name="자유형 42">
                <a:extLst>
                  <a:ext uri="{FF2B5EF4-FFF2-40B4-BE49-F238E27FC236}">
                    <a16:creationId xmlns:a16="http://schemas.microsoft.com/office/drawing/2014/main" id="{BC3D40DC-00E7-BE4A-993B-86650A31E23A}"/>
                  </a:ext>
                </a:extLst>
              </p:cNvPr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자유형 43">
                <a:extLst>
                  <a:ext uri="{FF2B5EF4-FFF2-40B4-BE49-F238E27FC236}">
                    <a16:creationId xmlns:a16="http://schemas.microsoft.com/office/drawing/2014/main" id="{25341A2C-DA6A-7743-B8FF-7DAB0752A76B}"/>
                  </a:ext>
                </a:extLst>
              </p:cNvPr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Oval 26">
                <a:extLst>
                  <a:ext uri="{FF2B5EF4-FFF2-40B4-BE49-F238E27FC236}">
                    <a16:creationId xmlns:a16="http://schemas.microsoft.com/office/drawing/2014/main" id="{09FE0EA1-1F1D-3A4E-9705-C91A54B2F7F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5" name="TextBox 23">
              <a:extLst>
                <a:ext uri="{FF2B5EF4-FFF2-40B4-BE49-F238E27FC236}">
                  <a16:creationId xmlns:a16="http://schemas.microsoft.com/office/drawing/2014/main" id="{7F927714-FC77-7C49-AED5-76E26C5804DA}"/>
                </a:ext>
              </a:extLst>
            </p:cNvPr>
            <p:cNvSpPr txBox="1"/>
            <p:nvPr/>
          </p:nvSpPr>
          <p:spPr>
            <a:xfrm>
              <a:off x="5143037" y="5023355"/>
              <a:ext cx="913970" cy="28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Elicitation </a:t>
              </a:r>
            </a:p>
          </p:txBody>
        </p:sp>
      </p:grpSp>
      <p:grpSp>
        <p:nvGrpSpPr>
          <p:cNvPr id="32" name="그룹 121">
            <a:extLst>
              <a:ext uri="{FF2B5EF4-FFF2-40B4-BE49-F238E27FC236}">
                <a16:creationId xmlns:a16="http://schemas.microsoft.com/office/drawing/2014/main" id="{421BEEA5-FA5A-D34B-887D-DDB90DD9D93E}"/>
              </a:ext>
            </a:extLst>
          </p:cNvPr>
          <p:cNvGrpSpPr/>
          <p:nvPr/>
        </p:nvGrpSpPr>
        <p:grpSpPr>
          <a:xfrm>
            <a:off x="4075526" y="4284660"/>
            <a:ext cx="1223188" cy="1111570"/>
            <a:chOff x="3030258" y="4678499"/>
            <a:chExt cx="1046671" cy="951162"/>
          </a:xfrm>
        </p:grpSpPr>
        <p:sp>
          <p:nvSpPr>
            <p:cNvPr id="33" name="타원 46">
              <a:extLst>
                <a:ext uri="{FF2B5EF4-FFF2-40B4-BE49-F238E27FC236}">
                  <a16:creationId xmlns:a16="http://schemas.microsoft.com/office/drawing/2014/main" id="{B63409F9-08C7-A647-A5B9-F93BDE5A3B28}"/>
                </a:ext>
              </a:extLst>
            </p:cNvPr>
            <p:cNvSpPr/>
            <p:nvPr/>
          </p:nvSpPr>
          <p:spPr>
            <a:xfrm>
              <a:off x="3067169" y="4680884"/>
              <a:ext cx="948779" cy="948777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4" name="그룹 60">
              <a:extLst>
                <a:ext uri="{FF2B5EF4-FFF2-40B4-BE49-F238E27FC236}">
                  <a16:creationId xmlns:a16="http://schemas.microsoft.com/office/drawing/2014/main" id="{29A8375D-051F-8348-8E15-47AD7BF63219}"/>
                </a:ext>
              </a:extLst>
            </p:cNvPr>
            <p:cNvGrpSpPr/>
            <p:nvPr/>
          </p:nvGrpSpPr>
          <p:grpSpPr>
            <a:xfrm>
              <a:off x="3030258" y="4678499"/>
              <a:ext cx="1046671" cy="948777"/>
              <a:chOff x="5075123" y="3442121"/>
              <a:chExt cx="2481953" cy="2249809"/>
            </a:xfrm>
          </p:grpSpPr>
          <p:sp>
            <p:nvSpPr>
              <p:cNvPr id="36" name="타원 48">
                <a:extLst>
                  <a:ext uri="{FF2B5EF4-FFF2-40B4-BE49-F238E27FC236}">
                    <a16:creationId xmlns:a16="http://schemas.microsoft.com/office/drawing/2014/main" id="{F1B17C43-F0B1-7E4F-876E-BEE22962F09E}"/>
                  </a:ext>
                </a:extLst>
              </p:cNvPr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Oval 26">
                <a:extLst>
                  <a:ext uri="{FF2B5EF4-FFF2-40B4-BE49-F238E27FC236}">
                    <a16:creationId xmlns:a16="http://schemas.microsoft.com/office/drawing/2014/main" id="{9275960C-194D-5047-806E-109B2FC8523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Oval 28">
                <a:extLst>
                  <a:ext uri="{FF2B5EF4-FFF2-40B4-BE49-F238E27FC236}">
                    <a16:creationId xmlns:a16="http://schemas.microsoft.com/office/drawing/2014/main" id="{35F23D22-FA9D-9A45-B703-74DB2066E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ko-KR" altLang="en-US" sz="1600"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39" name="자유형 51">
                <a:extLst>
                  <a:ext uri="{FF2B5EF4-FFF2-40B4-BE49-F238E27FC236}">
                    <a16:creationId xmlns:a16="http://schemas.microsoft.com/office/drawing/2014/main" id="{8311CA48-3CDF-E747-AF2C-846A30DC77C1}"/>
                  </a:ext>
                </a:extLst>
              </p:cNvPr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자유형 53">
                <a:extLst>
                  <a:ext uri="{FF2B5EF4-FFF2-40B4-BE49-F238E27FC236}">
                    <a16:creationId xmlns:a16="http://schemas.microsoft.com/office/drawing/2014/main" id="{6B692432-ED9F-5344-809F-C775DD8A6DE0}"/>
                  </a:ext>
                </a:extLst>
              </p:cNvPr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Oval 26">
                <a:extLst>
                  <a:ext uri="{FF2B5EF4-FFF2-40B4-BE49-F238E27FC236}">
                    <a16:creationId xmlns:a16="http://schemas.microsoft.com/office/drawing/2014/main" id="{4B1A7B71-96E6-284D-9675-9EA377F230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5" name="TextBox 33">
              <a:extLst>
                <a:ext uri="{FF2B5EF4-FFF2-40B4-BE49-F238E27FC236}">
                  <a16:creationId xmlns:a16="http://schemas.microsoft.com/office/drawing/2014/main" id="{46D876E3-7EE2-5B48-AF73-AC6FE9AF8B58}"/>
                </a:ext>
              </a:extLst>
            </p:cNvPr>
            <p:cNvSpPr txBox="1"/>
            <p:nvPr/>
          </p:nvSpPr>
          <p:spPr>
            <a:xfrm>
              <a:off x="3126046" y="4992452"/>
              <a:ext cx="855095" cy="28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Analysis </a:t>
              </a:r>
            </a:p>
          </p:txBody>
        </p:sp>
      </p:grpSp>
      <p:grpSp>
        <p:nvGrpSpPr>
          <p:cNvPr id="42" name="그룹 120">
            <a:extLst>
              <a:ext uri="{FF2B5EF4-FFF2-40B4-BE49-F238E27FC236}">
                <a16:creationId xmlns:a16="http://schemas.microsoft.com/office/drawing/2014/main" id="{878D7374-680F-C44E-A0A8-053795AF5163}"/>
              </a:ext>
            </a:extLst>
          </p:cNvPr>
          <p:cNvGrpSpPr/>
          <p:nvPr/>
        </p:nvGrpSpPr>
        <p:grpSpPr>
          <a:xfrm>
            <a:off x="4075525" y="2078850"/>
            <a:ext cx="1223186" cy="1111572"/>
            <a:chOff x="2400851" y="2741399"/>
            <a:chExt cx="1046670" cy="951162"/>
          </a:xfrm>
        </p:grpSpPr>
        <p:sp>
          <p:nvSpPr>
            <p:cNvPr id="43" name="타원 56">
              <a:extLst>
                <a:ext uri="{FF2B5EF4-FFF2-40B4-BE49-F238E27FC236}">
                  <a16:creationId xmlns:a16="http://schemas.microsoft.com/office/drawing/2014/main" id="{74ECF295-2A56-8247-9447-9C5AA98E9A34}"/>
                </a:ext>
              </a:extLst>
            </p:cNvPr>
            <p:cNvSpPr/>
            <p:nvPr/>
          </p:nvSpPr>
          <p:spPr>
            <a:xfrm>
              <a:off x="2437767" y="2743784"/>
              <a:ext cx="948779" cy="948777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4" name="그룹 60">
              <a:extLst>
                <a:ext uri="{FF2B5EF4-FFF2-40B4-BE49-F238E27FC236}">
                  <a16:creationId xmlns:a16="http://schemas.microsoft.com/office/drawing/2014/main" id="{318567FF-FF20-8F4F-8A78-7538D8DCD534}"/>
                </a:ext>
              </a:extLst>
            </p:cNvPr>
            <p:cNvGrpSpPr/>
            <p:nvPr/>
          </p:nvGrpSpPr>
          <p:grpSpPr>
            <a:xfrm>
              <a:off x="2400851" y="2741399"/>
              <a:ext cx="1046670" cy="948777"/>
              <a:chOff x="5075123" y="3442121"/>
              <a:chExt cx="2481953" cy="2249809"/>
            </a:xfrm>
          </p:grpSpPr>
          <p:sp>
            <p:nvSpPr>
              <p:cNvPr id="46" name="타원 59">
                <a:extLst>
                  <a:ext uri="{FF2B5EF4-FFF2-40B4-BE49-F238E27FC236}">
                    <a16:creationId xmlns:a16="http://schemas.microsoft.com/office/drawing/2014/main" id="{2CAE7979-A0B5-EF41-BCCE-EC34244BDCA9}"/>
                  </a:ext>
                </a:extLst>
              </p:cNvPr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Oval 26">
                <a:extLst>
                  <a:ext uri="{FF2B5EF4-FFF2-40B4-BE49-F238E27FC236}">
                    <a16:creationId xmlns:a16="http://schemas.microsoft.com/office/drawing/2014/main" id="{5682163A-CDFE-E04A-B035-B7520C218E1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Oval 28">
                <a:extLst>
                  <a:ext uri="{FF2B5EF4-FFF2-40B4-BE49-F238E27FC236}">
                    <a16:creationId xmlns:a16="http://schemas.microsoft.com/office/drawing/2014/main" id="{52D7156D-3394-E54D-8641-9F512A3CF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ko-KR" altLang="en-US" sz="1600"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49" name="자유형 62">
                <a:extLst>
                  <a:ext uri="{FF2B5EF4-FFF2-40B4-BE49-F238E27FC236}">
                    <a16:creationId xmlns:a16="http://schemas.microsoft.com/office/drawing/2014/main" id="{1BDE40EF-7D53-F749-8C0A-850E6D947D28}"/>
                  </a:ext>
                </a:extLst>
              </p:cNvPr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" name="자유형 63">
                <a:extLst>
                  <a:ext uri="{FF2B5EF4-FFF2-40B4-BE49-F238E27FC236}">
                    <a16:creationId xmlns:a16="http://schemas.microsoft.com/office/drawing/2014/main" id="{A71892F7-FA95-EB49-BB99-73E100D00BA6}"/>
                  </a:ext>
                </a:extLst>
              </p:cNvPr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Oval 26">
                <a:extLst>
                  <a:ext uri="{FF2B5EF4-FFF2-40B4-BE49-F238E27FC236}">
                    <a16:creationId xmlns:a16="http://schemas.microsoft.com/office/drawing/2014/main" id="{BBB41B7B-FAFB-1E46-9C78-8008BD84182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5" name="TextBox 45">
              <a:extLst>
                <a:ext uri="{FF2B5EF4-FFF2-40B4-BE49-F238E27FC236}">
                  <a16:creationId xmlns:a16="http://schemas.microsoft.com/office/drawing/2014/main" id="{E6A4FFF1-EEE7-FC47-9BBE-4C0C0F696311}"/>
                </a:ext>
              </a:extLst>
            </p:cNvPr>
            <p:cNvSpPr txBox="1"/>
            <p:nvPr/>
          </p:nvSpPr>
          <p:spPr>
            <a:xfrm>
              <a:off x="2496658" y="3046638"/>
              <a:ext cx="855095" cy="28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Record</a:t>
              </a:r>
              <a:r>
                <a:rPr lang="en-US" altLang="ko-KR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</p:grpSp>
      <p:sp>
        <p:nvSpPr>
          <p:cNvPr id="53" name="Freeform 8">
            <a:extLst>
              <a:ext uri="{FF2B5EF4-FFF2-40B4-BE49-F238E27FC236}">
                <a16:creationId xmlns:a16="http://schemas.microsoft.com/office/drawing/2014/main" id="{DF62E066-D0A0-1A48-8A67-0F4A5BBAD339}"/>
              </a:ext>
            </a:extLst>
          </p:cNvPr>
          <p:cNvSpPr>
            <a:spLocks noEditPoints="1"/>
          </p:cNvSpPr>
          <p:nvPr/>
        </p:nvSpPr>
        <p:spPr bwMode="auto">
          <a:xfrm>
            <a:off x="5501619" y="3440077"/>
            <a:ext cx="518879" cy="518552"/>
          </a:xfrm>
          <a:prstGeom prst="ellipse">
            <a:avLst/>
          </a:prstGeom>
          <a:solidFill>
            <a:srgbClr val="CBCBCB">
              <a:alpha val="50000"/>
            </a:srgbClr>
          </a:solidFill>
          <a:ln w="152400">
            <a:solidFill>
              <a:schemeClr val="bg1">
                <a:lumMod val="75000"/>
                <a:alpha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4">
            <a:extLst>
              <a:ext uri="{FF2B5EF4-FFF2-40B4-BE49-F238E27FC236}">
                <a16:creationId xmlns:a16="http://schemas.microsoft.com/office/drawing/2014/main" id="{D080F1FB-0A64-CF4E-ADD9-D4E5EB5FA753}"/>
              </a:ext>
            </a:extLst>
          </p:cNvPr>
          <p:cNvSpPr txBox="1"/>
          <p:nvPr/>
        </p:nvSpPr>
        <p:spPr>
          <a:xfrm>
            <a:off x="4744887" y="3463654"/>
            <a:ext cx="2252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cs typeface="Arial" pitchFamily="34" charset="0"/>
              </a:rPr>
              <a:t>Change management</a:t>
            </a:r>
          </a:p>
          <a:p>
            <a:pPr algn="ctr"/>
            <a:r>
              <a:rPr lang="en-US" altLang="ko-KR" sz="1600" dirty="0">
                <a:cs typeface="Arial" pitchFamily="34" charset="0"/>
              </a:rPr>
              <a:t>Traceability</a:t>
            </a:r>
            <a:endParaRPr lang="ko-KR" altLang="en-US" sz="1600" dirty="0">
              <a:cs typeface="Arial" pitchFamily="34" charset="0"/>
            </a:endParaRPr>
          </a:p>
        </p:txBody>
      </p:sp>
      <p:sp>
        <p:nvSpPr>
          <p:cNvPr id="63" name="원호 128">
            <a:extLst>
              <a:ext uri="{FF2B5EF4-FFF2-40B4-BE49-F238E27FC236}">
                <a16:creationId xmlns:a16="http://schemas.microsoft.com/office/drawing/2014/main" id="{675DB2F8-63DC-9840-92ED-1B3BE98032CE}"/>
              </a:ext>
            </a:extLst>
          </p:cNvPr>
          <p:cNvSpPr/>
          <p:nvPr/>
        </p:nvSpPr>
        <p:spPr>
          <a:xfrm rot="9000000">
            <a:off x="4115203" y="2122567"/>
            <a:ext cx="3285364" cy="3285364"/>
          </a:xfrm>
          <a:prstGeom prst="arc">
            <a:avLst>
              <a:gd name="adj1" fmla="val 16552483"/>
              <a:gd name="adj2" fmla="val 19440065"/>
            </a:avLst>
          </a:prstGeom>
          <a:ln>
            <a:tailEnd type="triangl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원호 129">
            <a:extLst>
              <a:ext uri="{FF2B5EF4-FFF2-40B4-BE49-F238E27FC236}">
                <a16:creationId xmlns:a16="http://schemas.microsoft.com/office/drawing/2014/main" id="{CC03CCDE-042D-7240-9D58-6575308895C5}"/>
              </a:ext>
            </a:extLst>
          </p:cNvPr>
          <p:cNvSpPr/>
          <p:nvPr/>
        </p:nvSpPr>
        <p:spPr>
          <a:xfrm rot="14467777">
            <a:off x="4115203" y="2122567"/>
            <a:ext cx="3285364" cy="3285364"/>
          </a:xfrm>
          <a:prstGeom prst="arc">
            <a:avLst>
              <a:gd name="adj1" fmla="val 16552483"/>
              <a:gd name="adj2" fmla="val 19440065"/>
            </a:avLst>
          </a:prstGeom>
          <a:ln>
            <a:tailEnd type="triangl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원호 130">
            <a:extLst>
              <a:ext uri="{FF2B5EF4-FFF2-40B4-BE49-F238E27FC236}">
                <a16:creationId xmlns:a16="http://schemas.microsoft.com/office/drawing/2014/main" id="{B1885B1C-F923-5C4A-B51D-9272DCB61016}"/>
              </a:ext>
            </a:extLst>
          </p:cNvPr>
          <p:cNvSpPr/>
          <p:nvPr/>
        </p:nvSpPr>
        <p:spPr>
          <a:xfrm rot="19867777">
            <a:off x="4115203" y="2122567"/>
            <a:ext cx="3285364" cy="3285364"/>
          </a:xfrm>
          <a:prstGeom prst="arc">
            <a:avLst>
              <a:gd name="adj1" fmla="val 16552483"/>
              <a:gd name="adj2" fmla="val 19440065"/>
            </a:avLst>
          </a:prstGeom>
          <a:ln cmpd="sng">
            <a:solidFill>
              <a:schemeClr val="bg1">
                <a:lumMod val="50000"/>
              </a:schemeClr>
            </a:solidFill>
            <a:prstDash val="sysDash"/>
            <a:tailEnd type="triangl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Oval 29">
            <a:extLst>
              <a:ext uri="{FF2B5EF4-FFF2-40B4-BE49-F238E27FC236}">
                <a16:creationId xmlns:a16="http://schemas.microsoft.com/office/drawing/2014/main" id="{B933E6B1-1E48-6E4F-A320-5CE82270F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879" y="5409220"/>
            <a:ext cx="1258108" cy="536004"/>
          </a:xfrm>
          <a:prstGeom prst="ellipse">
            <a:avLst/>
          </a:prstGeom>
          <a:gradFill rotWithShape="1">
            <a:gsLst>
              <a:gs pos="0">
                <a:schemeClr val="tx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7" name="Oval 29">
            <a:extLst>
              <a:ext uri="{FF2B5EF4-FFF2-40B4-BE49-F238E27FC236}">
                <a16:creationId xmlns:a16="http://schemas.microsoft.com/office/drawing/2014/main" id="{BA0CC460-8F7C-6742-A6C6-9FE75F423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119" y="5409220"/>
            <a:ext cx="1258108" cy="536004"/>
          </a:xfrm>
          <a:prstGeom prst="ellipse">
            <a:avLst/>
          </a:prstGeom>
          <a:gradFill rotWithShape="1">
            <a:gsLst>
              <a:gs pos="0">
                <a:schemeClr val="tx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grpSp>
        <p:nvGrpSpPr>
          <p:cNvPr id="72" name="그룹 120">
            <a:extLst>
              <a:ext uri="{FF2B5EF4-FFF2-40B4-BE49-F238E27FC236}">
                <a16:creationId xmlns:a16="http://schemas.microsoft.com/office/drawing/2014/main" id="{6BA3D247-01F5-754B-9090-B19FEB10F1E2}"/>
              </a:ext>
            </a:extLst>
          </p:cNvPr>
          <p:cNvGrpSpPr/>
          <p:nvPr/>
        </p:nvGrpSpPr>
        <p:grpSpPr>
          <a:xfrm>
            <a:off x="8041305" y="1470006"/>
            <a:ext cx="1223186" cy="1111572"/>
            <a:chOff x="2400851" y="2741399"/>
            <a:chExt cx="1046670" cy="951162"/>
          </a:xfrm>
        </p:grpSpPr>
        <p:sp>
          <p:nvSpPr>
            <p:cNvPr id="73" name="타원 56">
              <a:extLst>
                <a:ext uri="{FF2B5EF4-FFF2-40B4-BE49-F238E27FC236}">
                  <a16:creationId xmlns:a16="http://schemas.microsoft.com/office/drawing/2014/main" id="{16A98E8A-0DBE-0B48-9948-19BCED490486}"/>
                </a:ext>
              </a:extLst>
            </p:cNvPr>
            <p:cNvSpPr/>
            <p:nvPr/>
          </p:nvSpPr>
          <p:spPr>
            <a:xfrm>
              <a:off x="2437767" y="2743784"/>
              <a:ext cx="948779" cy="948777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4" name="그룹 60">
              <a:extLst>
                <a:ext uri="{FF2B5EF4-FFF2-40B4-BE49-F238E27FC236}">
                  <a16:creationId xmlns:a16="http://schemas.microsoft.com/office/drawing/2014/main" id="{2E515006-9A94-3C41-8E25-38898D65F2F5}"/>
                </a:ext>
              </a:extLst>
            </p:cNvPr>
            <p:cNvGrpSpPr/>
            <p:nvPr/>
          </p:nvGrpSpPr>
          <p:grpSpPr>
            <a:xfrm>
              <a:off x="2400851" y="2741399"/>
              <a:ext cx="1046670" cy="948777"/>
              <a:chOff x="5075123" y="3442121"/>
              <a:chExt cx="2481953" cy="2249809"/>
            </a:xfrm>
          </p:grpSpPr>
          <p:sp>
            <p:nvSpPr>
              <p:cNvPr id="76" name="타원 59">
                <a:extLst>
                  <a:ext uri="{FF2B5EF4-FFF2-40B4-BE49-F238E27FC236}">
                    <a16:creationId xmlns:a16="http://schemas.microsoft.com/office/drawing/2014/main" id="{1FF5929A-36A6-B346-98EE-1DFB543947A8}"/>
                  </a:ext>
                </a:extLst>
              </p:cNvPr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Oval 26">
                <a:extLst>
                  <a:ext uri="{FF2B5EF4-FFF2-40B4-BE49-F238E27FC236}">
                    <a16:creationId xmlns:a16="http://schemas.microsoft.com/office/drawing/2014/main" id="{407A69EC-3009-0141-9DFD-9F52063B10A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Oval 28">
                <a:extLst>
                  <a:ext uri="{FF2B5EF4-FFF2-40B4-BE49-F238E27FC236}">
                    <a16:creationId xmlns:a16="http://schemas.microsoft.com/office/drawing/2014/main" id="{CAB0D6BF-5A48-D543-B6DA-77E5BD593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ko-KR" altLang="en-US" sz="1600"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79" name="자유형 62">
                <a:extLst>
                  <a:ext uri="{FF2B5EF4-FFF2-40B4-BE49-F238E27FC236}">
                    <a16:creationId xmlns:a16="http://schemas.microsoft.com/office/drawing/2014/main" id="{924A3FB0-8B7A-6A48-A995-C724F9A45A25}"/>
                  </a:ext>
                </a:extLst>
              </p:cNvPr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자유형 63">
                <a:extLst>
                  <a:ext uri="{FF2B5EF4-FFF2-40B4-BE49-F238E27FC236}">
                    <a16:creationId xmlns:a16="http://schemas.microsoft.com/office/drawing/2014/main" id="{B7F9C1AB-5B63-FE44-B2F6-9AAB7071DF2D}"/>
                  </a:ext>
                </a:extLst>
              </p:cNvPr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Oval 26">
                <a:extLst>
                  <a:ext uri="{FF2B5EF4-FFF2-40B4-BE49-F238E27FC236}">
                    <a16:creationId xmlns:a16="http://schemas.microsoft.com/office/drawing/2014/main" id="{2CE42C4A-9636-7444-831E-39144B4A38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5" name="TextBox 45">
              <a:extLst>
                <a:ext uri="{FF2B5EF4-FFF2-40B4-BE49-F238E27FC236}">
                  <a16:creationId xmlns:a16="http://schemas.microsoft.com/office/drawing/2014/main" id="{7C167AD8-0C5E-3B4B-A1C8-48EA1863E211}"/>
                </a:ext>
              </a:extLst>
            </p:cNvPr>
            <p:cNvSpPr txBox="1"/>
            <p:nvPr/>
          </p:nvSpPr>
          <p:spPr>
            <a:xfrm>
              <a:off x="2496658" y="3016925"/>
              <a:ext cx="855095" cy="28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signoff</a:t>
              </a:r>
              <a:r>
                <a:rPr lang="en-US" altLang="ko-KR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</p:grp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5D9ECD9-1D96-0345-91C0-C6C1443E9B91}"/>
              </a:ext>
            </a:extLst>
          </p:cNvPr>
          <p:cNvCxnSpPr>
            <a:stCxn id="15" idx="3"/>
          </p:cNvCxnSpPr>
          <p:nvPr/>
        </p:nvCxnSpPr>
        <p:spPr>
          <a:xfrm flipV="1">
            <a:off x="7448689" y="2338708"/>
            <a:ext cx="704580" cy="289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48BFC18C-72C8-3C4C-8E7C-2118423E2432}"/>
              </a:ext>
            </a:extLst>
          </p:cNvPr>
          <p:cNvCxnSpPr>
            <a:cxnSpLocks/>
          </p:cNvCxnSpPr>
          <p:nvPr/>
        </p:nvCxnSpPr>
        <p:spPr>
          <a:xfrm flipH="1" flipV="1">
            <a:off x="7222296" y="5357590"/>
            <a:ext cx="443455" cy="504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958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46BEA11C-67BC-3147-8E10-5B4B9558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888F9-C25D-DB47-8336-108FD3C4077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kumimoji="1" lang="en-US" altLang="zh-CN" dirty="0"/>
              <a:t>Developers may wrongly believe they are perfect agreement until the finished product is supplied;</a:t>
            </a:r>
          </a:p>
          <a:p>
            <a:r>
              <a:rPr kumimoji="1" lang="en-US" altLang="zh-CN" dirty="0"/>
              <a:t>User cannot figure out the whole they want;</a:t>
            </a:r>
          </a:p>
          <a:p>
            <a:r>
              <a:rPr kumimoji="1" lang="en-US" altLang="zh-CN" dirty="0"/>
              <a:t>Scope and vision not clearly defined;</a:t>
            </a:r>
          </a:p>
          <a:p>
            <a:r>
              <a:rPr kumimoji="1" lang="en-US" altLang="zh-CN" dirty="0"/>
              <a:t>Some requirements are critical, no priority is defined;</a:t>
            </a:r>
          </a:p>
          <a:p>
            <a:r>
              <a:rPr kumimoji="1" lang="en-US" altLang="zh-CN" dirty="0"/>
              <a:t>Do not record requirement;</a:t>
            </a:r>
          </a:p>
          <a:p>
            <a:r>
              <a:rPr kumimoji="1" lang="en-US" altLang="zh-CN" dirty="0"/>
              <a:t>Change requirements </a:t>
            </a:r>
            <a:r>
              <a:rPr lang="en-US" altLang="zh-CN" dirty="0"/>
              <a:t>casually</a:t>
            </a:r>
            <a:r>
              <a:rPr lang="zh-Hans" altLang="en-US" dirty="0"/>
              <a:t>；</a:t>
            </a:r>
            <a:endParaRPr lang="en-US" altLang="zh-Hans" dirty="0"/>
          </a:p>
          <a:p>
            <a:r>
              <a:rPr kumimoji="1" lang="en-US" altLang="zh-Hans" dirty="0"/>
              <a:t>Do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not participate in reviews, test;</a:t>
            </a:r>
          </a:p>
          <a:p>
            <a:r>
              <a:rPr kumimoji="1" lang="en-US" altLang="zh-Hans" dirty="0"/>
              <a:t>Communicate with users is slow;</a:t>
            </a:r>
          </a:p>
          <a:p>
            <a:endParaRPr kumimoji="1" lang="en-US" altLang="zh-Hans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03DD22-909A-B04F-8DD0-5DE6A7CF2F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Hans" dirty="0"/>
              <a:t>Current Issues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974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353C7E46-2D15-AA4B-BAD0-76337415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05FCD-D610-3A4C-9D60-F40BD818A58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Clear and concise</a:t>
            </a:r>
          </a:p>
          <a:p>
            <a:r>
              <a:rPr lang="en-US" altLang="zh-CN" b="1" dirty="0"/>
              <a:t>Complete</a:t>
            </a:r>
          </a:p>
          <a:p>
            <a:r>
              <a:rPr lang="en-US" altLang="zh-CN" dirty="0"/>
              <a:t>Consistent</a:t>
            </a:r>
          </a:p>
          <a:p>
            <a:r>
              <a:rPr lang="en-US" altLang="zh-CN" b="1" dirty="0"/>
              <a:t>Traceable</a:t>
            </a:r>
          </a:p>
          <a:p>
            <a:r>
              <a:rPr lang="en-US" altLang="zh-CN" dirty="0"/>
              <a:t>Verifiable</a:t>
            </a:r>
            <a:endParaRPr lang="en-US" altLang="zh-CN" b="1" dirty="0"/>
          </a:p>
          <a:p>
            <a:r>
              <a:rPr lang="en-US" altLang="zh-CN" dirty="0"/>
              <a:t>Necessary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B1254D-F991-4D46-836A-47E6467A15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Hans" dirty="0"/>
              <a:t>Requirement--</a:t>
            </a:r>
            <a:r>
              <a:rPr lang="en-US" altLang="zh-CN" dirty="0"/>
              <a:t>Characteristics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9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ED8A4023-A0AD-5346-B3B3-42C75BEF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54856-3CD2-F04F-9494-81F473C29EA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must consist of a </a:t>
            </a:r>
            <a:r>
              <a:rPr lang="en-US" altLang="zh-CN" b="1" dirty="0"/>
              <a:t>single requirement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should be no more than </a:t>
            </a:r>
            <a:r>
              <a:rPr lang="en-US" altLang="zh-CN" b="1" dirty="0"/>
              <a:t>30-50 words </a:t>
            </a:r>
            <a:r>
              <a:rPr lang="en-US" altLang="zh-CN" dirty="0"/>
              <a:t>in length, </a:t>
            </a:r>
          </a:p>
          <a:p>
            <a:r>
              <a:rPr lang="en-US" altLang="zh-CN" dirty="0"/>
              <a:t>must be </a:t>
            </a:r>
            <a:r>
              <a:rPr lang="en-US" altLang="zh-CN" b="1" dirty="0"/>
              <a:t>easily read and understood </a:t>
            </a:r>
            <a:r>
              <a:rPr lang="en-US" altLang="zh-CN" dirty="0"/>
              <a:t>by non technical people, </a:t>
            </a:r>
          </a:p>
          <a:p>
            <a:r>
              <a:rPr lang="en-US" altLang="zh-CN" dirty="0"/>
              <a:t>must be </a:t>
            </a:r>
            <a:r>
              <a:rPr lang="en-US" altLang="zh-CN" b="1" dirty="0"/>
              <a:t>unambiguous </a:t>
            </a:r>
            <a:r>
              <a:rPr lang="en-US" altLang="zh-CN" dirty="0"/>
              <a:t>and not susceptible to multiple interpretations, </a:t>
            </a:r>
          </a:p>
          <a:p>
            <a:r>
              <a:rPr lang="en-US" altLang="zh-CN" dirty="0"/>
              <a:t>must </a:t>
            </a:r>
            <a:r>
              <a:rPr lang="en-US" altLang="zh-CN" b="1" dirty="0"/>
              <a:t>not contain </a:t>
            </a:r>
            <a:r>
              <a:rPr lang="en-US" altLang="zh-CN" dirty="0"/>
              <a:t>definitions, descriptions of its use, or reasons for its need, and </a:t>
            </a:r>
          </a:p>
          <a:p>
            <a:r>
              <a:rPr lang="en-US" altLang="zh-CN" dirty="0"/>
              <a:t>must </a:t>
            </a:r>
            <a:r>
              <a:rPr lang="en-US" altLang="zh-CN" b="1" dirty="0"/>
              <a:t>avoid </a:t>
            </a:r>
            <a:r>
              <a:rPr lang="en-US" altLang="zh-CN" dirty="0"/>
              <a:t>subjective or open-ended terms.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C74B0-C557-1148-88AC-B819735D0B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Clear and concise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973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CB6E9F-1059-464B-9295-02699DFB948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b="1" dirty="0"/>
              <a:t>Bad example: 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b="1" dirty="0"/>
              <a:t>UR2: All screens must appear on the monitor quickly. </a:t>
            </a:r>
            <a:endParaRPr lang="en-US" altLang="zh-CN" dirty="0"/>
          </a:p>
          <a:p>
            <a:r>
              <a:rPr lang="en-US" altLang="zh-CN" b="1" dirty="0"/>
              <a:t>How long is quickly?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DCDC8-EDAF-6E47-8A29-E2290C4120E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b="1" dirty="0"/>
              <a:t>Good example: </a:t>
            </a:r>
          </a:p>
          <a:p>
            <a:r>
              <a:rPr lang="en-US" altLang="zh-CN" b="1" dirty="0"/>
              <a:t>UR2: When the user accesses any screen, it must appear on the monitor within 2 seconds.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D5AD43-2686-0347-8A21-9CB09ED18F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Clear and concise</a:t>
            </a:r>
          </a:p>
          <a:p>
            <a:endParaRPr kumimoji="1" lang="zh-CN" altLang="en-US" dirty="0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71658BEC-D8E5-A843-B470-D85B2D8E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202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48822E4E-E96B-7049-B402-E38F9442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8050D-29EC-EF44-8993-235F7566116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contains </a:t>
            </a:r>
            <a:r>
              <a:rPr lang="en-US" altLang="zh-CN" b="1" dirty="0"/>
              <a:t>all the information </a:t>
            </a:r>
            <a:r>
              <a:rPr lang="en-US" altLang="zh-CN" dirty="0"/>
              <a:t>that is needed to define the system function, </a:t>
            </a:r>
          </a:p>
          <a:p>
            <a:r>
              <a:rPr lang="en-US" altLang="zh-CN" dirty="0"/>
              <a:t>leaves </a:t>
            </a:r>
            <a:r>
              <a:rPr lang="en-US" altLang="zh-CN" b="1" dirty="0"/>
              <a:t>no one guessing </a:t>
            </a:r>
            <a:r>
              <a:rPr lang="en-US" altLang="zh-CN" dirty="0"/>
              <a:t>(For how long?, 50 % of what?), and includes </a:t>
            </a:r>
            <a:r>
              <a:rPr lang="en-US" altLang="zh-CN" b="1" dirty="0"/>
              <a:t>measurement units </a:t>
            </a:r>
            <a:r>
              <a:rPr lang="en-US" altLang="zh-CN" dirty="0"/>
              <a:t>(inches or centimeters?). 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005353-AEEC-AE43-833D-F5717ACBC3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complete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227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C481E1-7C81-534D-8146-66639BFDA54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b="1" dirty="0"/>
              <a:t>Bad example: 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b="1" dirty="0"/>
              <a:t>UR3: On loss of power, the battery backup must support normal operations.</a:t>
            </a:r>
          </a:p>
          <a:p>
            <a:r>
              <a:rPr lang="en-US" altLang="zh-CN" dirty="0"/>
              <a:t>-</a:t>
            </a:r>
            <a:r>
              <a:rPr lang="en-US" altLang="zh-CN" b="1" dirty="0"/>
              <a:t>UR4: Our QC data is less then 100.  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b="1" dirty="0"/>
              <a:t>For how long?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6F041-D937-FF4B-940F-57BE2FD86E5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b="1" dirty="0"/>
              <a:t>Good example: </a:t>
            </a:r>
          </a:p>
          <a:p>
            <a:r>
              <a:rPr lang="en-US" altLang="zh-CN" dirty="0"/>
              <a:t>-</a:t>
            </a:r>
            <a:r>
              <a:rPr lang="en-US" altLang="zh-CN" b="1" dirty="0"/>
              <a:t>UR3: On loss of power, the battery backup must support normal operations for 20 minutes. </a:t>
            </a:r>
          </a:p>
          <a:p>
            <a:r>
              <a:rPr lang="en-US" altLang="zh-CN" dirty="0"/>
              <a:t>-</a:t>
            </a:r>
            <a:r>
              <a:rPr lang="en-US" altLang="zh-CN" b="1" dirty="0"/>
              <a:t>UR4: Our QC data is less then 100 normally, if exception, the QC data may more then 100,also need to deliver to other system.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C1DEB3-FF83-5D4F-98A3-D1B8ABE17A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complete</a:t>
            </a:r>
            <a:endParaRPr kumimoji="1" lang="zh-CN" altLang="en-US" dirty="0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8FD58B6B-2E36-D844-AF63-1811A0D5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275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42F6E996-C2EC-3845-A41F-005F36CA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2173D-A422-B44D-BC24-FAF9FE268D0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b="1" dirty="0"/>
              <a:t>does not conflict </a:t>
            </a:r>
            <a:r>
              <a:rPr lang="en-US" altLang="zh-CN" dirty="0"/>
              <a:t>with other requirements in the requirement specification, </a:t>
            </a:r>
          </a:p>
          <a:p>
            <a:r>
              <a:rPr lang="en-US" altLang="zh-CN" dirty="0"/>
              <a:t>uses the </a:t>
            </a:r>
            <a:r>
              <a:rPr lang="en-US" altLang="zh-CN" b="1" dirty="0"/>
              <a:t>same terminology </a:t>
            </a:r>
            <a:r>
              <a:rPr lang="en-US" altLang="zh-CN" dirty="0"/>
              <a:t>throughout the requirement specification, and </a:t>
            </a:r>
          </a:p>
          <a:p>
            <a:r>
              <a:rPr lang="en-US" altLang="zh-CN" b="1" dirty="0"/>
              <a:t>does not duplicate </a:t>
            </a:r>
            <a:r>
              <a:rPr lang="en-US" altLang="zh-CN" dirty="0"/>
              <a:t>other URs or pieces of other URs or create redundancy in any way. 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C33E88-52E6-984D-B864-4975873BAE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consistent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87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C8FF9D9D-5118-ED4B-B972-9C571629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72E0F-C36A-884E-9100-A0CFB2262CD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kumimoji="1" lang="en-US" altLang="zh-Hans" dirty="0"/>
              <a:t>Scope</a:t>
            </a:r>
          </a:p>
          <a:p>
            <a:r>
              <a:rPr kumimoji="1" lang="en-US" altLang="zh-Hans" dirty="0"/>
              <a:t>Team Basic Introduction</a:t>
            </a:r>
          </a:p>
          <a:p>
            <a:pPr lvl="1"/>
            <a:r>
              <a:rPr kumimoji="1" lang="en-US" altLang="zh-Hans" dirty="0"/>
              <a:t>Members</a:t>
            </a:r>
          </a:p>
          <a:p>
            <a:pPr lvl="1"/>
            <a:r>
              <a:rPr kumimoji="1" lang="en-US" altLang="zh-Hans" dirty="0"/>
              <a:t>Projects</a:t>
            </a:r>
          </a:p>
          <a:p>
            <a:pPr lvl="1"/>
            <a:r>
              <a:rPr kumimoji="1" lang="en-US" altLang="zh-Hans" dirty="0"/>
              <a:t>Software Development Lifecycle</a:t>
            </a:r>
          </a:p>
          <a:p>
            <a:r>
              <a:rPr kumimoji="1" lang="en-US" altLang="zh-Hans" dirty="0"/>
              <a:t>Requirement</a:t>
            </a:r>
          </a:p>
          <a:p>
            <a:pPr lvl="1"/>
            <a:r>
              <a:rPr kumimoji="1" lang="en-US" altLang="zh-Hans" dirty="0"/>
              <a:t>Definition</a:t>
            </a:r>
          </a:p>
          <a:p>
            <a:pPr lvl="1"/>
            <a:r>
              <a:rPr kumimoji="1" lang="en-US" altLang="zh-Hans" dirty="0"/>
              <a:t>Types</a:t>
            </a:r>
          </a:p>
          <a:p>
            <a:pPr lvl="1"/>
            <a:r>
              <a:rPr kumimoji="1" lang="en-US" altLang="zh-Hans" dirty="0"/>
              <a:t>Requirement Management Process</a:t>
            </a:r>
          </a:p>
          <a:p>
            <a:pPr lvl="1"/>
            <a:r>
              <a:rPr kumimoji="1" lang="en-US" altLang="zh-Hans" dirty="0"/>
              <a:t>Current Issues</a:t>
            </a:r>
          </a:p>
          <a:p>
            <a:pPr lvl="1"/>
            <a:r>
              <a:rPr kumimoji="1" lang="en-US" altLang="zh-Hans" dirty="0"/>
              <a:t>Characteristics </a:t>
            </a:r>
          </a:p>
          <a:p>
            <a:pPr lvl="1"/>
            <a:r>
              <a:rPr kumimoji="1" lang="en-US" altLang="zh-Hans" dirty="0"/>
              <a:t>Examples</a:t>
            </a:r>
          </a:p>
          <a:p>
            <a:pPr lvl="1"/>
            <a:r>
              <a:rPr kumimoji="1" lang="en-US" altLang="zh-Hans" dirty="0"/>
              <a:t>Requirement Change </a:t>
            </a:r>
          </a:p>
          <a:p>
            <a:r>
              <a:rPr kumimoji="1" lang="en-US" altLang="zh-Hans" dirty="0"/>
              <a:t>Some Suggestions About Document Requirements</a:t>
            </a:r>
          </a:p>
          <a:p>
            <a:pPr marL="0" indent="0">
              <a:buNone/>
            </a:pPr>
            <a:endParaRPr kumimoji="1" lang="en-US" altLang="zh-Hans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ED4465-1484-914C-8B7B-7124747526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367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9AB1EB1-7E10-2845-B33E-CBA1C1C1CB3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b="1" dirty="0"/>
              <a:t>Bad example: 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b="1" dirty="0"/>
              <a:t>UR4: The electronic batch records shall be Part 11 compliant. 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b="1" dirty="0"/>
              <a:t>UR47: An on-going training program for 21 CFR Part 11 needs to be established at the sites. 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b="1" dirty="0"/>
              <a:t>Do these refer to the same regulation or different ones?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E1A8F-16B1-6E45-9E4B-57C5FC59913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b="1" dirty="0"/>
              <a:t>Good example: 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b="1" dirty="0"/>
              <a:t>UR4: The electronic batch records shall be 21 CFR Part 11 compliant. 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b="1" dirty="0"/>
              <a:t>UR47: An on-going training program for 21 CFR Part 11 needs to be established at the site.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26A6BC-F8AB-C947-BCAA-D0BFA1529A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consistent</a:t>
            </a:r>
            <a:endParaRPr kumimoji="1" lang="zh-CN" altLang="en-US" dirty="0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D61A32F1-EE07-0D42-9DF6-CDE4F5E4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283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02995BB5-CF55-D742-BDAC-48063F42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E7C95-B9F2-644F-879C-9A7695A173B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has a </a:t>
            </a:r>
            <a:r>
              <a:rPr lang="en-US" altLang="zh-CN" b="1" dirty="0"/>
              <a:t>unique identity </a:t>
            </a:r>
            <a:r>
              <a:rPr lang="en-US" altLang="zh-CN" dirty="0"/>
              <a:t>or number, </a:t>
            </a:r>
          </a:p>
          <a:p>
            <a:r>
              <a:rPr lang="en-US" altLang="zh-CN" b="1" dirty="0"/>
              <a:t>cannot be separated </a:t>
            </a:r>
            <a:r>
              <a:rPr lang="en-US" altLang="zh-CN" dirty="0"/>
              <a:t>or broken into smaller requirements, </a:t>
            </a:r>
          </a:p>
          <a:p>
            <a:r>
              <a:rPr lang="en-US" altLang="zh-CN" dirty="0"/>
              <a:t>can </a:t>
            </a:r>
            <a:r>
              <a:rPr lang="en-US" altLang="zh-CN" b="1" dirty="0"/>
              <a:t>easily be traced </a:t>
            </a:r>
            <a:r>
              <a:rPr lang="en-US" altLang="zh-CN" dirty="0"/>
              <a:t>through to specification, design, and testing. </a:t>
            </a:r>
          </a:p>
          <a:p>
            <a:r>
              <a:rPr lang="en-US" altLang="zh-CN" b="1" dirty="0"/>
              <a:t>Change Control </a:t>
            </a:r>
            <a:r>
              <a:rPr lang="en-US" altLang="zh-CN" dirty="0"/>
              <a:t>on UR level. 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C7AE4E-FD3C-7A4C-92FC-9F933EA247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Traceable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72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5471128-EF64-AE4B-9113-191A7760EF0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b="1" dirty="0"/>
              <a:t>Bad example: </a:t>
            </a:r>
            <a:endParaRPr lang="en-US" altLang="zh-CN" dirty="0"/>
          </a:p>
          <a:p>
            <a:r>
              <a:rPr lang="en-US" altLang="zh-CN" dirty="0"/>
              <a:t>-  </a:t>
            </a:r>
            <a:r>
              <a:rPr lang="en-US" altLang="zh-CN" b="1" dirty="0"/>
              <a:t>UR: The system must generate a batch end report and a discrepancy report when a batch is aborted. </a:t>
            </a:r>
            <a:endParaRPr lang="en-US" altLang="zh-CN" dirty="0"/>
          </a:p>
          <a:p>
            <a:r>
              <a:rPr lang="en-US" altLang="zh-CN" dirty="0"/>
              <a:t>-  </a:t>
            </a:r>
            <a:r>
              <a:rPr lang="en-US" altLang="zh-CN" b="1" dirty="0"/>
              <a:t>How is this uniquely identified? If the requirement is changed later so that it does not require a discrepancy report, how will you trace it back so you can delete it?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542A0-B322-7D47-A77B-28588ADE62C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b="1" dirty="0"/>
              <a:t>Good example: </a:t>
            </a:r>
            <a:endParaRPr lang="en-US" altLang="zh-CN" dirty="0"/>
          </a:p>
          <a:p>
            <a:r>
              <a:rPr lang="en-US" altLang="zh-CN" dirty="0"/>
              <a:t>-  </a:t>
            </a:r>
            <a:r>
              <a:rPr lang="en-US" altLang="zh-CN" b="1" dirty="0"/>
              <a:t>UR6v1: The system must generate a batch end report when a batch is aborted. </a:t>
            </a:r>
            <a:endParaRPr lang="en-US" altLang="zh-CN" dirty="0"/>
          </a:p>
          <a:p>
            <a:r>
              <a:rPr lang="en-US" altLang="zh-CN" dirty="0"/>
              <a:t>-  </a:t>
            </a:r>
            <a:r>
              <a:rPr lang="en-US" altLang="zh-CN" b="1" dirty="0"/>
              <a:t>UR7v2: The system must generate a discrepancy report when a batch is completed or aborted.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FC2F90-D0B7-2046-963E-DEF320937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Traceable</a:t>
            </a:r>
            <a:endParaRPr kumimoji="1" lang="zh-CN" altLang="en-US" dirty="0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BB5FD8F5-CE3A-8B4E-8CE7-3F29E54A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040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A5E95094-550C-9D44-9F34-991DCB11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078EB-6E63-CE42-98BC-9021E4AC906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is stated in such a way that it </a:t>
            </a:r>
            <a:r>
              <a:rPr lang="en-US" altLang="zh-CN" b="1" dirty="0"/>
              <a:t>can be tested </a:t>
            </a:r>
            <a:r>
              <a:rPr lang="en-US" altLang="zh-CN" dirty="0"/>
              <a:t>by: </a:t>
            </a:r>
          </a:p>
          <a:p>
            <a:pPr marL="685800" lvl="1">
              <a:buFont typeface="Wingdings" pitchFamily="2" charset="2"/>
              <a:buChar char="l"/>
            </a:pPr>
            <a:r>
              <a:rPr lang="en-US" altLang="zh-CN" dirty="0"/>
              <a:t>inspection, </a:t>
            </a:r>
          </a:p>
          <a:p>
            <a:pPr marL="685800" lvl="1">
              <a:buFont typeface="Wingdings" pitchFamily="2" charset="2"/>
              <a:buChar char="l"/>
            </a:pPr>
            <a:r>
              <a:rPr lang="en-US" altLang="zh-CN" dirty="0"/>
              <a:t>analysis,</a:t>
            </a:r>
          </a:p>
          <a:p>
            <a:pPr marL="685800" lvl="1">
              <a:buFont typeface="Wingdings" pitchFamily="2" charset="2"/>
              <a:buChar char="l"/>
            </a:pPr>
            <a:r>
              <a:rPr lang="en-US" altLang="zh-CN" dirty="0"/>
              <a:t>demonstration. </a:t>
            </a:r>
          </a:p>
          <a:p>
            <a:r>
              <a:rPr lang="en-US" altLang="zh-CN" dirty="0"/>
              <a:t>makes it </a:t>
            </a:r>
            <a:r>
              <a:rPr lang="en-US" altLang="zh-CN" b="1" dirty="0"/>
              <a:t>possible to evaluate </a:t>
            </a:r>
            <a:r>
              <a:rPr lang="en-US" altLang="zh-CN" dirty="0"/>
              <a:t>whether the system met the requirement, and </a:t>
            </a:r>
          </a:p>
          <a:p>
            <a:r>
              <a:rPr lang="en-US" altLang="zh-CN" dirty="0"/>
              <a:t>is verifiable by </a:t>
            </a:r>
            <a:r>
              <a:rPr lang="en-US" altLang="zh-CN" b="1" dirty="0"/>
              <a:t>means that will not contaminate </a:t>
            </a:r>
            <a:r>
              <a:rPr lang="en-US" altLang="zh-CN" dirty="0"/>
              <a:t>the product </a:t>
            </a:r>
            <a:r>
              <a:rPr lang="en-US" altLang="zh-CN" b="1" dirty="0"/>
              <a:t>or compromise </a:t>
            </a:r>
            <a:r>
              <a:rPr lang="en-US" altLang="zh-CN" dirty="0"/>
              <a:t>the data integrity. 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0834B-7EEB-0846-AD60-FFDE75626D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Verifiable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337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717338C-C556-5944-85F3-98A042C7DB4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b="1" dirty="0"/>
              <a:t>Bad example: </a:t>
            </a:r>
          </a:p>
          <a:p>
            <a:r>
              <a:rPr lang="en-US" altLang="zh-CN" dirty="0"/>
              <a:t>- </a:t>
            </a:r>
            <a:r>
              <a:rPr lang="en-US" altLang="zh-CN" b="1" dirty="0"/>
              <a:t>UR1: The system must be user friendly. 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en-US" altLang="zh-CN" b="1" dirty="0"/>
              <a:t>How should we measure user friendliness?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59025-1F68-6149-875D-B94D4B77048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b="1" dirty="0"/>
              <a:t>Good example: 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en-US" altLang="zh-CN" b="1" dirty="0"/>
              <a:t>UR1: The user interface shall be menu driven. It shall provide dialog boxes, help screens, radio buttons, dropdown list boxes, and spin buttons for user inputs.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6A29A1-86E2-B146-857F-D15BA3459D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Verifiable</a:t>
            </a:r>
            <a:endParaRPr kumimoji="1" lang="zh-CN" altLang="en-US" dirty="0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4ED697BD-9608-B846-820E-DD646B82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549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528DFEE7-7649-7C42-BCFB-13189245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70722-EBAC-D742-86B7-1D3379C366A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can be </a:t>
            </a:r>
            <a:r>
              <a:rPr lang="en-US" altLang="zh-CN" b="1" dirty="0"/>
              <a:t>met using existing technology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can be </a:t>
            </a:r>
            <a:r>
              <a:rPr lang="en-US" altLang="zh-CN" b="1" dirty="0"/>
              <a:t>achieved within the budget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can be </a:t>
            </a:r>
            <a:r>
              <a:rPr lang="en-US" altLang="zh-CN" b="1" dirty="0"/>
              <a:t>met within the schedule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is something the organization has the </a:t>
            </a:r>
            <a:r>
              <a:rPr lang="en-US" altLang="zh-CN" b="1" dirty="0"/>
              <a:t>necessary skills to utilize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will be </a:t>
            </a:r>
            <a:r>
              <a:rPr lang="en-US" altLang="zh-CN" b="1" dirty="0"/>
              <a:t>used by the end users</a:t>
            </a:r>
            <a:r>
              <a:rPr lang="en-US" altLang="zh-CN" dirty="0"/>
              <a:t>, and </a:t>
            </a:r>
          </a:p>
          <a:p>
            <a:r>
              <a:rPr lang="en-US" altLang="zh-CN" dirty="0"/>
              <a:t>must be </a:t>
            </a:r>
            <a:r>
              <a:rPr lang="en-US" altLang="zh-CN" b="1" dirty="0"/>
              <a:t>helpful to build the system</a:t>
            </a:r>
            <a:r>
              <a:rPr lang="en-US" altLang="zh-CN" dirty="0"/>
              <a:t>. 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EE184D-00BC-334B-B889-09E80844E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Viable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144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89F685-0BA3-1243-A805-CE13C71DD8A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b="1" dirty="0"/>
              <a:t>Bad example: 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en-US" altLang="zh-CN" b="1" dirty="0"/>
              <a:t>The replacement The replacement</a:t>
            </a:r>
            <a:r>
              <a:rPr lang="zh-Hans" altLang="en-US" b="1" dirty="0"/>
              <a:t> </a:t>
            </a:r>
            <a:r>
              <a:rPr lang="en-US" altLang="zh-CN" b="1" dirty="0"/>
              <a:t>control system shall be installed with no disruption to production.</a:t>
            </a:r>
            <a:endParaRPr lang="en-US" altLang="zh-CN" dirty="0"/>
          </a:p>
          <a:p>
            <a:r>
              <a:rPr lang="en-US" altLang="zh-CN" b="1" dirty="0"/>
              <a:t>This is an unrealistic expectation.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A6D84-18B0-8948-9E92-C6A05DF1907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b="1" dirty="0"/>
              <a:t>Good example: Good example: 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en-US" altLang="zh-CN" b="1" dirty="0"/>
              <a:t>The replacement control system shall be installed causing no more than 2 days of production disruption.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0AF0F4-3F01-D345-B792-9A9A520E3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Viable</a:t>
            </a:r>
            <a:endParaRPr kumimoji="1" lang="zh-CN" altLang="en-US" dirty="0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37821CEC-4922-3543-910C-A93771F1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583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FEA3755E-B5ED-2A40-BDFD-4CB2DF77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C72AD-184A-3443-BF94-B0EA6EB6031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is one that </a:t>
            </a:r>
            <a:r>
              <a:rPr lang="en-US" altLang="zh-CN" b="1" dirty="0"/>
              <a:t>must be present to meet system objectives</a:t>
            </a:r>
            <a:r>
              <a:rPr lang="en-US" altLang="zh-CN" dirty="0"/>
              <a:t>, and </a:t>
            </a:r>
          </a:p>
          <a:p>
            <a:r>
              <a:rPr lang="en-US" altLang="zh-CN" dirty="0"/>
              <a:t>is </a:t>
            </a:r>
            <a:r>
              <a:rPr lang="en-US" altLang="zh-CN" b="1" dirty="0"/>
              <a:t>absolutely critical </a:t>
            </a:r>
            <a:r>
              <a:rPr lang="en-US" altLang="zh-CN" dirty="0"/>
              <a:t>for the operation of the system, </a:t>
            </a:r>
          </a:p>
          <a:p>
            <a:r>
              <a:rPr lang="en-US" altLang="zh-CN" dirty="0"/>
              <a:t>leads to a </a:t>
            </a:r>
            <a:r>
              <a:rPr lang="en-US" altLang="zh-CN" b="1" dirty="0"/>
              <a:t>deficiency in the system if it is removed</a:t>
            </a:r>
            <a:r>
              <a:rPr lang="en-US" altLang="zh-CN" dirty="0"/>
              <a:t>. 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367ED2-20B8-0C43-BD3F-2AE9DCF5D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Necessary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106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E4EE69E-8A10-E64B-8DE0-9C9B86446C7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b="1" dirty="0"/>
              <a:t>Bad example: Bad example: 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en-US" altLang="zh-CN" b="1" dirty="0"/>
              <a:t>All desktop PCs for the project must be configured with 512MB of memory, DVD ROM/CD- RW multifunction drive and a 21-inch flat screen monitor. 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en-US" altLang="zh-CN" b="1" dirty="0"/>
              <a:t>This may not be</a:t>
            </a:r>
            <a:r>
              <a:rPr lang="en-US" altLang="zh-CN" dirty="0"/>
              <a:t> </a:t>
            </a:r>
            <a:r>
              <a:rPr lang="en-US" altLang="zh-CN" b="1" dirty="0"/>
              <a:t>for all PCs for the project.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5D752-B64C-6345-9C38-D536F2404C3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b="1" dirty="0"/>
              <a:t>Good example: </a:t>
            </a:r>
          </a:p>
          <a:p>
            <a:r>
              <a:rPr lang="en-US" altLang="zh-CN" dirty="0"/>
              <a:t>- </a:t>
            </a:r>
            <a:r>
              <a:rPr lang="en-US" altLang="zh-CN" b="1" dirty="0"/>
              <a:t>The desktop PCs for the developers on the project must be configured with 512MB of memory, DVD ROM/ CD-RW multifunction drive and a 21-inch flat screen monitor. 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B5DE94-CF54-FB4B-8FB5-F54EA27CA3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Necessary</a:t>
            </a:r>
            <a:endParaRPr kumimoji="1" lang="zh-CN" altLang="en-US" dirty="0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FFEB00EF-5C01-6E4D-9041-3870E366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618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0E2B81FC-CC35-6742-AEB2-EE9EA463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F0AC9-260E-9540-A408-1EFF91E1F68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Should apply to all proposed changes to the requirements </a:t>
            </a:r>
          </a:p>
          <a:p>
            <a:r>
              <a:rPr lang="en-US" altLang="zh-CN" dirty="0"/>
              <a:t>Principal stages </a:t>
            </a:r>
          </a:p>
          <a:p>
            <a:pPr lvl="1"/>
            <a:r>
              <a:rPr lang="en-US" altLang="zh-CN" dirty="0"/>
              <a:t>Problem analysis. Discuss requirements problem and propose change </a:t>
            </a:r>
          </a:p>
          <a:p>
            <a:pPr lvl="1"/>
            <a:r>
              <a:rPr lang="en-US" altLang="zh-CN" dirty="0"/>
              <a:t>Change analysis and costing. Assess effects of change on other requirements </a:t>
            </a:r>
          </a:p>
          <a:p>
            <a:pPr lvl="1"/>
            <a:r>
              <a:rPr lang="en-US" altLang="zh-CN" dirty="0"/>
              <a:t>Change implementation. Modify requirements document and other documents to reflect change 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3698AD-88D7-0B48-8181-BA02F0805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Hans" dirty="0"/>
              <a:t>Requirement Change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34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FFFECAAF-DF55-944C-98E0-134D1163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AF462-6EF3-3341-8852-D372769D8A6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kumimoji="1" lang="en-US" altLang="zh-Hans" dirty="0"/>
              <a:t>Provide service/Complete all requirements for other departments </a:t>
            </a:r>
            <a:r>
              <a:rPr kumimoji="1" lang="en-US" altLang="zh-Hans" dirty="0">
                <a:solidFill>
                  <a:srgbClr val="FF0000"/>
                </a:solidFill>
              </a:rPr>
              <a:t>timely</a:t>
            </a:r>
            <a:r>
              <a:rPr kumimoji="1" lang="en-US" altLang="zh-Hans" dirty="0"/>
              <a:t>, </a:t>
            </a:r>
            <a:r>
              <a:rPr kumimoji="1" lang="en-US" altLang="zh-Hans" dirty="0">
                <a:solidFill>
                  <a:srgbClr val="FF0000"/>
                </a:solidFill>
              </a:rPr>
              <a:t>accurately</a:t>
            </a:r>
            <a:r>
              <a:rPr kumimoji="1" lang="en-US" altLang="zh-Hans" dirty="0"/>
              <a:t> and </a:t>
            </a:r>
            <a:r>
              <a:rPr kumimoji="1" lang="en-US" altLang="zh-Hans" dirty="0">
                <a:solidFill>
                  <a:srgbClr val="FF0000"/>
                </a:solidFill>
              </a:rPr>
              <a:t>efficiently</a:t>
            </a:r>
            <a:r>
              <a:rPr kumimoji="1" lang="en-US" altLang="zh-Hans" dirty="0"/>
              <a:t>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D12321-8985-FC4B-95B8-C1E6A79F5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Scope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503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1EC342B7-E4DF-A847-A3C1-3F03FD82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91186-5CEE-B94D-A027-04620AB7794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kumimoji="1" lang="en-US" altLang="zh-CN" dirty="0"/>
              <a:t>Jira</a:t>
            </a:r>
          </a:p>
          <a:p>
            <a:pPr lvl="1"/>
            <a:r>
              <a:rPr kumimoji="1" lang="en-US" altLang="zh-CN" dirty="0"/>
              <a:t>Create a project to commit tasks on </a:t>
            </a:r>
            <a:r>
              <a:rPr kumimoji="1" lang="en-US" altLang="zh-CN" dirty="0" err="1"/>
              <a:t>jira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One task/requirement should be finished in 8 hours by one developer</a:t>
            </a:r>
          </a:p>
          <a:p>
            <a:pPr lvl="1"/>
            <a:r>
              <a:rPr kumimoji="1" lang="en-US" altLang="zh-CN" dirty="0"/>
              <a:t>If change, need update </a:t>
            </a:r>
            <a:r>
              <a:rPr kumimoji="1" lang="en-US" altLang="zh-CN" dirty="0" err="1"/>
              <a:t>jira</a:t>
            </a:r>
            <a:endParaRPr kumimoji="1" lang="en-US" altLang="zh-CN" dirty="0"/>
          </a:p>
          <a:p>
            <a:r>
              <a:rPr kumimoji="1" lang="en-US" altLang="zh-CN" dirty="0"/>
              <a:t>Confluence</a:t>
            </a:r>
          </a:p>
          <a:p>
            <a:pPr lvl="1"/>
            <a:r>
              <a:rPr kumimoji="1" lang="en-US" altLang="zh-CN" dirty="0"/>
              <a:t>Create a project, even sort by version number</a:t>
            </a:r>
          </a:p>
          <a:p>
            <a:pPr lvl="1"/>
            <a:r>
              <a:rPr kumimoji="1" lang="en-US" altLang="zh-CN" dirty="0"/>
              <a:t>requirements, workflows and so on should be recorded on confluence</a:t>
            </a:r>
          </a:p>
          <a:p>
            <a:r>
              <a:rPr kumimoji="1" lang="en-US" altLang="zh-CN" dirty="0"/>
              <a:t>Word or something like</a:t>
            </a:r>
          </a:p>
          <a:p>
            <a:pPr lvl="1"/>
            <a:r>
              <a:rPr kumimoji="1" lang="en-US" altLang="zh-CN" dirty="0"/>
              <a:t>Not recommend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321C7C-DAB0-984A-8D62-AADE797CA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Hans" dirty="0"/>
              <a:t>Suggestions About Document Requirements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191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87FB5955-5735-304B-A254-6A18F2D2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2EC3DFC-B161-7A48-9763-A53926B985F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56" y="783779"/>
            <a:ext cx="8152744" cy="5611453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B8BB8-53B7-DF49-AA7A-17EEF9DD7E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Hans" altLang="en-US" dirty="0"/>
              <a:t>行业先例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735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62800" y="6005513"/>
            <a:ext cx="2687638" cy="346075"/>
          </a:xfrm>
        </p:spPr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4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FFFECAAF-DF55-944C-98E0-134D1163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AF462-6EF3-3341-8852-D372769D8A6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kumimoji="1" lang="en-US" altLang="zh-Hans" dirty="0"/>
              <a:t>Provide service/Complete all requirements for other departments </a:t>
            </a:r>
            <a:r>
              <a:rPr kumimoji="1" lang="en-US" altLang="zh-Hans" dirty="0">
                <a:solidFill>
                  <a:srgbClr val="FF0000"/>
                </a:solidFill>
              </a:rPr>
              <a:t>timely</a:t>
            </a:r>
            <a:r>
              <a:rPr kumimoji="1" lang="en-US" altLang="zh-Hans" dirty="0"/>
              <a:t>, </a:t>
            </a:r>
            <a:r>
              <a:rPr kumimoji="1" lang="en-US" altLang="zh-Hans" dirty="0">
                <a:solidFill>
                  <a:srgbClr val="FF0000"/>
                </a:solidFill>
              </a:rPr>
              <a:t>accurately</a:t>
            </a:r>
            <a:r>
              <a:rPr kumimoji="1" lang="en-US" altLang="zh-Hans" dirty="0"/>
              <a:t> and </a:t>
            </a:r>
            <a:r>
              <a:rPr kumimoji="1" lang="en-US" altLang="zh-Hans" dirty="0">
                <a:solidFill>
                  <a:srgbClr val="FF0000"/>
                </a:solidFill>
              </a:rPr>
              <a:t>efficiently</a:t>
            </a:r>
            <a:r>
              <a:rPr kumimoji="1" lang="en-US" altLang="zh-Hans" dirty="0"/>
              <a:t>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D12321-8985-FC4B-95B8-C1E6A79F5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Scope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4BBE6E7-C3AF-6C4F-8C9A-94825C1FC8F1}"/>
              </a:ext>
            </a:extLst>
          </p:cNvPr>
          <p:cNvSpPr/>
          <p:nvPr/>
        </p:nvSpPr>
        <p:spPr>
          <a:xfrm>
            <a:off x="2124635" y="2730781"/>
            <a:ext cx="1415289" cy="1389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IT Team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E631C64-EC08-C140-9BBC-DA3F576C53DB}"/>
              </a:ext>
            </a:extLst>
          </p:cNvPr>
          <p:cNvSpPr/>
          <p:nvPr/>
        </p:nvSpPr>
        <p:spPr>
          <a:xfrm>
            <a:off x="5934635" y="2730781"/>
            <a:ext cx="1415289" cy="1389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Business Teams</a:t>
            </a:r>
            <a:endParaRPr kumimoji="1" lang="zh-CN" altLang="en-US" dirty="0"/>
          </a:p>
        </p:txBody>
      </p: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9D4EFA0B-51D2-0F42-AC0B-6E58D1C78E16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>
          <a:xfrm rot="5400000" flipH="1" flipV="1">
            <a:off x="4737279" y="1529695"/>
            <a:ext cx="12700" cy="2809239"/>
          </a:xfrm>
          <a:prstGeom prst="curvedConnector3">
            <a:avLst>
              <a:gd name="adj1" fmla="val 34026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64EB4DF6-00BC-624B-B1AF-CD5A79BB4221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>
          <a:xfrm rot="5400000">
            <a:off x="4737280" y="2512442"/>
            <a:ext cx="12700" cy="2809239"/>
          </a:xfrm>
          <a:prstGeom prst="curvedConnector3">
            <a:avLst>
              <a:gd name="adj1" fmla="val 34026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1B5BAC8-3693-C74E-A230-4A300AE5C2AA}"/>
              </a:ext>
            </a:extLst>
          </p:cNvPr>
          <p:cNvSpPr txBox="1"/>
          <p:nvPr/>
        </p:nvSpPr>
        <p:spPr>
          <a:xfrm>
            <a:off x="3902845" y="3921556"/>
            <a:ext cx="173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</a:rPr>
              <a:t>Requirements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59C6CD-C76C-3242-8453-9393CECAB7F8}"/>
              </a:ext>
            </a:extLst>
          </p:cNvPr>
          <p:cNvSpPr txBox="1"/>
          <p:nvPr/>
        </p:nvSpPr>
        <p:spPr>
          <a:xfrm>
            <a:off x="4256241" y="2133424"/>
            <a:ext cx="97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Hans" dirty="0"/>
              <a:t>Deliver</a:t>
            </a:r>
            <a:endParaRPr kumimoji="1" lang="zh-CN" altLang="en-US" dirty="0"/>
          </a:p>
        </p:txBody>
      </p: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250B514A-D107-5149-9347-A480EA1A5FA8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rot="10800000">
            <a:off x="3539925" y="3425688"/>
            <a:ext cx="239471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B3F8B33-84F8-F54F-A8FD-37D45D32E144}"/>
              </a:ext>
            </a:extLst>
          </p:cNvPr>
          <p:cNvSpPr txBox="1"/>
          <p:nvPr/>
        </p:nvSpPr>
        <p:spPr>
          <a:xfrm>
            <a:off x="3518425" y="3073023"/>
            <a:ext cx="245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Hans" dirty="0"/>
              <a:t>User </a:t>
            </a:r>
            <a:r>
              <a:rPr lang="en-US" altLang="zh-CN" dirty="0" err="1"/>
              <a:t>Acceptance</a:t>
            </a:r>
            <a:r>
              <a:rPr kumimoji="1" lang="en-US" altLang="zh-Hans" dirty="0" err="1"/>
              <a:t>Test</a:t>
            </a:r>
            <a:endParaRPr kumimoji="1" lang="zh-CN" altLang="en-US" dirty="0"/>
          </a:p>
        </p:txBody>
      </p:sp>
      <p:sp>
        <p:nvSpPr>
          <p:cNvPr id="19" name="弧 18">
            <a:extLst>
              <a:ext uri="{FF2B5EF4-FFF2-40B4-BE49-F238E27FC236}">
                <a16:creationId xmlns:a16="http://schemas.microsoft.com/office/drawing/2014/main" id="{4EC90254-7325-9A44-A46C-27B78CD159CD}"/>
              </a:ext>
            </a:extLst>
          </p:cNvPr>
          <p:cNvSpPr/>
          <p:nvPr/>
        </p:nvSpPr>
        <p:spPr>
          <a:xfrm>
            <a:off x="5817457" y="2118712"/>
            <a:ext cx="1975208" cy="1557821"/>
          </a:xfrm>
          <a:prstGeom prst="arc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弧 19">
            <a:extLst>
              <a:ext uri="{FF2B5EF4-FFF2-40B4-BE49-F238E27FC236}">
                <a16:creationId xmlns:a16="http://schemas.microsoft.com/office/drawing/2014/main" id="{D2C2E6D1-BCB5-6A43-B646-FDAC7174C160}"/>
              </a:ext>
            </a:extLst>
          </p:cNvPr>
          <p:cNvSpPr/>
          <p:nvPr/>
        </p:nvSpPr>
        <p:spPr>
          <a:xfrm>
            <a:off x="1912982" y="2696444"/>
            <a:ext cx="3046204" cy="2453935"/>
          </a:xfrm>
          <a:prstGeom prst="arc">
            <a:avLst>
              <a:gd name="adj1" fmla="val 6840257"/>
              <a:gd name="adj2" fmla="val 103952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弧 20">
            <a:extLst>
              <a:ext uri="{FF2B5EF4-FFF2-40B4-BE49-F238E27FC236}">
                <a16:creationId xmlns:a16="http://schemas.microsoft.com/office/drawing/2014/main" id="{F2487336-23ED-4C43-8B7C-4FE76521885F}"/>
              </a:ext>
            </a:extLst>
          </p:cNvPr>
          <p:cNvSpPr/>
          <p:nvPr/>
        </p:nvSpPr>
        <p:spPr>
          <a:xfrm>
            <a:off x="5853444" y="3374135"/>
            <a:ext cx="1975208" cy="1557821"/>
          </a:xfrm>
          <a:prstGeom prst="arc">
            <a:avLst>
              <a:gd name="adj1" fmla="val 20863168"/>
              <a:gd name="adj2" fmla="val 74203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弧 21">
            <a:extLst>
              <a:ext uri="{FF2B5EF4-FFF2-40B4-BE49-F238E27FC236}">
                <a16:creationId xmlns:a16="http://schemas.microsoft.com/office/drawing/2014/main" id="{631F68FE-9BA1-654B-92D3-18369D8D9DB4}"/>
              </a:ext>
            </a:extLst>
          </p:cNvPr>
          <p:cNvSpPr/>
          <p:nvPr/>
        </p:nvSpPr>
        <p:spPr>
          <a:xfrm>
            <a:off x="1833926" y="2099245"/>
            <a:ext cx="1975208" cy="1557821"/>
          </a:xfrm>
          <a:prstGeom prst="arc">
            <a:avLst>
              <a:gd name="adj1" fmla="val 10574871"/>
              <a:gd name="adj2" fmla="val 155104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AA765F59-71FD-4746-8F88-701BCD3ED7C5}"/>
              </a:ext>
            </a:extLst>
          </p:cNvPr>
          <p:cNvCxnSpPr>
            <a:cxnSpLocks/>
          </p:cNvCxnSpPr>
          <p:nvPr/>
        </p:nvCxnSpPr>
        <p:spPr>
          <a:xfrm>
            <a:off x="4684591" y="1758818"/>
            <a:ext cx="0" cy="379649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0417D14-A39F-074C-B5F1-0F698BAE5669}"/>
              </a:ext>
            </a:extLst>
          </p:cNvPr>
          <p:cNvSpPr txBox="1"/>
          <p:nvPr/>
        </p:nvSpPr>
        <p:spPr>
          <a:xfrm>
            <a:off x="3911277" y="5538113"/>
            <a:ext cx="155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Software PM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8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B7D02FB1-E57C-094F-B332-CB9AE43C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A3CF35-FEE3-C440-B704-66AAF06BE23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Hans" dirty="0"/>
              <a:t>Software Developers 17</a:t>
            </a:r>
          </a:p>
          <a:p>
            <a:r>
              <a:rPr lang="en-US" altLang="zh-Hans" dirty="0"/>
              <a:t>Project Manager 1</a:t>
            </a:r>
          </a:p>
          <a:p>
            <a:r>
              <a:rPr lang="en-US" altLang="zh-Hans" dirty="0"/>
              <a:t>UI designer 1</a:t>
            </a:r>
          </a:p>
          <a:p>
            <a:r>
              <a:rPr lang="en-US" altLang="zh-Hans" dirty="0"/>
              <a:t>Tester 1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1E37D5-F382-314B-A670-C8A32323F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Hans" dirty="0"/>
              <a:t>Team Basic Introduction--Members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31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BEB2865C-9146-BD49-9DE8-E3E67575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2E287-C9F7-E24A-B6C8-8269A96E3CE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1BAF95-01DF-9446-87D5-343DBC2217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Hans" dirty="0"/>
              <a:t>Team Basic Introduction--Projects</a:t>
            </a:r>
            <a:endParaRPr kumimoji="1" lang="zh-CN" altLang="en-US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CFEBE18-3C02-DD4D-9D96-15889FFF88BF}"/>
              </a:ext>
            </a:extLst>
          </p:cNvPr>
          <p:cNvCxnSpPr/>
          <p:nvPr/>
        </p:nvCxnSpPr>
        <p:spPr>
          <a:xfrm rot="16200000" flipV="1">
            <a:off x="7857318" y="2797345"/>
            <a:ext cx="2459482" cy="2603717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4A997F4-0385-BA48-9540-509A97FBF582}"/>
              </a:ext>
            </a:extLst>
          </p:cNvPr>
          <p:cNvSpPr txBox="1">
            <a:spLocks/>
          </p:cNvSpPr>
          <p:nvPr/>
        </p:nvSpPr>
        <p:spPr>
          <a:xfrm>
            <a:off x="8362800" y="6005513"/>
            <a:ext cx="2687638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Frutiger LT Pro 55 Roman" panose="020B0602020204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2569458B-6EE2-454A-B72C-2976296AC11F}"/>
              </a:ext>
            </a:extLst>
          </p:cNvPr>
          <p:cNvCxnSpPr/>
          <p:nvPr/>
        </p:nvCxnSpPr>
        <p:spPr>
          <a:xfrm>
            <a:off x="3234028" y="5314838"/>
            <a:ext cx="0" cy="10318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06DC8234-04FF-E845-BA82-60CA41E48125}"/>
              </a:ext>
            </a:extLst>
          </p:cNvPr>
          <p:cNvCxnSpPr/>
          <p:nvPr/>
        </p:nvCxnSpPr>
        <p:spPr>
          <a:xfrm>
            <a:off x="6498744" y="5869909"/>
            <a:ext cx="2835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C9BE7E3D-8581-A94C-A650-21DCEF8EE554}"/>
              </a:ext>
            </a:extLst>
          </p:cNvPr>
          <p:cNvCxnSpPr/>
          <p:nvPr/>
        </p:nvCxnSpPr>
        <p:spPr>
          <a:xfrm>
            <a:off x="3386428" y="5860122"/>
            <a:ext cx="2835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136D741B-FDD6-CE45-82D5-84811B664F14}"/>
              </a:ext>
            </a:extLst>
          </p:cNvPr>
          <p:cNvCxnSpPr/>
          <p:nvPr/>
        </p:nvCxnSpPr>
        <p:spPr>
          <a:xfrm>
            <a:off x="6364520" y="5314838"/>
            <a:ext cx="0" cy="10318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D70479B0-D977-8A4E-8B37-E1796C184159}"/>
              </a:ext>
            </a:extLst>
          </p:cNvPr>
          <p:cNvSpPr txBox="1"/>
          <p:nvPr/>
        </p:nvSpPr>
        <p:spPr>
          <a:xfrm>
            <a:off x="3347771" y="5934079"/>
            <a:ext cx="2832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Primary Analysis (Local or Cloud)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98E59ED-FC2E-3D44-B60F-D526DB1FD88E}"/>
              </a:ext>
            </a:extLst>
          </p:cNvPr>
          <p:cNvSpPr txBox="1"/>
          <p:nvPr/>
        </p:nvSpPr>
        <p:spPr>
          <a:xfrm>
            <a:off x="6578540" y="5952646"/>
            <a:ext cx="2465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2nd Analysis (SGE or Cloud)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5DED3BA-6709-8646-90F9-F3D979AE30E4}"/>
              </a:ext>
            </a:extLst>
          </p:cNvPr>
          <p:cNvSpPr txBox="1"/>
          <p:nvPr/>
        </p:nvSpPr>
        <p:spPr>
          <a:xfrm>
            <a:off x="537156" y="5932601"/>
            <a:ext cx="1784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Wet Lab Processing</a:t>
            </a:r>
          </a:p>
        </p:txBody>
      </p:sp>
      <p:cxnSp>
        <p:nvCxnSpPr>
          <p:cNvPr id="14" name="Straight Connector 14">
            <a:extLst>
              <a:ext uri="{FF2B5EF4-FFF2-40B4-BE49-F238E27FC236}">
                <a16:creationId xmlns:a16="http://schemas.microsoft.com/office/drawing/2014/main" id="{A2BB8E0D-86C7-BA41-9C99-3C9660D751EC}"/>
              </a:ext>
            </a:extLst>
          </p:cNvPr>
          <p:cNvCxnSpPr/>
          <p:nvPr/>
        </p:nvCxnSpPr>
        <p:spPr>
          <a:xfrm>
            <a:off x="9655958" y="5869909"/>
            <a:ext cx="1807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5">
            <a:extLst>
              <a:ext uri="{FF2B5EF4-FFF2-40B4-BE49-F238E27FC236}">
                <a16:creationId xmlns:a16="http://schemas.microsoft.com/office/drawing/2014/main" id="{D7BDD30F-0695-8F46-90B5-231C12A36291}"/>
              </a:ext>
            </a:extLst>
          </p:cNvPr>
          <p:cNvSpPr txBox="1"/>
          <p:nvPr/>
        </p:nvSpPr>
        <p:spPr>
          <a:xfrm>
            <a:off x="9895639" y="5944051"/>
            <a:ext cx="1191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CSA (Local) </a:t>
            </a:r>
          </a:p>
        </p:txBody>
      </p:sp>
      <p:cxnSp>
        <p:nvCxnSpPr>
          <p:cNvPr id="16" name="Straight Connector 16">
            <a:extLst>
              <a:ext uri="{FF2B5EF4-FFF2-40B4-BE49-F238E27FC236}">
                <a16:creationId xmlns:a16="http://schemas.microsoft.com/office/drawing/2014/main" id="{81D6C0BD-A75F-BB48-8BDA-CAA7D5B09B3C}"/>
              </a:ext>
            </a:extLst>
          </p:cNvPr>
          <p:cNvCxnSpPr/>
          <p:nvPr/>
        </p:nvCxnSpPr>
        <p:spPr>
          <a:xfrm>
            <a:off x="9509760" y="5303520"/>
            <a:ext cx="0" cy="10318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7">
            <a:extLst>
              <a:ext uri="{FF2B5EF4-FFF2-40B4-BE49-F238E27FC236}">
                <a16:creationId xmlns:a16="http://schemas.microsoft.com/office/drawing/2014/main" id="{20825740-E5A0-8049-A0B0-AE16271B4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47" y="5226115"/>
            <a:ext cx="769517" cy="571777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927238EC-C81B-9845-9A78-EE836898F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84" y="5211869"/>
            <a:ext cx="769517" cy="571777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05114B2D-56B8-2749-AC5F-4DC8C002D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265" y="5234692"/>
            <a:ext cx="769517" cy="571777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FE632B63-C13B-E542-B905-9CC837D4CA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08" y="5332180"/>
            <a:ext cx="632883" cy="474662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00301728-D872-EE4D-9C25-81A0AF850B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06" y="5344199"/>
            <a:ext cx="632883" cy="474662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F5C00865-65FD-E048-8200-7FE6B3759D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556" y="5385460"/>
            <a:ext cx="632883" cy="474662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F3050117-0C21-134B-B12E-D90A410861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786" y="5380567"/>
            <a:ext cx="632883" cy="474662"/>
          </a:xfrm>
          <a:prstGeom prst="rect">
            <a:avLst/>
          </a:prstGeom>
        </p:spPr>
      </p:pic>
      <p:pic>
        <p:nvPicPr>
          <p:cNvPr id="24" name="Picture 24">
            <a:extLst>
              <a:ext uri="{FF2B5EF4-FFF2-40B4-BE49-F238E27FC236}">
                <a16:creationId xmlns:a16="http://schemas.microsoft.com/office/drawing/2014/main" id="{83ABDD66-6EA4-624A-AC90-0E0B05F60C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92" y="5034964"/>
            <a:ext cx="1657330" cy="773421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099A7BB9-7847-9A4E-A54D-A05E0D4C19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403" y="5328945"/>
            <a:ext cx="657028" cy="491197"/>
          </a:xfrm>
          <a:prstGeom prst="rect">
            <a:avLst/>
          </a:prstGeom>
        </p:spPr>
      </p:pic>
      <p:sp>
        <p:nvSpPr>
          <p:cNvPr id="26" name="Rounded Rectangle 26">
            <a:extLst>
              <a:ext uri="{FF2B5EF4-FFF2-40B4-BE49-F238E27FC236}">
                <a16:creationId xmlns:a16="http://schemas.microsoft.com/office/drawing/2014/main" id="{8B35B88F-49BF-7D40-B121-68792DFBD508}"/>
              </a:ext>
            </a:extLst>
          </p:cNvPr>
          <p:cNvSpPr/>
          <p:nvPr/>
        </p:nvSpPr>
        <p:spPr>
          <a:xfrm>
            <a:off x="1267325" y="3563342"/>
            <a:ext cx="1610686" cy="13519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BioLIMS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(With EHR Module)</a:t>
            </a:r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86E7456D-65BC-2E48-953B-4DF0E039127C}"/>
              </a:ext>
            </a:extLst>
          </p:cNvPr>
          <p:cNvSpPr/>
          <p:nvPr/>
        </p:nvSpPr>
        <p:spPr>
          <a:xfrm>
            <a:off x="4943102" y="4319699"/>
            <a:ext cx="2512775" cy="5956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LIMS Extension</a:t>
            </a:r>
          </a:p>
        </p:txBody>
      </p:sp>
      <p:cxnSp>
        <p:nvCxnSpPr>
          <p:cNvPr id="28" name="Straight Arrow Connector 28">
            <a:extLst>
              <a:ext uri="{FF2B5EF4-FFF2-40B4-BE49-F238E27FC236}">
                <a16:creationId xmlns:a16="http://schemas.microsoft.com/office/drawing/2014/main" id="{6B87D521-574B-9D4B-9C83-6F626B5A8466}"/>
              </a:ext>
            </a:extLst>
          </p:cNvPr>
          <p:cNvCxnSpPr/>
          <p:nvPr/>
        </p:nvCxnSpPr>
        <p:spPr>
          <a:xfrm>
            <a:off x="310980" y="3788197"/>
            <a:ext cx="95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9">
            <a:extLst>
              <a:ext uri="{FF2B5EF4-FFF2-40B4-BE49-F238E27FC236}">
                <a16:creationId xmlns:a16="http://schemas.microsoft.com/office/drawing/2014/main" id="{415A1F0E-A8BC-F846-A8C5-7759CA83C2CE}"/>
              </a:ext>
            </a:extLst>
          </p:cNvPr>
          <p:cNvCxnSpPr/>
          <p:nvPr/>
        </p:nvCxnSpPr>
        <p:spPr>
          <a:xfrm>
            <a:off x="302591" y="4610518"/>
            <a:ext cx="95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30">
            <a:extLst>
              <a:ext uri="{FF2B5EF4-FFF2-40B4-BE49-F238E27FC236}">
                <a16:creationId xmlns:a16="http://schemas.microsoft.com/office/drawing/2014/main" id="{4DD31C4F-3FF1-F14B-A801-DC915ADC626C}"/>
              </a:ext>
            </a:extLst>
          </p:cNvPr>
          <p:cNvSpPr txBox="1"/>
          <p:nvPr/>
        </p:nvSpPr>
        <p:spPr>
          <a:xfrm>
            <a:off x="367509" y="3534281"/>
            <a:ext cx="7761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Phenotype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80028FA7-0A5D-554F-BECC-DFFD994BAE2E}"/>
              </a:ext>
            </a:extLst>
          </p:cNvPr>
          <p:cNvSpPr txBox="1"/>
          <p:nvPr/>
        </p:nvSpPr>
        <p:spPr>
          <a:xfrm>
            <a:off x="367509" y="4319699"/>
            <a:ext cx="8338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Sample Info</a:t>
            </a:r>
          </a:p>
        </p:txBody>
      </p:sp>
      <p:cxnSp>
        <p:nvCxnSpPr>
          <p:cNvPr id="32" name="Straight Arrow Connector 32">
            <a:extLst>
              <a:ext uri="{FF2B5EF4-FFF2-40B4-BE49-F238E27FC236}">
                <a16:creationId xmlns:a16="http://schemas.microsoft.com/office/drawing/2014/main" id="{B78C7C8B-9A3D-0A41-BB34-855C2D9C8402}"/>
              </a:ext>
            </a:extLst>
          </p:cNvPr>
          <p:cNvCxnSpPr/>
          <p:nvPr/>
        </p:nvCxnSpPr>
        <p:spPr>
          <a:xfrm>
            <a:off x="2878011" y="4775335"/>
            <a:ext cx="206509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3">
            <a:extLst>
              <a:ext uri="{FF2B5EF4-FFF2-40B4-BE49-F238E27FC236}">
                <a16:creationId xmlns:a16="http://schemas.microsoft.com/office/drawing/2014/main" id="{5ED6B755-DF9E-8643-9AF3-27995D6905A8}"/>
              </a:ext>
            </a:extLst>
          </p:cNvPr>
          <p:cNvCxnSpPr/>
          <p:nvPr/>
        </p:nvCxnSpPr>
        <p:spPr>
          <a:xfrm flipV="1">
            <a:off x="302591" y="3340979"/>
            <a:ext cx="10761628" cy="2584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4">
            <a:extLst>
              <a:ext uri="{FF2B5EF4-FFF2-40B4-BE49-F238E27FC236}">
                <a16:creationId xmlns:a16="http://schemas.microsoft.com/office/drawing/2014/main" id="{CB670703-6B8A-4B49-9442-C04E94677793}"/>
              </a:ext>
            </a:extLst>
          </p:cNvPr>
          <p:cNvSpPr txBox="1"/>
          <p:nvPr/>
        </p:nvSpPr>
        <p:spPr>
          <a:xfrm>
            <a:off x="9847892" y="3392497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</a:t>
            </a:r>
          </a:p>
        </p:txBody>
      </p:sp>
      <p:cxnSp>
        <p:nvCxnSpPr>
          <p:cNvPr id="35" name="Straight Connector 35">
            <a:extLst>
              <a:ext uri="{FF2B5EF4-FFF2-40B4-BE49-F238E27FC236}">
                <a16:creationId xmlns:a16="http://schemas.microsoft.com/office/drawing/2014/main" id="{BBD40E5A-79F4-6145-8A15-996959987E16}"/>
              </a:ext>
            </a:extLst>
          </p:cNvPr>
          <p:cNvCxnSpPr/>
          <p:nvPr/>
        </p:nvCxnSpPr>
        <p:spPr>
          <a:xfrm flipV="1">
            <a:off x="302591" y="2333725"/>
            <a:ext cx="10761628" cy="25840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5C54D67B-5F47-8B45-BF9F-5F8EF621FCCA}"/>
              </a:ext>
            </a:extLst>
          </p:cNvPr>
          <p:cNvSpPr txBox="1"/>
          <p:nvPr/>
        </p:nvSpPr>
        <p:spPr>
          <a:xfrm>
            <a:off x="9496422" y="2344649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Products Support</a:t>
            </a:r>
          </a:p>
        </p:txBody>
      </p:sp>
      <p:sp>
        <p:nvSpPr>
          <p:cNvPr id="37" name="Rounded Rectangle 38">
            <a:extLst>
              <a:ext uri="{FF2B5EF4-FFF2-40B4-BE49-F238E27FC236}">
                <a16:creationId xmlns:a16="http://schemas.microsoft.com/office/drawing/2014/main" id="{D0AB7F7E-6032-CB4E-959C-2FE9319A7B90}"/>
              </a:ext>
            </a:extLst>
          </p:cNvPr>
          <p:cNvSpPr/>
          <p:nvPr/>
        </p:nvSpPr>
        <p:spPr>
          <a:xfrm>
            <a:off x="3129933" y="1328091"/>
            <a:ext cx="1646492" cy="5956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FamilyCODE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Wechat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&amp; Web</a:t>
            </a:r>
          </a:p>
        </p:txBody>
      </p:sp>
      <p:cxnSp>
        <p:nvCxnSpPr>
          <p:cNvPr id="38" name="Straight Arrow Connector 39">
            <a:extLst>
              <a:ext uri="{FF2B5EF4-FFF2-40B4-BE49-F238E27FC236}">
                <a16:creationId xmlns:a16="http://schemas.microsoft.com/office/drawing/2014/main" id="{F197529F-B1B3-0D48-A4E9-64532F1910A5}"/>
              </a:ext>
            </a:extLst>
          </p:cNvPr>
          <p:cNvCxnSpPr/>
          <p:nvPr/>
        </p:nvCxnSpPr>
        <p:spPr>
          <a:xfrm flipV="1">
            <a:off x="4168827" y="4964534"/>
            <a:ext cx="649435" cy="44740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40">
            <a:extLst>
              <a:ext uri="{FF2B5EF4-FFF2-40B4-BE49-F238E27FC236}">
                <a16:creationId xmlns:a16="http://schemas.microsoft.com/office/drawing/2014/main" id="{999E27A6-89A3-4E4D-98BB-91C5868BA0E4}"/>
              </a:ext>
            </a:extLst>
          </p:cNvPr>
          <p:cNvCxnSpPr/>
          <p:nvPr/>
        </p:nvCxnSpPr>
        <p:spPr>
          <a:xfrm flipH="1" flipV="1">
            <a:off x="7591090" y="4775335"/>
            <a:ext cx="667085" cy="31299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1">
            <a:extLst>
              <a:ext uri="{FF2B5EF4-FFF2-40B4-BE49-F238E27FC236}">
                <a16:creationId xmlns:a16="http://schemas.microsoft.com/office/drawing/2014/main" id="{766FC520-DAF7-6644-AB61-36199EC432BE}"/>
              </a:ext>
            </a:extLst>
          </p:cNvPr>
          <p:cNvCxnSpPr/>
          <p:nvPr/>
        </p:nvCxnSpPr>
        <p:spPr>
          <a:xfrm flipV="1">
            <a:off x="2072668" y="4915317"/>
            <a:ext cx="0" cy="37087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Up Arrow 42">
            <a:extLst>
              <a:ext uri="{FF2B5EF4-FFF2-40B4-BE49-F238E27FC236}">
                <a16:creationId xmlns:a16="http://schemas.microsoft.com/office/drawing/2014/main" id="{B4E3C00C-7856-1A49-ADAE-4D4585EC3850}"/>
              </a:ext>
            </a:extLst>
          </p:cNvPr>
          <p:cNvSpPr/>
          <p:nvPr/>
        </p:nvSpPr>
        <p:spPr>
          <a:xfrm>
            <a:off x="5648390" y="2219259"/>
            <a:ext cx="255233" cy="221426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3">
            <a:extLst>
              <a:ext uri="{FF2B5EF4-FFF2-40B4-BE49-F238E27FC236}">
                <a16:creationId xmlns:a16="http://schemas.microsoft.com/office/drawing/2014/main" id="{DC278F09-1796-414D-8C08-2C8BCF31F94A}"/>
              </a:ext>
            </a:extLst>
          </p:cNvPr>
          <p:cNvSpPr/>
          <p:nvPr/>
        </p:nvSpPr>
        <p:spPr>
          <a:xfrm>
            <a:off x="4390817" y="2571654"/>
            <a:ext cx="3394383" cy="5956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NextCODE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Reporting System</a:t>
            </a:r>
          </a:p>
        </p:txBody>
      </p:sp>
      <p:cxnSp>
        <p:nvCxnSpPr>
          <p:cNvPr id="43" name="Straight Arrow Connector 44">
            <a:extLst>
              <a:ext uri="{FF2B5EF4-FFF2-40B4-BE49-F238E27FC236}">
                <a16:creationId xmlns:a16="http://schemas.microsoft.com/office/drawing/2014/main" id="{0D621BF3-02C5-CE48-AA18-2B2596F7B9D4}"/>
              </a:ext>
            </a:extLst>
          </p:cNvPr>
          <p:cNvCxnSpPr/>
          <p:nvPr/>
        </p:nvCxnSpPr>
        <p:spPr>
          <a:xfrm flipV="1">
            <a:off x="2878011" y="3167272"/>
            <a:ext cx="3209998" cy="107205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5">
            <a:extLst>
              <a:ext uri="{FF2B5EF4-FFF2-40B4-BE49-F238E27FC236}">
                <a16:creationId xmlns:a16="http://schemas.microsoft.com/office/drawing/2014/main" id="{D3941750-4304-0043-B6CA-52603E3B50B8}"/>
              </a:ext>
            </a:extLst>
          </p:cNvPr>
          <p:cNvSpPr/>
          <p:nvPr/>
        </p:nvSpPr>
        <p:spPr>
          <a:xfrm>
            <a:off x="5218662" y="1335126"/>
            <a:ext cx="1265338" cy="5956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Partners</a:t>
            </a:r>
          </a:p>
        </p:txBody>
      </p:sp>
      <p:cxnSp>
        <p:nvCxnSpPr>
          <p:cNvPr id="45" name="Elbow Connector 46">
            <a:extLst>
              <a:ext uri="{FF2B5EF4-FFF2-40B4-BE49-F238E27FC236}">
                <a16:creationId xmlns:a16="http://schemas.microsoft.com/office/drawing/2014/main" id="{3D1BD95D-B27D-EB4A-A742-519DE2193785}"/>
              </a:ext>
            </a:extLst>
          </p:cNvPr>
          <p:cNvCxnSpPr/>
          <p:nvPr/>
        </p:nvCxnSpPr>
        <p:spPr>
          <a:xfrm rot="10800000" flipV="1">
            <a:off x="2068473" y="1625900"/>
            <a:ext cx="1061460" cy="1920768"/>
          </a:xfrm>
          <a:prstGeom prst="bentConnector2">
            <a:avLst/>
          </a:prstGeom>
          <a:ln w="254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7">
            <a:extLst>
              <a:ext uri="{FF2B5EF4-FFF2-40B4-BE49-F238E27FC236}">
                <a16:creationId xmlns:a16="http://schemas.microsoft.com/office/drawing/2014/main" id="{D41B7BC5-BFF3-0941-8167-08829FC5F6E5}"/>
              </a:ext>
            </a:extLst>
          </p:cNvPr>
          <p:cNvCxnSpPr/>
          <p:nvPr/>
        </p:nvCxnSpPr>
        <p:spPr>
          <a:xfrm>
            <a:off x="2878011" y="4475364"/>
            <a:ext cx="2065091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8">
            <a:extLst>
              <a:ext uri="{FF2B5EF4-FFF2-40B4-BE49-F238E27FC236}">
                <a16:creationId xmlns:a16="http://schemas.microsoft.com/office/drawing/2014/main" id="{CCEE5184-88F0-F34C-AC31-2931D5EFAB3B}"/>
              </a:ext>
            </a:extLst>
          </p:cNvPr>
          <p:cNvSpPr txBox="1"/>
          <p:nvPr/>
        </p:nvSpPr>
        <p:spPr>
          <a:xfrm>
            <a:off x="9329283" y="143001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Systems</a:t>
            </a:r>
          </a:p>
        </p:txBody>
      </p:sp>
    </p:spTree>
    <p:extLst>
      <p:ext uri="{BB962C8B-B14F-4D97-AF65-F5344CB8AC3E}">
        <p14:creationId xmlns:p14="http://schemas.microsoft.com/office/powerpoint/2010/main" val="340087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5AFCD9F2-2EE7-DE4C-AD29-9ED0B2EC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2561" y="6005513"/>
            <a:ext cx="2687638" cy="346075"/>
          </a:xfrm>
        </p:spPr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16EA53-E07A-7C44-A8D0-FB1A69CF96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Hans" dirty="0"/>
              <a:t>Team Basic Introduction--Lifecycle</a:t>
            </a:r>
            <a:endParaRPr kumimoji="1" lang="zh-CN" altLang="en-US" dirty="0"/>
          </a:p>
        </p:txBody>
      </p: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96B399B6-FA4C-634C-972A-75C9F6CA8668}"/>
              </a:ext>
            </a:extLst>
          </p:cNvPr>
          <p:cNvGrpSpPr/>
          <p:nvPr/>
        </p:nvGrpSpPr>
        <p:grpSpPr>
          <a:xfrm>
            <a:off x="1800597" y="1544206"/>
            <a:ext cx="8165205" cy="4966429"/>
            <a:chOff x="611560" y="1544206"/>
            <a:chExt cx="8165205" cy="4966429"/>
          </a:xfrm>
        </p:grpSpPr>
        <p:sp>
          <p:nvSpPr>
            <p:cNvPr id="150" name="Freeform 11">
              <a:extLst>
                <a:ext uri="{FF2B5EF4-FFF2-40B4-BE49-F238E27FC236}">
                  <a16:creationId xmlns:a16="http://schemas.microsoft.com/office/drawing/2014/main" id="{D1FD6CB8-3F19-834C-B21C-7C870F8F2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3464" y="2831343"/>
              <a:ext cx="1737114" cy="1736021"/>
            </a:xfrm>
            <a:prstGeom prst="ellipse">
              <a:avLst/>
            </a:prstGeom>
            <a:solidFill>
              <a:srgbClr val="F0F0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A4730C06-F77D-F845-834B-8083405B77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2534" y="2985744"/>
              <a:ext cx="1453800" cy="1452885"/>
            </a:xfrm>
            <a:prstGeom prst="ellipse">
              <a:avLst/>
            </a:prstGeom>
            <a:solidFill>
              <a:srgbClr val="E4E4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506970F9-FED5-9D40-B587-CD0D64B6F8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3920" y="3111622"/>
              <a:ext cx="1176203" cy="117546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Freeform 9">
              <a:extLst>
                <a:ext uri="{FF2B5EF4-FFF2-40B4-BE49-F238E27FC236}">
                  <a16:creationId xmlns:a16="http://schemas.microsoft.com/office/drawing/2014/main" id="{76BBD0A9-E4B3-9347-8125-B4AE6B9E67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9543" y="3237166"/>
              <a:ext cx="924958" cy="924375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  <a:ln w="114300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Oval 29">
              <a:extLst>
                <a:ext uri="{FF2B5EF4-FFF2-40B4-BE49-F238E27FC236}">
                  <a16:creationId xmlns:a16="http://schemas.microsoft.com/office/drawing/2014/main" id="{0B41060E-6B5C-C140-A4BA-4B532ECF7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992" y="4957881"/>
              <a:ext cx="1469378" cy="626014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55" name="Oval 29">
              <a:extLst>
                <a:ext uri="{FF2B5EF4-FFF2-40B4-BE49-F238E27FC236}">
                  <a16:creationId xmlns:a16="http://schemas.microsoft.com/office/drawing/2014/main" id="{CA7506B5-2C65-D442-9832-B522407C1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887" y="4957881"/>
              <a:ext cx="1469378" cy="626014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56" name="Oval 29">
              <a:extLst>
                <a:ext uri="{FF2B5EF4-FFF2-40B4-BE49-F238E27FC236}">
                  <a16:creationId xmlns:a16="http://schemas.microsoft.com/office/drawing/2014/main" id="{B85AEAC3-F4AD-884E-BEC3-AA1DFE74F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44" y="4869160"/>
              <a:ext cx="3852862" cy="1641475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57" name="타원 18">
              <a:extLst>
                <a:ext uri="{FF2B5EF4-FFF2-40B4-BE49-F238E27FC236}">
                  <a16:creationId xmlns:a16="http://schemas.microsoft.com/office/drawing/2014/main" id="{405DA531-D6CD-DB4B-9EFD-754BF082A1DC}"/>
                </a:ext>
              </a:extLst>
            </p:cNvPr>
            <p:cNvSpPr/>
            <p:nvPr/>
          </p:nvSpPr>
          <p:spPr>
            <a:xfrm>
              <a:off x="4085562" y="1546591"/>
              <a:ext cx="948779" cy="948777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8" name="그룹 60">
              <a:extLst>
                <a:ext uri="{FF2B5EF4-FFF2-40B4-BE49-F238E27FC236}">
                  <a16:creationId xmlns:a16="http://schemas.microsoft.com/office/drawing/2014/main" id="{8C11E41A-9422-7B4C-B862-CE2BC6846AD2}"/>
                </a:ext>
              </a:extLst>
            </p:cNvPr>
            <p:cNvGrpSpPr/>
            <p:nvPr/>
          </p:nvGrpSpPr>
          <p:grpSpPr>
            <a:xfrm>
              <a:off x="4048662" y="1544206"/>
              <a:ext cx="1046676" cy="948777"/>
              <a:chOff x="5075123" y="3442121"/>
              <a:chExt cx="2481953" cy="2249809"/>
            </a:xfrm>
          </p:grpSpPr>
          <p:sp>
            <p:nvSpPr>
              <p:cNvPr id="159" name="타원 20">
                <a:extLst>
                  <a:ext uri="{FF2B5EF4-FFF2-40B4-BE49-F238E27FC236}">
                    <a16:creationId xmlns:a16="http://schemas.microsoft.com/office/drawing/2014/main" id="{1E350D50-41A5-8D47-9426-77688C7A1035}"/>
                  </a:ext>
                </a:extLst>
              </p:cNvPr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0" name="Oval 26">
                <a:extLst>
                  <a:ext uri="{FF2B5EF4-FFF2-40B4-BE49-F238E27FC236}">
                    <a16:creationId xmlns:a16="http://schemas.microsoft.com/office/drawing/2014/main" id="{B52037B7-D352-AF4F-BB8A-CBDBCDB5106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1" name="Oval 28">
                <a:extLst>
                  <a:ext uri="{FF2B5EF4-FFF2-40B4-BE49-F238E27FC236}">
                    <a16:creationId xmlns:a16="http://schemas.microsoft.com/office/drawing/2014/main" id="{67E44B8F-81DD-2E48-93CA-4BD7331F6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ko-KR" altLang="en-US"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162" name="자유형 23">
                <a:extLst>
                  <a:ext uri="{FF2B5EF4-FFF2-40B4-BE49-F238E27FC236}">
                    <a16:creationId xmlns:a16="http://schemas.microsoft.com/office/drawing/2014/main" id="{A5D76682-FCCB-0C47-9729-B1F6B3E1905C}"/>
                  </a:ext>
                </a:extLst>
              </p:cNvPr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3" name="자유형 24">
                <a:extLst>
                  <a:ext uri="{FF2B5EF4-FFF2-40B4-BE49-F238E27FC236}">
                    <a16:creationId xmlns:a16="http://schemas.microsoft.com/office/drawing/2014/main" id="{08CD9E47-B2DB-6947-9B38-CCCE7AFF8130}"/>
                  </a:ext>
                </a:extLst>
              </p:cNvPr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" name="Oval 26">
                <a:extLst>
                  <a:ext uri="{FF2B5EF4-FFF2-40B4-BE49-F238E27FC236}">
                    <a16:creationId xmlns:a16="http://schemas.microsoft.com/office/drawing/2014/main" id="{C96C6D00-FFB3-EC49-865E-2DE20996106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65" name="타원 28">
              <a:extLst>
                <a:ext uri="{FF2B5EF4-FFF2-40B4-BE49-F238E27FC236}">
                  <a16:creationId xmlns:a16="http://schemas.microsoft.com/office/drawing/2014/main" id="{1CE704AF-90B8-2D43-A0EC-E1BB64222BA4}"/>
                </a:ext>
              </a:extLst>
            </p:cNvPr>
            <p:cNvSpPr/>
            <p:nvPr/>
          </p:nvSpPr>
          <p:spPr>
            <a:xfrm>
              <a:off x="5733358" y="2743784"/>
              <a:ext cx="948779" cy="948777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6" name="그룹 60">
              <a:extLst>
                <a:ext uri="{FF2B5EF4-FFF2-40B4-BE49-F238E27FC236}">
                  <a16:creationId xmlns:a16="http://schemas.microsoft.com/office/drawing/2014/main" id="{A8E7D42D-67A6-0A4A-9DE8-6C06F9026ABC}"/>
                </a:ext>
              </a:extLst>
            </p:cNvPr>
            <p:cNvGrpSpPr/>
            <p:nvPr/>
          </p:nvGrpSpPr>
          <p:grpSpPr>
            <a:xfrm>
              <a:off x="5696455" y="2741399"/>
              <a:ext cx="1046674" cy="948777"/>
              <a:chOff x="5075123" y="3442121"/>
              <a:chExt cx="2481953" cy="2249809"/>
            </a:xfrm>
          </p:grpSpPr>
          <p:sp>
            <p:nvSpPr>
              <p:cNvPr id="167" name="타원 30">
                <a:extLst>
                  <a:ext uri="{FF2B5EF4-FFF2-40B4-BE49-F238E27FC236}">
                    <a16:creationId xmlns:a16="http://schemas.microsoft.com/office/drawing/2014/main" id="{E8F88C29-6930-F942-8173-6E4951F542F1}"/>
                  </a:ext>
                </a:extLst>
              </p:cNvPr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8" name="Oval 26">
                <a:extLst>
                  <a:ext uri="{FF2B5EF4-FFF2-40B4-BE49-F238E27FC236}">
                    <a16:creationId xmlns:a16="http://schemas.microsoft.com/office/drawing/2014/main" id="{799EA9CF-78EC-0E44-8374-EA715B0A38D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9" name="Oval 28">
                <a:extLst>
                  <a:ext uri="{FF2B5EF4-FFF2-40B4-BE49-F238E27FC236}">
                    <a16:creationId xmlns:a16="http://schemas.microsoft.com/office/drawing/2014/main" id="{90B0A5D6-676B-1B4A-BC9B-2C4A9F4AE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ko-KR" altLang="en-US"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170" name="자유형 33">
                <a:extLst>
                  <a:ext uri="{FF2B5EF4-FFF2-40B4-BE49-F238E27FC236}">
                    <a16:creationId xmlns:a16="http://schemas.microsoft.com/office/drawing/2014/main" id="{05E21D81-50D1-524E-A790-48CD96B7E0C5}"/>
                  </a:ext>
                </a:extLst>
              </p:cNvPr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" name="자유형 34">
                <a:extLst>
                  <a:ext uri="{FF2B5EF4-FFF2-40B4-BE49-F238E27FC236}">
                    <a16:creationId xmlns:a16="http://schemas.microsoft.com/office/drawing/2014/main" id="{C371C32F-39DE-314A-9CDB-206E4627595D}"/>
                  </a:ext>
                </a:extLst>
              </p:cNvPr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2" name="Oval 26">
                <a:extLst>
                  <a:ext uri="{FF2B5EF4-FFF2-40B4-BE49-F238E27FC236}">
                    <a16:creationId xmlns:a16="http://schemas.microsoft.com/office/drawing/2014/main" id="{4FEB2578-BB6B-FE41-B24D-3E3E04331B5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3" name="타원 37">
              <a:extLst>
                <a:ext uri="{FF2B5EF4-FFF2-40B4-BE49-F238E27FC236}">
                  <a16:creationId xmlns:a16="http://schemas.microsoft.com/office/drawing/2014/main" id="{EF36D3FB-3436-0844-91EB-FF16D7C05A9E}"/>
                </a:ext>
              </a:extLst>
            </p:cNvPr>
            <p:cNvSpPr/>
            <p:nvPr/>
          </p:nvSpPr>
          <p:spPr>
            <a:xfrm>
              <a:off x="5103956" y="4680884"/>
              <a:ext cx="948779" cy="948777"/>
            </a:xfrm>
            <a:prstGeom prst="ellipse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80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4" name="그룹 60">
              <a:extLst>
                <a:ext uri="{FF2B5EF4-FFF2-40B4-BE49-F238E27FC236}">
                  <a16:creationId xmlns:a16="http://schemas.microsoft.com/office/drawing/2014/main" id="{1983A904-4F3E-3A44-8683-5D9BDB0E3B96}"/>
                </a:ext>
              </a:extLst>
            </p:cNvPr>
            <p:cNvGrpSpPr/>
            <p:nvPr/>
          </p:nvGrpSpPr>
          <p:grpSpPr>
            <a:xfrm>
              <a:off x="5067050" y="4678499"/>
              <a:ext cx="1046673" cy="948777"/>
              <a:chOff x="5075123" y="3442121"/>
              <a:chExt cx="2481953" cy="2249809"/>
            </a:xfrm>
          </p:grpSpPr>
          <p:sp>
            <p:nvSpPr>
              <p:cNvPr id="175" name="타원 39">
                <a:extLst>
                  <a:ext uri="{FF2B5EF4-FFF2-40B4-BE49-F238E27FC236}">
                    <a16:creationId xmlns:a16="http://schemas.microsoft.com/office/drawing/2014/main" id="{37FD1F25-0EAE-034A-82E2-731CC803AA41}"/>
                  </a:ext>
                </a:extLst>
              </p:cNvPr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6" name="Oval 26">
                <a:extLst>
                  <a:ext uri="{FF2B5EF4-FFF2-40B4-BE49-F238E27FC236}">
                    <a16:creationId xmlns:a16="http://schemas.microsoft.com/office/drawing/2014/main" id="{7BB0C61D-057A-424C-ABA4-B80B2EEAB30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7" name="Oval 28">
                <a:extLst>
                  <a:ext uri="{FF2B5EF4-FFF2-40B4-BE49-F238E27FC236}">
                    <a16:creationId xmlns:a16="http://schemas.microsoft.com/office/drawing/2014/main" id="{9285090B-E8A2-FE44-B5B6-A32330749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ko-KR" altLang="en-US"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178" name="자유형 42">
                <a:extLst>
                  <a:ext uri="{FF2B5EF4-FFF2-40B4-BE49-F238E27FC236}">
                    <a16:creationId xmlns:a16="http://schemas.microsoft.com/office/drawing/2014/main" id="{9917005F-EDE6-0B47-8D4C-F06938956C51}"/>
                  </a:ext>
                </a:extLst>
              </p:cNvPr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9" name="자유형 43">
                <a:extLst>
                  <a:ext uri="{FF2B5EF4-FFF2-40B4-BE49-F238E27FC236}">
                    <a16:creationId xmlns:a16="http://schemas.microsoft.com/office/drawing/2014/main" id="{FBC097B8-3DDB-0A43-B9C0-3C22498412E7}"/>
                  </a:ext>
                </a:extLst>
              </p:cNvPr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0" name="Oval 26">
                <a:extLst>
                  <a:ext uri="{FF2B5EF4-FFF2-40B4-BE49-F238E27FC236}">
                    <a16:creationId xmlns:a16="http://schemas.microsoft.com/office/drawing/2014/main" id="{5E83F68B-36B0-1C4A-BF18-177D9CA8651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1" name="타원 46">
              <a:extLst>
                <a:ext uri="{FF2B5EF4-FFF2-40B4-BE49-F238E27FC236}">
                  <a16:creationId xmlns:a16="http://schemas.microsoft.com/office/drawing/2014/main" id="{B0347BE1-CA2C-5648-BEC8-89C4E3FA400E}"/>
                </a:ext>
              </a:extLst>
            </p:cNvPr>
            <p:cNvSpPr/>
            <p:nvPr/>
          </p:nvSpPr>
          <p:spPr>
            <a:xfrm>
              <a:off x="3067169" y="4680884"/>
              <a:ext cx="948779" cy="948777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2" name="그룹 60">
              <a:extLst>
                <a:ext uri="{FF2B5EF4-FFF2-40B4-BE49-F238E27FC236}">
                  <a16:creationId xmlns:a16="http://schemas.microsoft.com/office/drawing/2014/main" id="{2FEDCDAB-BB26-E545-8230-9845287366C0}"/>
                </a:ext>
              </a:extLst>
            </p:cNvPr>
            <p:cNvGrpSpPr/>
            <p:nvPr/>
          </p:nvGrpSpPr>
          <p:grpSpPr>
            <a:xfrm>
              <a:off x="3030258" y="4678499"/>
              <a:ext cx="1046671" cy="948777"/>
              <a:chOff x="5075123" y="3442121"/>
              <a:chExt cx="2481953" cy="2249809"/>
            </a:xfrm>
          </p:grpSpPr>
          <p:sp>
            <p:nvSpPr>
              <p:cNvPr id="183" name="타원 48">
                <a:extLst>
                  <a:ext uri="{FF2B5EF4-FFF2-40B4-BE49-F238E27FC236}">
                    <a16:creationId xmlns:a16="http://schemas.microsoft.com/office/drawing/2014/main" id="{0D4A198B-3B75-CC46-9227-AB19C21A64E6}"/>
                  </a:ext>
                </a:extLst>
              </p:cNvPr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" name="Oval 26">
                <a:extLst>
                  <a:ext uri="{FF2B5EF4-FFF2-40B4-BE49-F238E27FC236}">
                    <a16:creationId xmlns:a16="http://schemas.microsoft.com/office/drawing/2014/main" id="{7242C893-C72D-8849-9621-B76F4653AA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" name="Oval 28">
                <a:extLst>
                  <a:ext uri="{FF2B5EF4-FFF2-40B4-BE49-F238E27FC236}">
                    <a16:creationId xmlns:a16="http://schemas.microsoft.com/office/drawing/2014/main" id="{F2EC7A53-4B74-2047-ABE8-D3B19E48C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ko-KR" altLang="en-US"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186" name="자유형 51">
                <a:extLst>
                  <a:ext uri="{FF2B5EF4-FFF2-40B4-BE49-F238E27FC236}">
                    <a16:creationId xmlns:a16="http://schemas.microsoft.com/office/drawing/2014/main" id="{FC6CE3C7-B55E-3C45-B7BB-D9972C388827}"/>
                  </a:ext>
                </a:extLst>
              </p:cNvPr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7" name="자유형 53">
                <a:extLst>
                  <a:ext uri="{FF2B5EF4-FFF2-40B4-BE49-F238E27FC236}">
                    <a16:creationId xmlns:a16="http://schemas.microsoft.com/office/drawing/2014/main" id="{CD3EF066-697E-234A-98B8-C54B34051816}"/>
                  </a:ext>
                </a:extLst>
              </p:cNvPr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8" name="Oval 26">
                <a:extLst>
                  <a:ext uri="{FF2B5EF4-FFF2-40B4-BE49-F238E27FC236}">
                    <a16:creationId xmlns:a16="http://schemas.microsoft.com/office/drawing/2014/main" id="{32D5701A-89DE-B64D-B225-B3FE64AD86F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9" name="타원 56">
              <a:extLst>
                <a:ext uri="{FF2B5EF4-FFF2-40B4-BE49-F238E27FC236}">
                  <a16:creationId xmlns:a16="http://schemas.microsoft.com/office/drawing/2014/main" id="{42C990AA-8215-BD49-BF71-4A02349343E5}"/>
                </a:ext>
              </a:extLst>
            </p:cNvPr>
            <p:cNvSpPr/>
            <p:nvPr/>
          </p:nvSpPr>
          <p:spPr>
            <a:xfrm>
              <a:off x="2437767" y="2743784"/>
              <a:ext cx="948779" cy="948777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90" name="그룹 60">
              <a:extLst>
                <a:ext uri="{FF2B5EF4-FFF2-40B4-BE49-F238E27FC236}">
                  <a16:creationId xmlns:a16="http://schemas.microsoft.com/office/drawing/2014/main" id="{8507FAFF-DE30-0D42-9BA6-6FB547E7F443}"/>
                </a:ext>
              </a:extLst>
            </p:cNvPr>
            <p:cNvGrpSpPr/>
            <p:nvPr/>
          </p:nvGrpSpPr>
          <p:grpSpPr>
            <a:xfrm>
              <a:off x="2400851" y="2741399"/>
              <a:ext cx="1046670" cy="948777"/>
              <a:chOff x="5075123" y="3442121"/>
              <a:chExt cx="2481953" cy="2249809"/>
            </a:xfrm>
          </p:grpSpPr>
          <p:sp>
            <p:nvSpPr>
              <p:cNvPr id="191" name="타원 59">
                <a:extLst>
                  <a:ext uri="{FF2B5EF4-FFF2-40B4-BE49-F238E27FC236}">
                    <a16:creationId xmlns:a16="http://schemas.microsoft.com/office/drawing/2014/main" id="{83E9B655-0C46-304B-8CF8-2B05AAE40386}"/>
                  </a:ext>
                </a:extLst>
              </p:cNvPr>
              <p:cNvSpPr/>
              <p:nvPr/>
            </p:nvSpPr>
            <p:spPr>
              <a:xfrm>
                <a:off x="5159815" y="3442121"/>
                <a:ext cx="2249809" cy="224980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5000">
                    <a:schemeClr val="bg1">
                      <a:alpha val="0"/>
                    </a:schemeClr>
                  </a:gs>
                  <a:gs pos="74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2" name="Oval 26">
                <a:extLst>
                  <a:ext uri="{FF2B5EF4-FFF2-40B4-BE49-F238E27FC236}">
                    <a16:creationId xmlns:a16="http://schemas.microsoft.com/office/drawing/2014/main" id="{48E947CC-4B1B-7E47-B4FD-74F3C87867C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900000">
                <a:off x="5075123" y="3760891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3" name="Oval 28">
                <a:extLst>
                  <a:ext uri="{FF2B5EF4-FFF2-40B4-BE49-F238E27FC236}">
                    <a16:creationId xmlns:a16="http://schemas.microsoft.com/office/drawing/2014/main" id="{17DD06F5-34FC-E646-B076-95DB47197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386741" y="3670248"/>
                <a:ext cx="713227" cy="639276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65000"/>
                    </a:schemeClr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ko-KR" altLang="en-US">
                  <a:latin typeface="Arial" pitchFamily="34" charset="0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194" name="자유형 62">
                <a:extLst>
                  <a:ext uri="{FF2B5EF4-FFF2-40B4-BE49-F238E27FC236}">
                    <a16:creationId xmlns:a16="http://schemas.microsoft.com/office/drawing/2014/main" id="{F49B50B1-1856-6D4F-88EC-6D57A5253359}"/>
                  </a:ext>
                </a:extLst>
              </p:cNvPr>
              <p:cNvSpPr/>
              <p:nvPr/>
            </p:nvSpPr>
            <p:spPr>
              <a:xfrm rot="5398342">
                <a:off x="5955277" y="3558568"/>
                <a:ext cx="1424934" cy="1382488"/>
              </a:xfrm>
              <a:custGeom>
                <a:avLst/>
                <a:gdLst>
                  <a:gd name="connsiteX0" fmla="*/ 0 w 1800225"/>
                  <a:gd name="connsiteY0" fmla="*/ 1285875 h 1409700"/>
                  <a:gd name="connsiteX1" fmla="*/ 723900 w 1800225"/>
                  <a:gd name="connsiteY1" fmla="*/ 1409700 h 1409700"/>
                  <a:gd name="connsiteX2" fmla="*/ 1800225 w 1800225"/>
                  <a:gd name="connsiteY2" fmla="*/ 428625 h 1409700"/>
                  <a:gd name="connsiteX3" fmla="*/ 1323975 w 1800225"/>
                  <a:gd name="connsiteY3" fmla="*/ 0 h 1409700"/>
                  <a:gd name="connsiteX4" fmla="*/ 342900 w 1800225"/>
                  <a:gd name="connsiteY4" fmla="*/ 419100 h 1409700"/>
                  <a:gd name="connsiteX5" fmla="*/ 0 w 1800225"/>
                  <a:gd name="connsiteY5" fmla="*/ 1285875 h 1409700"/>
                  <a:gd name="connsiteX0" fmla="*/ 63500 w 1863725"/>
                  <a:gd name="connsiteY0" fmla="*/ 1287462 h 1411287"/>
                  <a:gd name="connsiteX1" fmla="*/ 787400 w 1863725"/>
                  <a:gd name="connsiteY1" fmla="*/ 1411287 h 1411287"/>
                  <a:gd name="connsiteX2" fmla="*/ 1863725 w 1863725"/>
                  <a:gd name="connsiteY2" fmla="*/ 430212 h 1411287"/>
                  <a:gd name="connsiteX3" fmla="*/ 1387475 w 1863725"/>
                  <a:gd name="connsiteY3" fmla="*/ 1587 h 1411287"/>
                  <a:gd name="connsiteX4" fmla="*/ 406400 w 1863725"/>
                  <a:gd name="connsiteY4" fmla="*/ 420687 h 1411287"/>
                  <a:gd name="connsiteX5" fmla="*/ 63500 w 1863725"/>
                  <a:gd name="connsiteY5" fmla="*/ 1287462 h 1411287"/>
                  <a:gd name="connsiteX0" fmla="*/ 63500 w 1963738"/>
                  <a:gd name="connsiteY0" fmla="*/ 1287462 h 1411287"/>
                  <a:gd name="connsiteX1" fmla="*/ 787400 w 1963738"/>
                  <a:gd name="connsiteY1" fmla="*/ 1411287 h 1411287"/>
                  <a:gd name="connsiteX2" fmla="*/ 1863725 w 1963738"/>
                  <a:gd name="connsiteY2" fmla="*/ 430212 h 1411287"/>
                  <a:gd name="connsiteX3" fmla="*/ 1387475 w 1963738"/>
                  <a:gd name="connsiteY3" fmla="*/ 1587 h 1411287"/>
                  <a:gd name="connsiteX4" fmla="*/ 406400 w 1963738"/>
                  <a:gd name="connsiteY4" fmla="*/ 420687 h 1411287"/>
                  <a:gd name="connsiteX5" fmla="*/ 63500 w 1963738"/>
                  <a:gd name="connsiteY5" fmla="*/ 1287462 h 1411287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63500 w 1963738"/>
                  <a:gd name="connsiteY0" fmla="*/ 1287462 h 1554162"/>
                  <a:gd name="connsiteX1" fmla="*/ 787400 w 1963738"/>
                  <a:gd name="connsiteY1" fmla="*/ 1411287 h 1554162"/>
                  <a:gd name="connsiteX2" fmla="*/ 1863725 w 1963738"/>
                  <a:gd name="connsiteY2" fmla="*/ 430212 h 1554162"/>
                  <a:gd name="connsiteX3" fmla="*/ 1387475 w 1963738"/>
                  <a:gd name="connsiteY3" fmla="*/ 1587 h 1554162"/>
                  <a:gd name="connsiteX4" fmla="*/ 406400 w 1963738"/>
                  <a:gd name="connsiteY4" fmla="*/ 420687 h 1554162"/>
                  <a:gd name="connsiteX5" fmla="*/ 63500 w 1963738"/>
                  <a:gd name="connsiteY5" fmla="*/ 1287462 h 1554162"/>
                  <a:gd name="connsiteX0" fmla="*/ 41717 w 1963737"/>
                  <a:gd name="connsiteY0" fmla="*/ 1287462 h 1689794"/>
                  <a:gd name="connsiteX1" fmla="*/ 634920 w 1963737"/>
                  <a:gd name="connsiteY1" fmla="*/ 1546919 h 1689794"/>
                  <a:gd name="connsiteX2" fmla="*/ 1841942 w 1963737"/>
                  <a:gd name="connsiteY2" fmla="*/ 430212 h 1689794"/>
                  <a:gd name="connsiteX3" fmla="*/ 1365692 w 1963737"/>
                  <a:gd name="connsiteY3" fmla="*/ 1587 h 1689794"/>
                  <a:gd name="connsiteX4" fmla="*/ 384617 w 1963737"/>
                  <a:gd name="connsiteY4" fmla="*/ 420687 h 1689794"/>
                  <a:gd name="connsiteX5" fmla="*/ 41717 w 1963737"/>
                  <a:gd name="connsiteY5" fmla="*/ 1287462 h 1689794"/>
                  <a:gd name="connsiteX0" fmla="*/ 41717 w 1860992"/>
                  <a:gd name="connsiteY0" fmla="*/ 1287462 h 1689794"/>
                  <a:gd name="connsiteX1" fmla="*/ 634920 w 1860992"/>
                  <a:gd name="connsiteY1" fmla="*/ 1546919 h 1689794"/>
                  <a:gd name="connsiteX2" fmla="*/ 1479991 w 1860992"/>
                  <a:gd name="connsiteY2" fmla="*/ 896937 h 1689794"/>
                  <a:gd name="connsiteX3" fmla="*/ 1841942 w 1860992"/>
                  <a:gd name="connsiteY3" fmla="*/ 430212 h 1689794"/>
                  <a:gd name="connsiteX4" fmla="*/ 1365692 w 1860992"/>
                  <a:gd name="connsiteY4" fmla="*/ 1587 h 1689794"/>
                  <a:gd name="connsiteX5" fmla="*/ 384617 w 1860992"/>
                  <a:gd name="connsiteY5" fmla="*/ 420687 h 1689794"/>
                  <a:gd name="connsiteX6" fmla="*/ 41717 w 1860992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43724"/>
                  <a:gd name="connsiteY0" fmla="*/ 1287462 h 1689794"/>
                  <a:gd name="connsiteX1" fmla="*/ 634920 w 1843724"/>
                  <a:gd name="connsiteY1" fmla="*/ 1546919 h 1689794"/>
                  <a:gd name="connsiteX2" fmla="*/ 1355000 w 1843724"/>
                  <a:gd name="connsiteY2" fmla="*/ 466799 h 1689794"/>
                  <a:gd name="connsiteX3" fmla="*/ 1841942 w 1843724"/>
                  <a:gd name="connsiteY3" fmla="*/ 430212 h 1689794"/>
                  <a:gd name="connsiteX4" fmla="*/ 1365692 w 1843724"/>
                  <a:gd name="connsiteY4" fmla="*/ 1587 h 1689794"/>
                  <a:gd name="connsiteX5" fmla="*/ 384617 w 1843724"/>
                  <a:gd name="connsiteY5" fmla="*/ 420687 h 1689794"/>
                  <a:gd name="connsiteX6" fmla="*/ 41717 w 1843724"/>
                  <a:gd name="connsiteY6" fmla="*/ 1287462 h 1689794"/>
                  <a:gd name="connsiteX0" fmla="*/ 41717 w 1855725"/>
                  <a:gd name="connsiteY0" fmla="*/ 1287462 h 1689794"/>
                  <a:gd name="connsiteX1" fmla="*/ 634920 w 1855725"/>
                  <a:gd name="connsiteY1" fmla="*/ 1546919 h 1689794"/>
                  <a:gd name="connsiteX2" fmla="*/ 1282992 w 1855725"/>
                  <a:gd name="connsiteY2" fmla="*/ 322783 h 1689794"/>
                  <a:gd name="connsiteX3" fmla="*/ 1841942 w 1855725"/>
                  <a:gd name="connsiteY3" fmla="*/ 430212 h 1689794"/>
                  <a:gd name="connsiteX4" fmla="*/ 1365692 w 1855725"/>
                  <a:gd name="connsiteY4" fmla="*/ 1587 h 1689794"/>
                  <a:gd name="connsiteX5" fmla="*/ 384617 w 1855725"/>
                  <a:gd name="connsiteY5" fmla="*/ 420687 h 1689794"/>
                  <a:gd name="connsiteX6" fmla="*/ 41717 w 1855725"/>
                  <a:gd name="connsiteY6" fmla="*/ 1287462 h 1689794"/>
                  <a:gd name="connsiteX0" fmla="*/ 41717 w 1876164"/>
                  <a:gd name="connsiteY0" fmla="*/ 1287462 h 1689794"/>
                  <a:gd name="connsiteX1" fmla="*/ 634920 w 1876164"/>
                  <a:gd name="connsiteY1" fmla="*/ 1546919 h 1689794"/>
                  <a:gd name="connsiteX2" fmla="*/ 1571024 w 1876164"/>
                  <a:gd name="connsiteY2" fmla="*/ 538807 h 1689794"/>
                  <a:gd name="connsiteX3" fmla="*/ 1841942 w 1876164"/>
                  <a:gd name="connsiteY3" fmla="*/ 430212 h 1689794"/>
                  <a:gd name="connsiteX4" fmla="*/ 1365692 w 1876164"/>
                  <a:gd name="connsiteY4" fmla="*/ 1587 h 1689794"/>
                  <a:gd name="connsiteX5" fmla="*/ 384617 w 1876164"/>
                  <a:gd name="connsiteY5" fmla="*/ 420687 h 1689794"/>
                  <a:gd name="connsiteX6" fmla="*/ 41717 w 1876164"/>
                  <a:gd name="connsiteY6" fmla="*/ 1287462 h 1689794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61802"/>
                  <a:gd name="connsiteX1" fmla="*/ 718928 w 1888165"/>
                  <a:gd name="connsiteY1" fmla="*/ 1618927 h 1761802"/>
                  <a:gd name="connsiteX2" fmla="*/ 1583025 w 1888165"/>
                  <a:gd name="connsiteY2" fmla="*/ 538807 h 1761802"/>
                  <a:gd name="connsiteX3" fmla="*/ 1853943 w 1888165"/>
                  <a:gd name="connsiteY3" fmla="*/ 430212 h 1761802"/>
                  <a:gd name="connsiteX4" fmla="*/ 1377693 w 1888165"/>
                  <a:gd name="connsiteY4" fmla="*/ 1587 h 1761802"/>
                  <a:gd name="connsiteX5" fmla="*/ 396618 w 1888165"/>
                  <a:gd name="connsiteY5" fmla="*/ 420687 h 1761802"/>
                  <a:gd name="connsiteX6" fmla="*/ 53718 w 1888165"/>
                  <a:gd name="connsiteY6" fmla="*/ 1287462 h 1761802"/>
                  <a:gd name="connsiteX0" fmla="*/ 53718 w 1888165"/>
                  <a:gd name="connsiteY0" fmla="*/ 1287462 h 1706006"/>
                  <a:gd name="connsiteX1" fmla="*/ 718928 w 1888165"/>
                  <a:gd name="connsiteY1" fmla="*/ 1618927 h 1706006"/>
                  <a:gd name="connsiteX2" fmla="*/ 1583025 w 1888165"/>
                  <a:gd name="connsiteY2" fmla="*/ 538807 h 1706006"/>
                  <a:gd name="connsiteX3" fmla="*/ 1853943 w 1888165"/>
                  <a:gd name="connsiteY3" fmla="*/ 430212 h 1706006"/>
                  <a:gd name="connsiteX4" fmla="*/ 1377693 w 1888165"/>
                  <a:gd name="connsiteY4" fmla="*/ 1587 h 1706006"/>
                  <a:gd name="connsiteX5" fmla="*/ 396618 w 1888165"/>
                  <a:gd name="connsiteY5" fmla="*/ 420687 h 1706006"/>
                  <a:gd name="connsiteX6" fmla="*/ 53718 w 1888165"/>
                  <a:gd name="connsiteY6" fmla="*/ 1287462 h 1706006"/>
                  <a:gd name="connsiteX0" fmla="*/ 53718 w 1888165"/>
                  <a:gd name="connsiteY0" fmla="*/ 1287462 h 1618927"/>
                  <a:gd name="connsiteX1" fmla="*/ 718928 w 1888165"/>
                  <a:gd name="connsiteY1" fmla="*/ 1618927 h 1618927"/>
                  <a:gd name="connsiteX2" fmla="*/ 1583025 w 1888165"/>
                  <a:gd name="connsiteY2" fmla="*/ 538807 h 1618927"/>
                  <a:gd name="connsiteX3" fmla="*/ 1853943 w 1888165"/>
                  <a:gd name="connsiteY3" fmla="*/ 430212 h 1618927"/>
                  <a:gd name="connsiteX4" fmla="*/ 1377693 w 1888165"/>
                  <a:gd name="connsiteY4" fmla="*/ 1587 h 1618927"/>
                  <a:gd name="connsiteX5" fmla="*/ 396618 w 1888165"/>
                  <a:gd name="connsiteY5" fmla="*/ 420687 h 1618927"/>
                  <a:gd name="connsiteX6" fmla="*/ 53718 w 1888165"/>
                  <a:gd name="connsiteY6" fmla="*/ 1287462 h 1618927"/>
                  <a:gd name="connsiteX0" fmla="*/ 5223 w 1839670"/>
                  <a:gd name="connsiteY0" fmla="*/ 1287462 h 1780287"/>
                  <a:gd name="connsiteX1" fmla="*/ 379464 w 1839670"/>
                  <a:gd name="connsiteY1" fmla="*/ 1506969 h 1780287"/>
                  <a:gd name="connsiteX2" fmla="*/ 670433 w 1839670"/>
                  <a:gd name="connsiteY2" fmla="*/ 1618927 h 1780287"/>
                  <a:gd name="connsiteX3" fmla="*/ 1534530 w 1839670"/>
                  <a:gd name="connsiteY3" fmla="*/ 538807 h 1780287"/>
                  <a:gd name="connsiteX4" fmla="*/ 1805448 w 1839670"/>
                  <a:gd name="connsiteY4" fmla="*/ 430212 h 1780287"/>
                  <a:gd name="connsiteX5" fmla="*/ 1329198 w 1839670"/>
                  <a:gd name="connsiteY5" fmla="*/ 1587 h 1780287"/>
                  <a:gd name="connsiteX6" fmla="*/ 348123 w 1839670"/>
                  <a:gd name="connsiteY6" fmla="*/ 420687 h 1780287"/>
                  <a:gd name="connsiteX7" fmla="*/ 5223 w 1839670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  <a:gd name="connsiteX0" fmla="*/ 500 w 1834947"/>
                  <a:gd name="connsiteY0" fmla="*/ 1287462 h 1780287"/>
                  <a:gd name="connsiteX1" fmla="*/ 346402 w 1834947"/>
                  <a:gd name="connsiteY1" fmla="*/ 1405350 h 1780287"/>
                  <a:gd name="connsiteX2" fmla="*/ 665710 w 1834947"/>
                  <a:gd name="connsiteY2" fmla="*/ 1618927 h 1780287"/>
                  <a:gd name="connsiteX3" fmla="*/ 1529807 w 1834947"/>
                  <a:gd name="connsiteY3" fmla="*/ 538807 h 1780287"/>
                  <a:gd name="connsiteX4" fmla="*/ 1800725 w 1834947"/>
                  <a:gd name="connsiteY4" fmla="*/ 430212 h 1780287"/>
                  <a:gd name="connsiteX5" fmla="*/ 1324475 w 1834947"/>
                  <a:gd name="connsiteY5" fmla="*/ 1587 h 1780287"/>
                  <a:gd name="connsiteX6" fmla="*/ 343400 w 1834947"/>
                  <a:gd name="connsiteY6" fmla="*/ 420687 h 1780287"/>
                  <a:gd name="connsiteX7" fmla="*/ 500 w 1834947"/>
                  <a:gd name="connsiteY7" fmla="*/ 1287462 h 1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34947" h="1780287">
                    <a:moveTo>
                      <a:pt x="500" y="1287462"/>
                    </a:moveTo>
                    <a:cubicBezTo>
                      <a:pt x="1000" y="1451572"/>
                      <a:pt x="235534" y="1350106"/>
                      <a:pt x="346402" y="1405350"/>
                    </a:cubicBezTo>
                    <a:cubicBezTo>
                      <a:pt x="457270" y="1460594"/>
                      <a:pt x="473199" y="1780287"/>
                      <a:pt x="665710" y="1618927"/>
                    </a:cubicBezTo>
                    <a:cubicBezTo>
                      <a:pt x="905422" y="1553840"/>
                      <a:pt x="1238695" y="627021"/>
                      <a:pt x="1529807" y="538807"/>
                    </a:cubicBezTo>
                    <a:cubicBezTo>
                      <a:pt x="1820919" y="450593"/>
                      <a:pt x="1834947" y="519749"/>
                      <a:pt x="1800725" y="430212"/>
                    </a:cubicBezTo>
                    <a:cubicBezTo>
                      <a:pt x="1766503" y="340675"/>
                      <a:pt x="1567362" y="3174"/>
                      <a:pt x="1324475" y="1587"/>
                    </a:cubicBezTo>
                    <a:cubicBezTo>
                      <a:pt x="1081588" y="0"/>
                      <a:pt x="564063" y="206375"/>
                      <a:pt x="343400" y="420687"/>
                    </a:cubicBezTo>
                    <a:cubicBezTo>
                      <a:pt x="122738" y="635000"/>
                      <a:pt x="0" y="1123352"/>
                      <a:pt x="500" y="1287462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9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" name="자유형 63">
                <a:extLst>
                  <a:ext uri="{FF2B5EF4-FFF2-40B4-BE49-F238E27FC236}">
                    <a16:creationId xmlns:a16="http://schemas.microsoft.com/office/drawing/2014/main" id="{410230AD-8740-4C46-B574-9D7CBDD6CAFE}"/>
                  </a:ext>
                </a:extLst>
              </p:cNvPr>
              <p:cNvSpPr/>
              <p:nvPr/>
            </p:nvSpPr>
            <p:spPr>
              <a:xfrm rot="5839189">
                <a:off x="4992668" y="4233137"/>
                <a:ext cx="1574505" cy="1185188"/>
              </a:xfrm>
              <a:custGeom>
                <a:avLst/>
                <a:gdLst>
                  <a:gd name="connsiteX0" fmla="*/ 0 w 2171700"/>
                  <a:gd name="connsiteY0" fmla="*/ 1038225 h 1914525"/>
                  <a:gd name="connsiteX1" fmla="*/ 390525 w 2171700"/>
                  <a:gd name="connsiteY1" fmla="*/ 1571625 h 1914525"/>
                  <a:gd name="connsiteX2" fmla="*/ 819150 w 2171700"/>
                  <a:gd name="connsiteY2" fmla="*/ 1914525 h 1914525"/>
                  <a:gd name="connsiteX3" fmla="*/ 1409700 w 2171700"/>
                  <a:gd name="connsiteY3" fmla="*/ 1771650 h 1914525"/>
                  <a:gd name="connsiteX4" fmla="*/ 1876425 w 2171700"/>
                  <a:gd name="connsiteY4" fmla="*/ 1371600 h 1914525"/>
                  <a:gd name="connsiteX5" fmla="*/ 2171700 w 2171700"/>
                  <a:gd name="connsiteY5" fmla="*/ 752475 h 1914525"/>
                  <a:gd name="connsiteX6" fmla="*/ 2105025 w 2171700"/>
                  <a:gd name="connsiteY6" fmla="*/ 0 h 1914525"/>
                  <a:gd name="connsiteX7" fmla="*/ 1990725 w 2171700"/>
                  <a:gd name="connsiteY7" fmla="*/ 209550 h 1914525"/>
                  <a:gd name="connsiteX8" fmla="*/ 1733550 w 2171700"/>
                  <a:gd name="connsiteY8" fmla="*/ 514350 h 1914525"/>
                  <a:gd name="connsiteX9" fmla="*/ 1428750 w 2171700"/>
                  <a:gd name="connsiteY9" fmla="*/ 533400 h 1914525"/>
                  <a:gd name="connsiteX10" fmla="*/ 790575 w 2171700"/>
                  <a:gd name="connsiteY10" fmla="*/ 942975 h 1914525"/>
                  <a:gd name="connsiteX11" fmla="*/ 209550 w 2171700"/>
                  <a:gd name="connsiteY11" fmla="*/ 1047750 h 1914525"/>
                  <a:gd name="connsiteX12" fmla="*/ 0 w 2171700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038225 h 1914525"/>
                  <a:gd name="connsiteX1" fmla="*/ 420687 w 2201862"/>
                  <a:gd name="connsiteY1" fmla="*/ 1571625 h 1914525"/>
                  <a:gd name="connsiteX2" fmla="*/ 849312 w 2201862"/>
                  <a:gd name="connsiteY2" fmla="*/ 1914525 h 1914525"/>
                  <a:gd name="connsiteX3" fmla="*/ 1439862 w 2201862"/>
                  <a:gd name="connsiteY3" fmla="*/ 1771650 h 1914525"/>
                  <a:gd name="connsiteX4" fmla="*/ 1906587 w 2201862"/>
                  <a:gd name="connsiteY4" fmla="*/ 1371600 h 1914525"/>
                  <a:gd name="connsiteX5" fmla="*/ 2201862 w 2201862"/>
                  <a:gd name="connsiteY5" fmla="*/ 752475 h 1914525"/>
                  <a:gd name="connsiteX6" fmla="*/ 2135187 w 2201862"/>
                  <a:gd name="connsiteY6" fmla="*/ 0 h 1914525"/>
                  <a:gd name="connsiteX7" fmla="*/ 2020887 w 2201862"/>
                  <a:gd name="connsiteY7" fmla="*/ 209550 h 1914525"/>
                  <a:gd name="connsiteX8" fmla="*/ 1763712 w 2201862"/>
                  <a:gd name="connsiteY8" fmla="*/ 514350 h 1914525"/>
                  <a:gd name="connsiteX9" fmla="*/ 1458912 w 2201862"/>
                  <a:gd name="connsiteY9" fmla="*/ 533400 h 1914525"/>
                  <a:gd name="connsiteX10" fmla="*/ 820737 w 2201862"/>
                  <a:gd name="connsiteY10" fmla="*/ 942975 h 1914525"/>
                  <a:gd name="connsiteX11" fmla="*/ 239712 w 2201862"/>
                  <a:gd name="connsiteY11" fmla="*/ 1047750 h 1914525"/>
                  <a:gd name="connsiteX12" fmla="*/ 30162 w 2201862"/>
                  <a:gd name="connsiteY12" fmla="*/ 1038225 h 1914525"/>
                  <a:gd name="connsiteX0" fmla="*/ 30162 w 2201862"/>
                  <a:gd name="connsiteY0" fmla="*/ 1128712 h 2005012"/>
                  <a:gd name="connsiteX1" fmla="*/ 420687 w 2201862"/>
                  <a:gd name="connsiteY1" fmla="*/ 1662112 h 2005012"/>
                  <a:gd name="connsiteX2" fmla="*/ 849312 w 2201862"/>
                  <a:gd name="connsiteY2" fmla="*/ 2005012 h 2005012"/>
                  <a:gd name="connsiteX3" fmla="*/ 1439862 w 2201862"/>
                  <a:gd name="connsiteY3" fmla="*/ 1862137 h 2005012"/>
                  <a:gd name="connsiteX4" fmla="*/ 1906587 w 2201862"/>
                  <a:gd name="connsiteY4" fmla="*/ 1462087 h 2005012"/>
                  <a:gd name="connsiteX5" fmla="*/ 2201862 w 2201862"/>
                  <a:gd name="connsiteY5" fmla="*/ 842962 h 2005012"/>
                  <a:gd name="connsiteX6" fmla="*/ 2135187 w 2201862"/>
                  <a:gd name="connsiteY6" fmla="*/ 90487 h 2005012"/>
                  <a:gd name="connsiteX7" fmla="*/ 2020887 w 2201862"/>
                  <a:gd name="connsiteY7" fmla="*/ 300037 h 2005012"/>
                  <a:gd name="connsiteX8" fmla="*/ 1763712 w 2201862"/>
                  <a:gd name="connsiteY8" fmla="*/ 604837 h 2005012"/>
                  <a:gd name="connsiteX9" fmla="*/ 1458912 w 2201862"/>
                  <a:gd name="connsiteY9" fmla="*/ 623887 h 2005012"/>
                  <a:gd name="connsiteX10" fmla="*/ 820737 w 2201862"/>
                  <a:gd name="connsiteY10" fmla="*/ 1033462 h 2005012"/>
                  <a:gd name="connsiteX11" fmla="*/ 239712 w 2201862"/>
                  <a:gd name="connsiteY11" fmla="*/ 1138237 h 2005012"/>
                  <a:gd name="connsiteX12" fmla="*/ 30162 w 22018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05012"/>
                  <a:gd name="connsiteX1" fmla="*/ 420687 w 2239962"/>
                  <a:gd name="connsiteY1" fmla="*/ 1662112 h 2005012"/>
                  <a:gd name="connsiteX2" fmla="*/ 849312 w 2239962"/>
                  <a:gd name="connsiteY2" fmla="*/ 2005012 h 2005012"/>
                  <a:gd name="connsiteX3" fmla="*/ 1439862 w 2239962"/>
                  <a:gd name="connsiteY3" fmla="*/ 1862137 h 2005012"/>
                  <a:gd name="connsiteX4" fmla="*/ 1906587 w 2239962"/>
                  <a:gd name="connsiteY4" fmla="*/ 1462087 h 2005012"/>
                  <a:gd name="connsiteX5" fmla="*/ 2201862 w 2239962"/>
                  <a:gd name="connsiteY5" fmla="*/ 842962 h 2005012"/>
                  <a:gd name="connsiteX6" fmla="*/ 2135187 w 2239962"/>
                  <a:gd name="connsiteY6" fmla="*/ 90487 h 2005012"/>
                  <a:gd name="connsiteX7" fmla="*/ 2020887 w 2239962"/>
                  <a:gd name="connsiteY7" fmla="*/ 300037 h 2005012"/>
                  <a:gd name="connsiteX8" fmla="*/ 1763712 w 2239962"/>
                  <a:gd name="connsiteY8" fmla="*/ 604837 h 2005012"/>
                  <a:gd name="connsiteX9" fmla="*/ 1458912 w 2239962"/>
                  <a:gd name="connsiteY9" fmla="*/ 623887 h 2005012"/>
                  <a:gd name="connsiteX10" fmla="*/ 820737 w 2239962"/>
                  <a:gd name="connsiteY10" fmla="*/ 1033462 h 2005012"/>
                  <a:gd name="connsiteX11" fmla="*/ 239712 w 2239962"/>
                  <a:gd name="connsiteY11" fmla="*/ 1138237 h 2005012"/>
                  <a:gd name="connsiteX12" fmla="*/ 30162 w 2239962"/>
                  <a:gd name="connsiteY12" fmla="*/ 1128712 h 2005012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1458912 w 2239962"/>
                  <a:gd name="connsiteY9" fmla="*/ 623887 h 2038350"/>
                  <a:gd name="connsiteX10" fmla="*/ 820737 w 2239962"/>
                  <a:gd name="connsiteY10" fmla="*/ 1033462 h 2038350"/>
                  <a:gd name="connsiteX11" fmla="*/ 239712 w 2239962"/>
                  <a:gd name="connsiteY11" fmla="*/ 1138237 h 2038350"/>
                  <a:gd name="connsiteX12" fmla="*/ 30162 w 2239962"/>
                  <a:gd name="connsiteY12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39962"/>
                  <a:gd name="connsiteY0" fmla="*/ 1128712 h 2038350"/>
                  <a:gd name="connsiteX1" fmla="*/ 420687 w 2239962"/>
                  <a:gd name="connsiteY1" fmla="*/ 1662112 h 2038350"/>
                  <a:gd name="connsiteX2" fmla="*/ 849312 w 2239962"/>
                  <a:gd name="connsiteY2" fmla="*/ 2005012 h 2038350"/>
                  <a:gd name="connsiteX3" fmla="*/ 1439862 w 2239962"/>
                  <a:gd name="connsiteY3" fmla="*/ 1862137 h 2038350"/>
                  <a:gd name="connsiteX4" fmla="*/ 1906587 w 2239962"/>
                  <a:gd name="connsiteY4" fmla="*/ 1462087 h 2038350"/>
                  <a:gd name="connsiteX5" fmla="*/ 2201862 w 2239962"/>
                  <a:gd name="connsiteY5" fmla="*/ 842962 h 2038350"/>
                  <a:gd name="connsiteX6" fmla="*/ 2135187 w 2239962"/>
                  <a:gd name="connsiteY6" fmla="*/ 90487 h 2038350"/>
                  <a:gd name="connsiteX7" fmla="*/ 2020887 w 2239962"/>
                  <a:gd name="connsiteY7" fmla="*/ 300037 h 2038350"/>
                  <a:gd name="connsiteX8" fmla="*/ 1763712 w 2239962"/>
                  <a:gd name="connsiteY8" fmla="*/ 604837 h 2038350"/>
                  <a:gd name="connsiteX9" fmla="*/ 820737 w 2239962"/>
                  <a:gd name="connsiteY9" fmla="*/ 1033462 h 2038350"/>
                  <a:gd name="connsiteX10" fmla="*/ 239712 w 2239962"/>
                  <a:gd name="connsiteY10" fmla="*/ 1138237 h 2038350"/>
                  <a:gd name="connsiteX11" fmla="*/ 30162 w 2239962"/>
                  <a:gd name="connsiteY11" fmla="*/ 1128712 h 203835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220912"/>
                  <a:gd name="connsiteY0" fmla="*/ 868362 h 1778000"/>
                  <a:gd name="connsiteX1" fmla="*/ 420687 w 2220912"/>
                  <a:gd name="connsiteY1" fmla="*/ 1401762 h 1778000"/>
                  <a:gd name="connsiteX2" fmla="*/ 849312 w 2220912"/>
                  <a:gd name="connsiteY2" fmla="*/ 1744662 h 1778000"/>
                  <a:gd name="connsiteX3" fmla="*/ 1439862 w 2220912"/>
                  <a:gd name="connsiteY3" fmla="*/ 1601787 h 1778000"/>
                  <a:gd name="connsiteX4" fmla="*/ 1906587 w 2220912"/>
                  <a:gd name="connsiteY4" fmla="*/ 1201737 h 1778000"/>
                  <a:gd name="connsiteX5" fmla="*/ 2201862 w 2220912"/>
                  <a:gd name="connsiteY5" fmla="*/ 582612 h 1778000"/>
                  <a:gd name="connsiteX6" fmla="*/ 2020887 w 2220912"/>
                  <a:gd name="connsiteY6" fmla="*/ 39687 h 1778000"/>
                  <a:gd name="connsiteX7" fmla="*/ 1763712 w 2220912"/>
                  <a:gd name="connsiteY7" fmla="*/ 344487 h 1778000"/>
                  <a:gd name="connsiteX8" fmla="*/ 820737 w 2220912"/>
                  <a:gd name="connsiteY8" fmla="*/ 773112 h 1778000"/>
                  <a:gd name="connsiteX9" fmla="*/ 239712 w 2220912"/>
                  <a:gd name="connsiteY9" fmla="*/ 877887 h 1778000"/>
                  <a:gd name="connsiteX10" fmla="*/ 30162 w 2220912"/>
                  <a:gd name="connsiteY10" fmla="*/ 868362 h 1778000"/>
                  <a:gd name="connsiteX0" fmla="*/ 30162 w 2312374"/>
                  <a:gd name="connsiteY0" fmla="*/ 869819 h 1779457"/>
                  <a:gd name="connsiteX1" fmla="*/ 420687 w 2312374"/>
                  <a:gd name="connsiteY1" fmla="*/ 1403219 h 1779457"/>
                  <a:gd name="connsiteX2" fmla="*/ 849312 w 2312374"/>
                  <a:gd name="connsiteY2" fmla="*/ 1746119 h 1779457"/>
                  <a:gd name="connsiteX3" fmla="*/ 1439862 w 2312374"/>
                  <a:gd name="connsiteY3" fmla="*/ 1603244 h 1779457"/>
                  <a:gd name="connsiteX4" fmla="*/ 1906587 w 2312374"/>
                  <a:gd name="connsiteY4" fmla="*/ 1203194 h 1779457"/>
                  <a:gd name="connsiteX5" fmla="*/ 2201862 w 2312374"/>
                  <a:gd name="connsiteY5" fmla="*/ 584069 h 1779457"/>
                  <a:gd name="connsiteX6" fmla="*/ 2239349 w 2312374"/>
                  <a:gd name="connsiteY6" fmla="*/ 39687 h 1779457"/>
                  <a:gd name="connsiteX7" fmla="*/ 1763712 w 2312374"/>
                  <a:gd name="connsiteY7" fmla="*/ 345944 h 1779457"/>
                  <a:gd name="connsiteX8" fmla="*/ 820737 w 2312374"/>
                  <a:gd name="connsiteY8" fmla="*/ 774569 h 1779457"/>
                  <a:gd name="connsiteX9" fmla="*/ 239712 w 2312374"/>
                  <a:gd name="connsiteY9" fmla="*/ 879344 h 1779457"/>
                  <a:gd name="connsiteX10" fmla="*/ 30162 w 2312374"/>
                  <a:gd name="connsiteY10" fmla="*/ 869819 h 1779457"/>
                  <a:gd name="connsiteX0" fmla="*/ 30162 w 2332627"/>
                  <a:gd name="connsiteY0" fmla="*/ 846217 h 1755855"/>
                  <a:gd name="connsiteX1" fmla="*/ 420687 w 2332627"/>
                  <a:gd name="connsiteY1" fmla="*/ 1379617 h 1755855"/>
                  <a:gd name="connsiteX2" fmla="*/ 849312 w 2332627"/>
                  <a:gd name="connsiteY2" fmla="*/ 1722517 h 1755855"/>
                  <a:gd name="connsiteX3" fmla="*/ 1439862 w 2332627"/>
                  <a:gd name="connsiteY3" fmla="*/ 1579642 h 1755855"/>
                  <a:gd name="connsiteX4" fmla="*/ 1906587 w 2332627"/>
                  <a:gd name="connsiteY4" fmla="*/ 1179592 h 1755855"/>
                  <a:gd name="connsiteX5" fmla="*/ 2201862 w 2332627"/>
                  <a:gd name="connsiteY5" fmla="*/ 560467 h 1755855"/>
                  <a:gd name="connsiteX6" fmla="*/ 2239349 w 2332627"/>
                  <a:gd name="connsiteY6" fmla="*/ 16085 h 1755855"/>
                  <a:gd name="connsiteX7" fmla="*/ 1642189 w 2332627"/>
                  <a:gd name="connsiteY7" fmla="*/ 463955 h 1755855"/>
                  <a:gd name="connsiteX8" fmla="*/ 820737 w 2332627"/>
                  <a:gd name="connsiteY8" fmla="*/ 750967 h 1755855"/>
                  <a:gd name="connsiteX9" fmla="*/ 239712 w 2332627"/>
                  <a:gd name="connsiteY9" fmla="*/ 855742 h 1755855"/>
                  <a:gd name="connsiteX10" fmla="*/ 30162 w 2332627"/>
                  <a:gd name="connsiteY10" fmla="*/ 846217 h 1755855"/>
                  <a:gd name="connsiteX0" fmla="*/ 30162 w 2332628"/>
                  <a:gd name="connsiteY0" fmla="*/ 846217 h 1755855"/>
                  <a:gd name="connsiteX1" fmla="*/ 420687 w 2332628"/>
                  <a:gd name="connsiteY1" fmla="*/ 1379617 h 1755855"/>
                  <a:gd name="connsiteX2" fmla="*/ 849312 w 2332628"/>
                  <a:gd name="connsiteY2" fmla="*/ 1722517 h 1755855"/>
                  <a:gd name="connsiteX3" fmla="*/ 1439862 w 2332628"/>
                  <a:gd name="connsiteY3" fmla="*/ 1579642 h 1755855"/>
                  <a:gd name="connsiteX4" fmla="*/ 1906587 w 2332628"/>
                  <a:gd name="connsiteY4" fmla="*/ 1179592 h 1755855"/>
                  <a:gd name="connsiteX5" fmla="*/ 2201862 w 2332628"/>
                  <a:gd name="connsiteY5" fmla="*/ 560467 h 1755855"/>
                  <a:gd name="connsiteX6" fmla="*/ 2239349 w 2332628"/>
                  <a:gd name="connsiteY6" fmla="*/ 16085 h 1755855"/>
                  <a:gd name="connsiteX7" fmla="*/ 1642189 w 2332628"/>
                  <a:gd name="connsiteY7" fmla="*/ 463955 h 1755855"/>
                  <a:gd name="connsiteX8" fmla="*/ 970384 w 2332628"/>
                  <a:gd name="connsiteY8" fmla="*/ 538600 h 1755855"/>
                  <a:gd name="connsiteX9" fmla="*/ 239712 w 2332628"/>
                  <a:gd name="connsiteY9" fmla="*/ 855742 h 1755855"/>
                  <a:gd name="connsiteX10" fmla="*/ 30162 w 2332628"/>
                  <a:gd name="connsiteY10" fmla="*/ 846217 h 175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2628" h="1755855">
                    <a:moveTo>
                      <a:pt x="30162" y="846217"/>
                    </a:moveTo>
                    <a:cubicBezTo>
                      <a:pt x="60324" y="933529"/>
                      <a:pt x="284162" y="1233567"/>
                      <a:pt x="420687" y="1379617"/>
                    </a:cubicBezTo>
                    <a:cubicBezTo>
                      <a:pt x="557212" y="1525667"/>
                      <a:pt x="679449" y="1689179"/>
                      <a:pt x="849312" y="1722517"/>
                    </a:cubicBezTo>
                    <a:cubicBezTo>
                      <a:pt x="1019175" y="1755855"/>
                      <a:pt x="1263650" y="1670129"/>
                      <a:pt x="1439862" y="1579642"/>
                    </a:cubicBezTo>
                    <a:cubicBezTo>
                      <a:pt x="1616074" y="1489155"/>
                      <a:pt x="1779587" y="1349455"/>
                      <a:pt x="1906587" y="1179592"/>
                    </a:cubicBezTo>
                    <a:cubicBezTo>
                      <a:pt x="2033587" y="1009729"/>
                      <a:pt x="2146402" y="754385"/>
                      <a:pt x="2201862" y="560467"/>
                    </a:cubicBezTo>
                    <a:cubicBezTo>
                      <a:pt x="2257322" y="366549"/>
                      <a:pt x="2332628" y="32170"/>
                      <a:pt x="2239349" y="16085"/>
                    </a:cubicBezTo>
                    <a:cubicBezTo>
                      <a:pt x="2146070" y="0"/>
                      <a:pt x="1853683" y="376869"/>
                      <a:pt x="1642189" y="463955"/>
                    </a:cubicBezTo>
                    <a:cubicBezTo>
                      <a:pt x="1430695" y="551041"/>
                      <a:pt x="1204130" y="473302"/>
                      <a:pt x="970384" y="538600"/>
                    </a:cubicBezTo>
                    <a:cubicBezTo>
                      <a:pt x="736638" y="603898"/>
                      <a:pt x="396416" y="804472"/>
                      <a:pt x="239712" y="855742"/>
                    </a:cubicBezTo>
                    <a:cubicBezTo>
                      <a:pt x="83008" y="907012"/>
                      <a:pt x="0" y="758905"/>
                      <a:pt x="30162" y="846217"/>
                    </a:cubicBezTo>
                    <a:close/>
                  </a:path>
                </a:pathLst>
              </a:custGeom>
              <a:gradFill flip="none" rotWithShape="1">
                <a:gsLst>
                  <a:gs pos="74000">
                    <a:schemeClr val="bg1">
                      <a:alpha val="11000"/>
                    </a:schemeClr>
                  </a:gs>
                  <a:gs pos="28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6" name="Oval 26">
                <a:extLst>
                  <a:ext uri="{FF2B5EF4-FFF2-40B4-BE49-F238E27FC236}">
                    <a16:creationId xmlns:a16="http://schemas.microsoft.com/office/drawing/2014/main" id="{494416A8-F7E1-774E-A689-B006CAAFADF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8100000">
                <a:off x="6006543" y="4665226"/>
                <a:ext cx="1550533" cy="83147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3000"/>
                    </a:schemeClr>
                  </a:gs>
                  <a:gs pos="2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97" name="원호 78">
              <a:extLst>
                <a:ext uri="{FF2B5EF4-FFF2-40B4-BE49-F238E27FC236}">
                  <a16:creationId xmlns:a16="http://schemas.microsoft.com/office/drawing/2014/main" id="{D452D7EA-99A4-F94C-84BD-B6BE419F9E0C}"/>
                </a:ext>
              </a:extLst>
            </p:cNvPr>
            <p:cNvSpPr/>
            <p:nvPr/>
          </p:nvSpPr>
          <p:spPr>
            <a:xfrm rot="8734973">
              <a:off x="2929318" y="2116753"/>
              <a:ext cx="3285364" cy="3285364"/>
            </a:xfrm>
            <a:prstGeom prst="arc">
              <a:avLst>
                <a:gd name="adj1" fmla="val 17146300"/>
                <a:gd name="adj2" fmla="val 19409497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tailEnd type="triangl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원호 79">
              <a:extLst>
                <a:ext uri="{FF2B5EF4-FFF2-40B4-BE49-F238E27FC236}">
                  <a16:creationId xmlns:a16="http://schemas.microsoft.com/office/drawing/2014/main" id="{BE4C0301-6AA3-3441-9AD9-B99F2DBD6A0A}"/>
                </a:ext>
              </a:extLst>
            </p:cNvPr>
            <p:cNvSpPr/>
            <p:nvPr/>
          </p:nvSpPr>
          <p:spPr>
            <a:xfrm rot="13143946">
              <a:off x="2929318" y="2116753"/>
              <a:ext cx="3285364" cy="3285364"/>
            </a:xfrm>
            <a:prstGeom prst="arc">
              <a:avLst>
                <a:gd name="adj1" fmla="val 16950148"/>
                <a:gd name="adj2" fmla="val 19352513"/>
              </a:avLst>
            </a:prstGeom>
            <a:ln>
              <a:tailEnd type="triangl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원호 76">
              <a:extLst>
                <a:ext uri="{FF2B5EF4-FFF2-40B4-BE49-F238E27FC236}">
                  <a16:creationId xmlns:a16="http://schemas.microsoft.com/office/drawing/2014/main" id="{A1D77CA0-C777-B348-B58F-4A4C65B3AF31}"/>
                </a:ext>
              </a:extLst>
            </p:cNvPr>
            <p:cNvSpPr/>
            <p:nvPr/>
          </p:nvSpPr>
          <p:spPr>
            <a:xfrm>
              <a:off x="2929318" y="2122567"/>
              <a:ext cx="3285364" cy="3285364"/>
            </a:xfrm>
            <a:prstGeom prst="arc">
              <a:avLst>
                <a:gd name="adj1" fmla="val 17146300"/>
                <a:gd name="adj2" fmla="val 19509116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tailEnd type="triangl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원호 77">
              <a:extLst>
                <a:ext uri="{FF2B5EF4-FFF2-40B4-BE49-F238E27FC236}">
                  <a16:creationId xmlns:a16="http://schemas.microsoft.com/office/drawing/2014/main" id="{75EBD5EE-E458-BF41-BC66-BF731FA19816}"/>
                </a:ext>
              </a:extLst>
            </p:cNvPr>
            <p:cNvSpPr/>
            <p:nvPr/>
          </p:nvSpPr>
          <p:spPr>
            <a:xfrm rot="4408973">
              <a:off x="2929318" y="2122567"/>
              <a:ext cx="3285364" cy="3285364"/>
            </a:xfrm>
            <a:prstGeom prst="arc">
              <a:avLst>
                <a:gd name="adj1" fmla="val 17146300"/>
                <a:gd name="adj2" fmla="val 19440065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tailEnd type="triangl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1" name="원호 80">
              <a:extLst>
                <a:ext uri="{FF2B5EF4-FFF2-40B4-BE49-F238E27FC236}">
                  <a16:creationId xmlns:a16="http://schemas.microsoft.com/office/drawing/2014/main" id="{E813D77D-7756-B347-BB49-170615BD8039}"/>
                </a:ext>
              </a:extLst>
            </p:cNvPr>
            <p:cNvSpPr/>
            <p:nvPr/>
          </p:nvSpPr>
          <p:spPr>
            <a:xfrm rot="17376042">
              <a:off x="2929318" y="2120144"/>
              <a:ext cx="3285364" cy="3285364"/>
            </a:xfrm>
            <a:prstGeom prst="arc">
              <a:avLst>
                <a:gd name="adj1" fmla="val 17092846"/>
                <a:gd name="adj2" fmla="val 19409497"/>
              </a:avLst>
            </a:prstGeom>
            <a:ln>
              <a:tailEnd type="triangle" w="med" len="med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2" name="TextBox 58">
              <a:extLst>
                <a:ext uri="{FF2B5EF4-FFF2-40B4-BE49-F238E27FC236}">
                  <a16:creationId xmlns:a16="http://schemas.microsoft.com/office/drawing/2014/main" id="{89BC6C48-3397-094C-9580-6B13A886B3C4}"/>
                </a:ext>
              </a:extLst>
            </p:cNvPr>
            <p:cNvSpPr txBox="1"/>
            <p:nvPr/>
          </p:nvSpPr>
          <p:spPr>
            <a:xfrm>
              <a:off x="3896795" y="1888993"/>
              <a:ext cx="1346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Requirements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03" name="TextBox 59">
              <a:extLst>
                <a:ext uri="{FF2B5EF4-FFF2-40B4-BE49-F238E27FC236}">
                  <a16:creationId xmlns:a16="http://schemas.microsoft.com/office/drawing/2014/main" id="{5F38DE60-4827-E944-A984-B171E2FE95BA}"/>
                </a:ext>
              </a:extLst>
            </p:cNvPr>
            <p:cNvSpPr txBox="1"/>
            <p:nvPr/>
          </p:nvSpPr>
          <p:spPr>
            <a:xfrm>
              <a:off x="5792249" y="3074800"/>
              <a:ext cx="855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Design </a:t>
              </a:r>
            </a:p>
          </p:txBody>
        </p:sp>
        <p:sp>
          <p:nvSpPr>
            <p:cNvPr id="204" name="TextBox 60">
              <a:extLst>
                <a:ext uri="{FF2B5EF4-FFF2-40B4-BE49-F238E27FC236}">
                  <a16:creationId xmlns:a16="http://schemas.microsoft.com/office/drawing/2014/main" id="{67A0A32C-D113-124A-B6BD-0C4DBA4915CA}"/>
                </a:ext>
              </a:extLst>
            </p:cNvPr>
            <p:cNvSpPr txBox="1"/>
            <p:nvPr/>
          </p:nvSpPr>
          <p:spPr>
            <a:xfrm>
              <a:off x="5033316" y="5011900"/>
              <a:ext cx="1109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Construction </a:t>
              </a:r>
            </a:p>
          </p:txBody>
        </p:sp>
        <p:sp>
          <p:nvSpPr>
            <p:cNvPr id="205" name="TextBox 61">
              <a:extLst>
                <a:ext uri="{FF2B5EF4-FFF2-40B4-BE49-F238E27FC236}">
                  <a16:creationId xmlns:a16="http://schemas.microsoft.com/office/drawing/2014/main" id="{07E069AF-5536-D54B-B1F2-9C0628B15325}"/>
                </a:ext>
              </a:extLst>
            </p:cNvPr>
            <p:cNvSpPr txBox="1"/>
            <p:nvPr/>
          </p:nvSpPr>
          <p:spPr>
            <a:xfrm>
              <a:off x="3126046" y="4952832"/>
              <a:ext cx="9307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Integration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&amp;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Test </a:t>
              </a:r>
            </a:p>
          </p:txBody>
        </p:sp>
        <p:sp>
          <p:nvSpPr>
            <p:cNvPr id="206" name="TextBox 62">
              <a:extLst>
                <a:ext uri="{FF2B5EF4-FFF2-40B4-BE49-F238E27FC236}">
                  <a16:creationId xmlns:a16="http://schemas.microsoft.com/office/drawing/2014/main" id="{3382019B-D9B5-A540-B524-6059A2D550CE}"/>
                </a:ext>
              </a:extLst>
            </p:cNvPr>
            <p:cNvSpPr txBox="1"/>
            <p:nvPr/>
          </p:nvSpPr>
          <p:spPr>
            <a:xfrm>
              <a:off x="2438783" y="3074800"/>
              <a:ext cx="9790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Acceptance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07" name="Oval 29">
              <a:extLst>
                <a:ext uri="{FF2B5EF4-FFF2-40B4-BE49-F238E27FC236}">
                  <a16:creationId xmlns:a16="http://schemas.microsoft.com/office/drawing/2014/main" id="{5EBC818D-0E23-B648-A3EC-CEC17E2C5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764" y="5542946"/>
              <a:ext cx="1258108" cy="536004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4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08" name="Oval 29">
              <a:extLst>
                <a:ext uri="{FF2B5EF4-FFF2-40B4-BE49-F238E27FC236}">
                  <a16:creationId xmlns:a16="http://schemas.microsoft.com/office/drawing/2014/main" id="{7AC94AC9-EAA5-E14C-85D8-321DCDC94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514" y="5542946"/>
              <a:ext cx="1258108" cy="536004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4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10" name="Freeform 8">
              <a:extLst>
                <a:ext uri="{FF2B5EF4-FFF2-40B4-BE49-F238E27FC236}">
                  <a16:creationId xmlns:a16="http://schemas.microsoft.com/office/drawing/2014/main" id="{CCD26A86-C6AC-0641-ACC5-1F9AD63282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2582" y="3440077"/>
              <a:ext cx="518879" cy="518552"/>
            </a:xfrm>
            <a:prstGeom prst="ellipse">
              <a:avLst/>
            </a:prstGeom>
            <a:solidFill>
              <a:srgbClr val="CBCBCB">
                <a:alpha val="50000"/>
              </a:srgbClr>
            </a:solidFill>
            <a:ln w="152400">
              <a:solidFill>
                <a:schemeClr val="bg1">
                  <a:lumMod val="75000"/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" name="TextBox 67">
              <a:extLst>
                <a:ext uri="{FF2B5EF4-FFF2-40B4-BE49-F238E27FC236}">
                  <a16:creationId xmlns:a16="http://schemas.microsoft.com/office/drawing/2014/main" id="{D2294A2E-132B-BB48-B151-949B6C525D6B}"/>
                </a:ext>
              </a:extLst>
            </p:cNvPr>
            <p:cNvSpPr txBox="1"/>
            <p:nvPr/>
          </p:nvSpPr>
          <p:spPr>
            <a:xfrm>
              <a:off x="3663157" y="3449955"/>
              <a:ext cx="1817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rial" pitchFamily="34" charset="0"/>
                  <a:cs typeface="Arial" pitchFamily="34" charset="0"/>
                </a:rPr>
                <a:t>PM Involve</a:t>
              </a:r>
              <a:endParaRPr lang="ko-KR" alt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" name="TextBox 68">
              <a:extLst>
                <a:ext uri="{FF2B5EF4-FFF2-40B4-BE49-F238E27FC236}">
                  <a16:creationId xmlns:a16="http://schemas.microsoft.com/office/drawing/2014/main" id="{802B25AC-50E9-3D4E-BE30-04956A2C2111}"/>
                </a:ext>
              </a:extLst>
            </p:cNvPr>
            <p:cNvSpPr txBox="1"/>
            <p:nvPr/>
          </p:nvSpPr>
          <p:spPr bwMode="auto">
            <a:xfrm>
              <a:off x="630610" y="2334903"/>
              <a:ext cx="167896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 algn="ctr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kumimoji="0"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User Acceptance Test</a:t>
              </a:r>
            </a:p>
          </p:txBody>
        </p:sp>
        <p:sp>
          <p:nvSpPr>
            <p:cNvPr id="213" name="TextBox 69">
              <a:extLst>
                <a:ext uri="{FF2B5EF4-FFF2-40B4-BE49-F238E27FC236}">
                  <a16:creationId xmlns:a16="http://schemas.microsoft.com/office/drawing/2014/main" id="{82ADB38A-0BCF-5B40-ADAB-059011613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560" y="2057090"/>
              <a:ext cx="16160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  <a:cs typeface="Arial" pitchFamily="34" charset="0"/>
                </a:rPr>
                <a:t>Acceptance</a:t>
              </a:r>
              <a:endPara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14" name="TextBox 70">
              <a:extLst>
                <a:ext uri="{FF2B5EF4-FFF2-40B4-BE49-F238E27FC236}">
                  <a16:creationId xmlns:a16="http://schemas.microsoft.com/office/drawing/2014/main" id="{A99C09AE-7F7F-8145-9F01-96D6A01D9821}"/>
                </a:ext>
              </a:extLst>
            </p:cNvPr>
            <p:cNvSpPr txBox="1"/>
            <p:nvPr/>
          </p:nvSpPr>
          <p:spPr bwMode="auto">
            <a:xfrm>
              <a:off x="6935415" y="2334903"/>
              <a:ext cx="172483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Requirements life cycle</a:t>
              </a:r>
            </a:p>
          </p:txBody>
        </p:sp>
        <p:sp>
          <p:nvSpPr>
            <p:cNvPr id="215" name="TextBox 71">
              <a:extLst>
                <a:ext uri="{FF2B5EF4-FFF2-40B4-BE49-F238E27FC236}">
                  <a16:creationId xmlns:a16="http://schemas.microsoft.com/office/drawing/2014/main" id="{5A353B96-C149-544D-A61D-3029C7446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4778" y="2057090"/>
              <a:ext cx="1617662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  <a:cs typeface="Arial" pitchFamily="34" charset="0"/>
                </a:rPr>
                <a:t>Requirements</a:t>
              </a:r>
              <a:endPara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18" name="TextBox 74">
              <a:extLst>
                <a:ext uri="{FF2B5EF4-FFF2-40B4-BE49-F238E27FC236}">
                  <a16:creationId xmlns:a16="http://schemas.microsoft.com/office/drawing/2014/main" id="{2FCCFBDA-8424-524B-A323-2C5D99E2E3D9}"/>
                </a:ext>
              </a:extLst>
            </p:cNvPr>
            <p:cNvSpPr txBox="1"/>
            <p:nvPr/>
          </p:nvSpPr>
          <p:spPr bwMode="auto">
            <a:xfrm>
              <a:off x="6935414" y="4968540"/>
              <a:ext cx="184135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kumimoji="0"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UI design requirements</a:t>
              </a:r>
            </a:p>
            <a:p>
              <a:pPr marL="228600" indent="-228600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kumimoji="0"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User confirm</a:t>
              </a:r>
            </a:p>
          </p:txBody>
        </p:sp>
        <p:sp>
          <p:nvSpPr>
            <p:cNvPr id="219" name="TextBox 75">
              <a:extLst>
                <a:ext uri="{FF2B5EF4-FFF2-40B4-BE49-F238E27FC236}">
                  <a16:creationId xmlns:a16="http://schemas.microsoft.com/office/drawing/2014/main" id="{BAC3F329-B0AE-FD43-8B21-4D4DB602A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4778" y="4689140"/>
              <a:ext cx="1617662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  <a:cs typeface="Arial" pitchFamily="34" charset="0"/>
                </a:rPr>
                <a:t>Design</a:t>
              </a:r>
              <a:endPara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55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618104" y="2030849"/>
            <a:ext cx="1075422" cy="1075422"/>
          </a:xfrm>
        </p:spPr>
      </p:pic>
      <p:pic>
        <p:nvPicPr>
          <p:cNvPr id="25" name="图片占位符 24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0" r="9290"/>
          <a:stretch>
            <a:fillRect/>
          </a:stretch>
        </p:blipFill>
        <p:spPr>
          <a:xfrm>
            <a:off x="2785903" y="2016292"/>
            <a:ext cx="1075422" cy="1075422"/>
          </a:xfrm>
        </p:spPr>
      </p:pic>
      <p:pic>
        <p:nvPicPr>
          <p:cNvPr id="19" name="图片占位符 18"/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4953702" y="2016292"/>
            <a:ext cx="1075422" cy="1075422"/>
          </a:xfrm>
        </p:spPr>
      </p:pic>
      <p:pic>
        <p:nvPicPr>
          <p:cNvPr id="27" name="图片占位符 26"/>
          <p:cNvPicPr>
            <a:picLocks noGrp="1" noChangeAspect="1"/>
          </p:cNvPicPr>
          <p:nvPr>
            <p:ph type="pic" sz="quarter" idx="18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0" r="9290"/>
          <a:stretch>
            <a:fillRect/>
          </a:stretch>
        </p:blipFill>
        <p:spPr>
          <a:xfrm>
            <a:off x="7121501" y="2016292"/>
            <a:ext cx="1075422" cy="1075422"/>
          </a:xfrm>
        </p:spPr>
      </p:pic>
      <p:pic>
        <p:nvPicPr>
          <p:cNvPr id="23" name="图片占位符 22"/>
          <p:cNvPicPr>
            <a:picLocks noGrp="1" noChangeAspect="1"/>
          </p:cNvPicPr>
          <p:nvPr>
            <p:ph type="pic" sz="quarter" idx="19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2" r="16642"/>
          <a:stretch>
            <a:fillRect/>
          </a:stretch>
        </p:blipFill>
        <p:spPr>
          <a:xfrm>
            <a:off x="9289300" y="2030849"/>
            <a:ext cx="1075422" cy="1075422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Hans" altLang="en-US" dirty="0"/>
              <a:t>没及时领悟到需求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Hans" altLang="en-US" dirty="0"/>
              <a:t>需求理解不够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Hans" altLang="en-US" dirty="0"/>
              <a:t>需求反复更改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Hans" altLang="en-US" dirty="0"/>
              <a:t>用户上线知悉不及时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zh-Hans" altLang="en-US" dirty="0"/>
              <a:t>功能考虑不全面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Scope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62800" y="6005513"/>
            <a:ext cx="2687638" cy="346075"/>
          </a:xfrm>
        </p:spPr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15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0F780290-B793-9C46-B3A3-C8EC72B0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A2852-E75C-4DB8-B940-97A8AF2025B1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AE6F9-CACB-4A4E-940F-F19C86EBC52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kumimoji="1" lang="zh-Hans" altLang="en-US" dirty="0"/>
              <a:t>需求：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Jira</a:t>
            </a:r>
          </a:p>
          <a:p>
            <a:pPr lvl="1"/>
            <a:r>
              <a:rPr kumimoji="1" lang="zh-Hans" altLang="en-US" dirty="0"/>
              <a:t>邮件描述功能；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临时口头需求；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需求来源较杂；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无法定位需求确认人；</a:t>
            </a:r>
            <a:endParaRPr kumimoji="1" lang="en-US" altLang="zh-Hans" dirty="0"/>
          </a:p>
          <a:p>
            <a:r>
              <a:rPr kumimoji="1" lang="en-US" altLang="zh-Hans" dirty="0"/>
              <a:t>UAT</a:t>
            </a:r>
            <a:r>
              <a:rPr kumimoji="1" lang="zh-Hans" altLang="en-US" dirty="0"/>
              <a:t>：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用户测试</a:t>
            </a:r>
            <a:endParaRPr kumimoji="1" lang="en-US" altLang="zh-Hans" dirty="0"/>
          </a:p>
          <a:p>
            <a:r>
              <a:rPr kumimoji="1" lang="zh-Hans" altLang="en-US" dirty="0"/>
              <a:t>交付：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变更会议，并邮件告知</a:t>
            </a:r>
            <a:endParaRPr kumimoji="1" lang="en-US" altLang="zh-Hans" dirty="0"/>
          </a:p>
          <a:p>
            <a:pPr marL="457200" lvl="1" indent="0">
              <a:buNone/>
            </a:pPr>
            <a:endParaRPr kumimoji="1" lang="en-US" altLang="zh-Hans" dirty="0"/>
          </a:p>
          <a:p>
            <a:pPr marL="0" indent="0">
              <a:buNone/>
            </a:pPr>
            <a:endParaRPr kumimoji="1" lang="en-US" altLang="zh-Han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1788B2-7E34-4645-AD0F-749F8CFE6B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Hans" altLang="en-US" dirty="0"/>
              <a:t>现状－</a:t>
            </a:r>
            <a:r>
              <a:rPr lang="en-US" altLang="zh-Hans" dirty="0"/>
              <a:t>IT</a:t>
            </a:r>
            <a:r>
              <a:rPr lang="zh-Hans" altLang="en-US" dirty="0"/>
              <a:t>组与业务组沟通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32895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Custom 1">
      <a:dk1>
        <a:srgbClr val="221E1F"/>
      </a:dk1>
      <a:lt1>
        <a:srgbClr val="FFFFFF"/>
      </a:lt1>
      <a:dk2>
        <a:srgbClr val="6D6E71"/>
      </a:dk2>
      <a:lt2>
        <a:srgbClr val="EEEEEE"/>
      </a:lt2>
      <a:accent1>
        <a:srgbClr val="EF4136"/>
      </a:accent1>
      <a:accent2>
        <a:srgbClr val="0668B3"/>
      </a:accent2>
      <a:accent3>
        <a:srgbClr val="8DC63F"/>
      </a:accent3>
      <a:accent4>
        <a:srgbClr val="E7C31F"/>
      </a:accent4>
      <a:accent5>
        <a:srgbClr val="00904C"/>
      </a:accent5>
      <a:accent6>
        <a:srgbClr val="007180"/>
      </a:accent6>
      <a:hlink>
        <a:srgbClr val="00AEEF"/>
      </a:hlink>
      <a:folHlink>
        <a:srgbClr val="0668B3"/>
      </a:folHlink>
    </a:clrScheme>
    <a:fontScheme name="Custom 2">
      <a:majorFont>
        <a:latin typeface="Frutiger LT Pro 45 Light"/>
        <a:ea typeface=""/>
        <a:cs typeface=""/>
      </a:majorFont>
      <a:minorFont>
        <a:latin typeface="Frutiger LT Pro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2d4fd5c-c3ee-48e8-ac86-5855a3b707e0">
      <UserInfo>
        <DisplayName>Arielle Winchester</DisplayName>
        <AccountId>93</AccountId>
        <AccountType/>
      </UserInfo>
      <UserInfo>
        <DisplayName>Hannes Smarason</DisplayName>
        <AccountId>20</AccountId>
        <AccountType/>
      </UserInfo>
      <UserInfo>
        <DisplayName>Jeffrey Gulcher</DisplayName>
        <AccountId>47</AccountId>
        <AccountType/>
      </UserInfo>
      <UserInfo>
        <DisplayName>Edward Farmer</DisplayName>
        <AccountId>53</AccountId>
        <AccountType/>
      </UserInfo>
      <UserInfo>
        <DisplayName>Rick Leach</DisplayName>
        <AccountId>92</AccountId>
        <AccountType/>
      </UserInfo>
      <UserInfo>
        <DisplayName>Jim Lund</DisplayName>
        <AccountId>37</AccountId>
        <AccountType/>
      </UserInfo>
      <UserInfo>
        <DisplayName>Kevin Dunne</DisplayName>
        <AccountId>88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EBEF68077836448920C3A9F590148E" ma:contentTypeVersion="3" ma:contentTypeDescription="Create a new document." ma:contentTypeScope="" ma:versionID="33bf2f8801927d09e02a1b4b928703d9">
  <xsd:schema xmlns:xsd="http://www.w3.org/2001/XMLSchema" xmlns:xs="http://www.w3.org/2001/XMLSchema" xmlns:p="http://schemas.microsoft.com/office/2006/metadata/properties" xmlns:ns2="d2d4fd5c-c3ee-48e8-ac86-5855a3b707e0" targetNamespace="http://schemas.microsoft.com/office/2006/metadata/properties" ma:root="true" ma:fieldsID="d9d1c527bf757d06cb94e7d93587d0db" ns2:_="">
    <xsd:import namespace="d2d4fd5c-c3ee-48e8-ac86-5855a3b707e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4fd5c-c3ee-48e8-ac86-5855a3b707e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BE0FE5-B7EB-4597-8115-2F7D8FEFBB2E}">
  <ds:schemaRefs>
    <ds:schemaRef ds:uri="http://purl.org/dc/terms/"/>
    <ds:schemaRef ds:uri="http://schemas.microsoft.com/office/2006/documentManagement/types"/>
    <ds:schemaRef ds:uri="d2d4fd5c-c3ee-48e8-ac86-5855a3b707e0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FEFB88-8C63-4FE5-8A1F-7E5EB4248B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713AFD-1C73-4D49-9D10-5C4D006CD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d4fd5c-c3ee-48e8-ac86-5855a3b707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69616</TotalTime>
  <Words>1387</Words>
  <Application>Microsoft Macintosh PowerPoint</Application>
  <PresentationFormat>自定义</PresentationFormat>
  <Paragraphs>268</Paragraphs>
  <Slides>32</Slides>
  <Notes>12</Notes>
  <HiddenSlides>6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华文细黑</vt:lpstr>
      <vt:lpstr>宋体</vt:lpstr>
      <vt:lpstr>微软雅黑</vt:lpstr>
      <vt:lpstr>Frutiger LT Pro 45 Light</vt:lpstr>
      <vt:lpstr>Frutiger LT Pro 55 Roman</vt:lpstr>
      <vt:lpstr>맑은 고딕</vt:lpstr>
      <vt:lpstr>Arial</vt:lpstr>
      <vt:lpstr>Calibri</vt:lpstr>
      <vt:lpstr>Wingdings</vt:lpstr>
      <vt:lpstr>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guan_mingwei@wuxiapptec.com</dc:creator>
  <cp:lastModifiedBy>Liuyan Deng</cp:lastModifiedBy>
  <cp:revision>1822</cp:revision>
  <dcterms:created xsi:type="dcterms:W3CDTF">2013-08-01T03:15:33Z</dcterms:created>
  <dcterms:modified xsi:type="dcterms:W3CDTF">2018-04-12T06:29:50Z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0x010100FDEBEF68077836448920C3A9F590148E</vt:lpwstr>
  </property>
</Properties>
</file>