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A28"/>
    <a:srgbClr val="FFC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14BE-2E69-40FD-960C-0AE3FB5BDE05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68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14BE-2E69-40FD-960C-0AE3FB5BDE05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24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14BE-2E69-40FD-960C-0AE3FB5BDE05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47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14BE-2E69-40FD-960C-0AE3FB5BDE05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7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14BE-2E69-40FD-960C-0AE3FB5BDE05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39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14BE-2E69-40FD-960C-0AE3FB5BDE05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6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14BE-2E69-40FD-960C-0AE3FB5BDE05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9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14BE-2E69-40FD-960C-0AE3FB5BDE05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94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14BE-2E69-40FD-960C-0AE3FB5BDE05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1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14BE-2E69-40FD-960C-0AE3FB5BDE05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44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14BE-2E69-40FD-960C-0AE3FB5BDE05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0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C14BE-2E69-40FD-960C-0AE3FB5BDE05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9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6574" y="4941168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2B2A2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Команда «…»</a:t>
            </a:r>
          </a:p>
          <a:p>
            <a:r>
              <a:rPr lang="ru-RU" sz="2800" dirty="0" smtClean="0">
                <a:solidFill>
                  <a:srgbClr val="2B2A2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Город </a:t>
            </a:r>
            <a:endParaRPr lang="ru-RU" sz="2800" dirty="0">
              <a:solidFill>
                <a:srgbClr val="2B2A28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8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574" y="18864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2B2A2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Команда</a:t>
            </a:r>
            <a:endParaRPr lang="ru-RU" sz="5400" dirty="0">
              <a:solidFill>
                <a:srgbClr val="2B2A28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582" y="1124744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2B2A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Данные о команде: </a:t>
            </a:r>
          </a:p>
          <a:p>
            <a:r>
              <a:rPr lang="ru-RU" sz="1600" dirty="0" smtClean="0">
                <a:solidFill>
                  <a:srgbClr val="2B2A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ФИО, образование, фотография команды и т. д.</a:t>
            </a:r>
            <a:endParaRPr lang="ru-RU" sz="1600" dirty="0">
              <a:solidFill>
                <a:srgbClr val="2B2A2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6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582" y="26064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2B2A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Ход решения</a:t>
            </a:r>
            <a:endParaRPr lang="ru-RU" sz="5400" dirty="0">
              <a:solidFill>
                <a:srgbClr val="2B2A2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752" y="1268760"/>
            <a:ext cx="568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2B2A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Серия слайдов о процессе решения задачи</a:t>
            </a:r>
            <a:endParaRPr lang="ru-RU" sz="1600" dirty="0">
              <a:solidFill>
                <a:srgbClr val="2B2A2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8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582" y="332656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2B2A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Обратная связь</a:t>
            </a:r>
            <a:endParaRPr lang="ru-RU" sz="5400" dirty="0">
              <a:solidFill>
                <a:srgbClr val="2B2A2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582" y="1412776"/>
            <a:ext cx="7487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2B2A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понравилось и что можно улучшить в организации </a:t>
            </a:r>
            <a:r>
              <a:rPr lang="ru-RU" sz="1600" dirty="0" err="1" smtClean="0">
                <a:solidFill>
                  <a:srgbClr val="2B2A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хакатона</a:t>
            </a:r>
            <a:r>
              <a:rPr lang="ru-RU" sz="1600" dirty="0" smtClean="0">
                <a:solidFill>
                  <a:srgbClr val="2B2A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sz="1600" dirty="0">
              <a:solidFill>
                <a:srgbClr val="2B2A2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8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582" y="5589240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КОНТАКТНЫЕ ДАННЫЕ КОМАНДЫ: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8902" y="3212976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prstClr val="black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896633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47</Words>
  <Application>Microsoft Office PowerPoint</Application>
  <PresentationFormat>Произвольный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Black</vt:lpstr>
      <vt:lpstr>Segoe UI 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IT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Степанова Елизавета Александровна, тел. 86(717)3078</dc:creator>
  <cp:lastModifiedBy>Феоктистов Богдан Альбертович</cp:lastModifiedBy>
  <cp:revision>14</cp:revision>
  <dcterms:created xsi:type="dcterms:W3CDTF">2022-04-22T20:31:02Z</dcterms:created>
  <dcterms:modified xsi:type="dcterms:W3CDTF">2023-09-25T06:00:02Z</dcterms:modified>
</cp:coreProperties>
</file>