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Submitted by: xyz</a:t>
            </a:r>
          </a:p>
          <a:p>
            <a:r>
              <a:t>Roll No: 1234</a:t>
            </a:r>
          </a:p>
          <a:p>
            <a:r>
              <a:t>Submitted to: abcd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covers key aspects of 'Introduction to cybersecurity'. You can elaborate based on your research or understanding.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covers key aspects of 'Importance of cybersecurity'. You can elaborate based on your research or understanding.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covers key aspects of 'Applications of cybersecurity'. You can elaborate based on your research or understanding.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covers key aspects of 'Challenges in cybersecurity'. You can elaborate based on your research or understanding.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covers key aspects of 'Future of cybersecurity'. You can elaborate based on your research or understanding.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conclusion, cybersecurity is a vital area in technology with tremendous potential for the future. Further exploration is encouraged.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