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5" r:id="rId12"/>
    <p:sldId id="270" r:id="rId13"/>
    <p:sldId id="266" r:id="rId14"/>
    <p:sldId id="267" r:id="rId15"/>
    <p:sldId id="271" r:id="rId16"/>
  </p:sldIdLst>
  <p:sldSz cx="9144000" cy="6858000" type="screen4x3"/>
  <p:notesSz cx="6858000" cy="9144000"/>
  <p:embeddedFontLst>
    <p:embeddedFont>
      <p:font typeface="고도 M" pitchFamily="2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야놀자 야체 B" pitchFamily="18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A9"/>
    <a:srgbClr val="7D8A2E"/>
    <a:srgbClr val="CAD787"/>
    <a:srgbClr val="FF8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68" autoAdjust="0"/>
    <p:restoredTop sz="94660"/>
  </p:normalViewPr>
  <p:slideViewPr>
    <p:cSldViewPr>
      <p:cViewPr varScale="1">
        <p:scale>
          <a:sx n="79" d="100"/>
          <a:sy n="79" d="100"/>
        </p:scale>
        <p:origin x="-89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규모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억원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규모(억원)</c:v>
                </c:pt>
              </c:strCache>
            </c:strRef>
          </c:tx>
          <c:spPr>
            <a:solidFill>
              <a:srgbClr val="FF8699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2019(전망)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18994</c:v>
                </c:pt>
                <c:pt idx="1">
                  <c:v>21455</c:v>
                </c:pt>
                <c:pt idx="2">
                  <c:v>23322</c:v>
                </c:pt>
                <c:pt idx="3">
                  <c:v>26510</c:v>
                </c:pt>
                <c:pt idx="4">
                  <c:v>30002</c:v>
                </c:pt>
              </c:numCache>
            </c:numRef>
          </c:val>
        </c:ser>
        <c:axId val="129534976"/>
        <c:axId val="129647360"/>
      </c:barChart>
      <c:catAx>
        <c:axId val="129534976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647360"/>
        <c:crosses val="autoZero"/>
        <c:auto val="1"/>
        <c:lblAlgn val="ctr"/>
        <c:lblOffset val="100"/>
      </c:catAx>
      <c:valAx>
        <c:axId val="129647360"/>
        <c:scaling>
          <c:orientation val="minMax"/>
        </c:scaling>
        <c:axPos val="l"/>
        <c:majorGridlines>
          <c:spPr>
            <a:ln>
              <a:solidFill>
                <a:srgbClr val="FFFFFF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</c:majorGridlines>
        <c:numFmt formatCode="#,##0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534976"/>
        <c:crosses val="autoZero"/>
        <c:crossBetween val="between"/>
      </c:valAx>
      <c:spPr>
        <a:noFill/>
        <a:ln>
          <a:noFill/>
        </a:ln>
      </c:spPr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9DBBC-20E9-4529-957F-0B4CB8A75E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489785-1F42-4BC4-A930-D5A56962348F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메인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1A92760F-CA84-4F96-9215-D2EB78511B65}" type="par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6F69BE87-F175-41E4-9664-16DD8496DB2A}" type="sib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F462D738-317A-4813-89B5-EE323F9639B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96DE159-A164-4FDF-806C-74877194DEA4}" type="parTrans" cxnId="{39E715A8-A818-401B-8B8F-6AFE5D3FD703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4C025E0-1BD1-4A52-B150-780EB9F688F2}" type="sibTrans" cxnId="{39E715A8-A818-401B-8B8F-6AFE5D3FD703}">
      <dgm:prSet/>
      <dgm:spPr/>
      <dgm:t>
        <a:bodyPr/>
        <a:lstStyle/>
        <a:p>
          <a:pPr latinLnBrk="1"/>
          <a:endParaRPr lang="ko-KR" altLang="en-US"/>
        </a:p>
      </dgm:t>
    </dgm:pt>
    <dgm:pt modelId="{FDD7B12B-E97A-4D9A-899B-EF699B6B202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5B56EA-A897-430E-A535-81FDAAF9BDC6}" type="parTrans" cxnId="{8C30C696-A39A-4EDE-8040-C1592B5D3B3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53FF8EC-0F44-4E51-8E81-8C46668B5C9D}" type="sibTrans" cxnId="{8C30C696-A39A-4EDE-8040-C1592B5D3B3F}">
      <dgm:prSet/>
      <dgm:spPr/>
      <dgm:t>
        <a:bodyPr/>
        <a:lstStyle/>
        <a:p>
          <a:pPr latinLnBrk="1"/>
          <a:endParaRPr lang="ko-KR" altLang="en-US"/>
        </a:p>
      </dgm:t>
    </dgm:pt>
    <dgm:pt modelId="{EAE8405A-F9A6-4DAF-AF60-83EA8B4ED64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멤버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CF46DA3-FA84-4597-AC5E-C41E19E2A713}" type="parTrans" cxnId="{0FCDAC91-ACB8-4895-B7CE-426B75E2C445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11E3589-A1EC-4E4F-8E3B-C515253475D2}" type="sibTrans" cxnId="{0FCDAC91-ACB8-4895-B7CE-426B75E2C445}">
      <dgm:prSet/>
      <dgm:spPr/>
      <dgm:t>
        <a:bodyPr/>
        <a:lstStyle/>
        <a:p>
          <a:pPr latinLnBrk="1"/>
          <a:endParaRPr lang="ko-KR" altLang="en-US"/>
        </a:p>
      </dgm:t>
    </dgm:pt>
    <dgm:pt modelId="{61FF6A0E-6D0D-412E-B892-2359BC093D73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회원가입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F005FA5-C3AC-4B70-B0BA-A3DF136FACA8}" type="parTrans" cxnId="{DDC95CA3-0E07-4BDA-AB13-3FC56EFCCB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E750FFF-2C9B-402F-9C66-EFFF2F2873F4}" type="sibTrans" cxnId="{DDC95CA3-0E07-4BDA-AB13-3FC56EFCCBCC}">
      <dgm:prSet/>
      <dgm:spPr/>
      <dgm:t>
        <a:bodyPr/>
        <a:lstStyle/>
        <a:p>
          <a:pPr latinLnBrk="1"/>
          <a:endParaRPr lang="ko-KR" altLang="en-US"/>
        </a:p>
      </dgm:t>
    </dgm:pt>
    <dgm:pt modelId="{160500BC-1541-4572-B85A-50DDCFD4F18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로그인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4748C8-9191-4480-932C-85D8E182F1EA}" type="parTrans" cxnId="{6608BD99-B9D1-40A2-8C77-C4E6403BC2B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4B03B8-9983-4B40-8F39-036E170B88E9}" type="sibTrans" cxnId="{6608BD99-B9D1-40A2-8C77-C4E6403BC2BA}">
      <dgm:prSet/>
      <dgm:spPr/>
      <dgm:t>
        <a:bodyPr/>
        <a:lstStyle/>
        <a:p>
          <a:pPr latinLnBrk="1"/>
          <a:endParaRPr lang="ko-KR" altLang="en-US"/>
        </a:p>
      </dgm:t>
    </dgm:pt>
    <dgm:pt modelId="{0C30361C-8D96-4613-B69D-455615801F5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시터리스트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537E9A79-B1C7-4BC9-BC86-00FA40FB90DF}" type="parTrans" cxnId="{0E3A166F-2512-4C49-A931-34EA363250B7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0B5529-171C-487B-B2A8-AE2D90778748}" type="sibTrans" cxnId="{0E3A166F-2512-4C49-A931-34EA363250B7}">
      <dgm:prSet/>
      <dgm:spPr/>
      <dgm:t>
        <a:bodyPr/>
        <a:lstStyle/>
        <a:p>
          <a:pPr latinLnBrk="1"/>
          <a:endParaRPr lang="ko-KR" altLang="en-US"/>
        </a:p>
      </dgm:t>
    </dgm:pt>
    <dgm:pt modelId="{63804134-8DF6-48CE-A786-E843E4575D6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Q&amp;A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29C7078-9F48-4A26-A724-0ECAE1DD0325}" type="sibTrans" cxnId="{2DB8306E-D9DD-4EAB-91B3-FE9F3D81E72D}">
      <dgm:prSet/>
      <dgm:spPr/>
      <dgm:t>
        <a:bodyPr/>
        <a:lstStyle/>
        <a:p>
          <a:pPr latinLnBrk="1"/>
          <a:endParaRPr lang="ko-KR" altLang="en-US"/>
        </a:p>
      </dgm:t>
    </dgm:pt>
    <dgm:pt modelId="{FE1DFB9A-858E-4B34-BD76-7427FEE40C46}" type="parTrans" cxnId="{2DB8306E-D9DD-4EAB-91B3-FE9F3D81E72D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BB7363-4362-4003-90B6-469DF717E67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시터페이지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DDCAA1FA-1152-427D-9498-7463D0241DE3}" type="parTrans" cxnId="{AF215E0A-F2AF-4632-AC99-441D2189CD1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6C368E1-EEAB-453F-888E-6EACA397E466}" type="sibTrans" cxnId="{AF215E0A-F2AF-4632-AC99-441D2189CD16}">
      <dgm:prSet/>
      <dgm:spPr/>
      <dgm:t>
        <a:bodyPr/>
        <a:lstStyle/>
        <a:p>
          <a:pPr latinLnBrk="1"/>
          <a:endParaRPr lang="ko-KR" altLang="en-US"/>
        </a:p>
      </dgm:t>
    </dgm:pt>
    <dgm:pt modelId="{1E5781F3-C3A0-4086-AA87-91DCADB9BD85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`</a:t>
          </a:r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답글형게시판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6EA798B-387C-40A3-A001-7F09E29E30E3}" type="parTrans" cxnId="{2549EDF2-B3AE-4D83-BEB2-C51A17760131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897FA0-0980-4799-9D4A-2EE1B6A522E5}" type="sibTrans" cxnId="{2549EDF2-B3AE-4D83-BEB2-C51A17760131}">
      <dgm:prSet/>
      <dgm:spPr/>
      <dgm:t>
        <a:bodyPr/>
        <a:lstStyle/>
        <a:p>
          <a:pPr latinLnBrk="1"/>
          <a:endParaRPr lang="ko-KR" altLang="en-US"/>
        </a:p>
      </dgm:t>
    </dgm:pt>
    <dgm:pt modelId="{F4B78F78-8B1D-4F75-8821-F747215949A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나의 반려동물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E19CFCB-0123-42EA-B018-210EDBEFB1C8}" type="parTrans" cxnId="{646DD713-7DF1-4FD4-8819-A307228795B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23C3A4-C2DE-4866-A19B-498BF0051EAB}" type="sibTrans" cxnId="{646DD713-7DF1-4FD4-8819-A307228795B6}">
      <dgm:prSet/>
      <dgm:spPr/>
      <dgm:t>
        <a:bodyPr/>
        <a:lstStyle/>
        <a:p>
          <a:pPr latinLnBrk="1"/>
          <a:endParaRPr lang="ko-KR" altLang="en-US"/>
        </a:p>
      </dgm:t>
    </dgm:pt>
    <dgm:pt modelId="{6945F14A-55BB-4E67-A568-B32E58AF7F3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주문서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AD56A0A3-0610-4ABD-B467-F97CA3B5112F}" type="parTrans" cxnId="{1F6141EE-34AC-4083-A346-A0605CCE06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30D75E7-DF8A-4B70-A83D-65770E69C1F8}" type="sibTrans" cxnId="{1F6141EE-34AC-4083-A346-A0605CCE06CC}">
      <dgm:prSet/>
      <dgm:spPr/>
      <dgm:t>
        <a:bodyPr/>
        <a:lstStyle/>
        <a:p>
          <a:pPr latinLnBrk="1"/>
          <a:endParaRPr lang="ko-KR" altLang="en-US"/>
        </a:p>
      </dgm:t>
    </dgm:pt>
    <dgm:pt modelId="{06450B47-16FF-4EAA-AD28-8678BF630FB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요청서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8246BF22-2CF1-4A7B-BECE-2A476D68DE4C}" type="parTrans" cxnId="{188FCCF2-D5E8-482C-AE3F-62D34B29168B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7861FA-3E34-4CB0-98A7-0895AD58ECDE}" type="sibTrans" cxnId="{188FCCF2-D5E8-482C-AE3F-62D34B29168B}">
      <dgm:prSet/>
      <dgm:spPr/>
      <dgm:t>
        <a:bodyPr/>
        <a:lstStyle/>
        <a:p>
          <a:pPr latinLnBrk="1"/>
          <a:endParaRPr lang="ko-KR" altLang="en-US"/>
        </a:p>
      </dgm:t>
    </dgm:pt>
    <dgm:pt modelId="{C3DA5DBA-1790-4BEE-8048-03F0A70CC42D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시터요청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F1464B5-19F7-44FB-BB1D-ECEBA00BA132}" type="parTrans" cxnId="{A4AAAEDA-AD28-4C20-B5C4-FB9EF519415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E0FB538-CE1D-4C42-8746-A3F081689974}" type="sibTrans" cxnId="{A4AAAEDA-AD28-4C20-B5C4-FB9EF519415F}">
      <dgm:prSet/>
      <dgm:spPr/>
      <dgm:t>
        <a:bodyPr/>
        <a:lstStyle/>
        <a:p>
          <a:pPr latinLnBrk="1"/>
          <a:endParaRPr lang="ko-KR" altLang="en-US"/>
        </a:p>
      </dgm:t>
    </dgm:pt>
    <dgm:pt modelId="{C8739CAE-FDA4-46CA-BA0C-F30181570C7A}" type="pres">
      <dgm:prSet presAssocID="{4A89DBBC-20E9-4529-957F-0B4CB8A75E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F5750-AF45-47CC-9AD5-58E239DD14FF}" type="pres">
      <dgm:prSet presAssocID="{11489785-1F42-4BC4-A930-D5A56962348F}" presName="hierRoot1" presStyleCnt="0">
        <dgm:presLayoutVars>
          <dgm:hierBranch val="init"/>
        </dgm:presLayoutVars>
      </dgm:prSet>
      <dgm:spPr/>
    </dgm:pt>
    <dgm:pt modelId="{9113DB1C-7EB0-4F7E-80FE-072BB55369E6}" type="pres">
      <dgm:prSet presAssocID="{11489785-1F42-4BC4-A930-D5A56962348F}" presName="rootComposite1" presStyleCnt="0"/>
      <dgm:spPr/>
    </dgm:pt>
    <dgm:pt modelId="{33D36D2E-CFC2-4E41-B63D-A3FBB6C02D9E}" type="pres">
      <dgm:prSet presAssocID="{11489785-1F42-4BC4-A930-D5A56962348F}" presName="rootText1" presStyleLbl="node0" presStyleIdx="0" presStyleCnt="1">
        <dgm:presLayoutVars>
          <dgm:chPref val="3"/>
        </dgm:presLayoutVars>
      </dgm:prSet>
      <dgm:spPr/>
    </dgm:pt>
    <dgm:pt modelId="{DC2A8A47-AFB7-42ED-8A2F-47930F7969B7}" type="pres">
      <dgm:prSet presAssocID="{11489785-1F42-4BC4-A930-D5A56962348F}" presName="rootConnector1" presStyleLbl="node1" presStyleIdx="0" presStyleCnt="0"/>
      <dgm:spPr/>
    </dgm:pt>
    <dgm:pt modelId="{1F22621D-2EE1-4416-91F0-73D8A4C0ED94}" type="pres">
      <dgm:prSet presAssocID="{11489785-1F42-4BC4-A930-D5A56962348F}" presName="hierChild2" presStyleCnt="0"/>
      <dgm:spPr/>
    </dgm:pt>
    <dgm:pt modelId="{6DD0D4E1-95E2-4562-A507-8B8D1691386D}" type="pres">
      <dgm:prSet presAssocID="{B96DE159-A164-4FDF-806C-74877194DEA4}" presName="Name37" presStyleLbl="parChTrans1D2" presStyleIdx="0" presStyleCnt="4"/>
      <dgm:spPr/>
    </dgm:pt>
    <dgm:pt modelId="{BC4DCB88-03AE-4FA8-9142-BB5232CD8225}" type="pres">
      <dgm:prSet presAssocID="{F462D738-317A-4813-89B5-EE323F9639BE}" presName="hierRoot2" presStyleCnt="0">
        <dgm:presLayoutVars>
          <dgm:hierBranch val="init"/>
        </dgm:presLayoutVars>
      </dgm:prSet>
      <dgm:spPr/>
    </dgm:pt>
    <dgm:pt modelId="{42D8C67F-7632-400C-8088-3BE2341B87E9}" type="pres">
      <dgm:prSet presAssocID="{F462D738-317A-4813-89B5-EE323F9639BE}" presName="rootComposite" presStyleCnt="0"/>
      <dgm:spPr/>
    </dgm:pt>
    <dgm:pt modelId="{9C843886-34E0-4F11-9A63-6D4EE0DEA80C}" type="pres">
      <dgm:prSet presAssocID="{F462D738-317A-4813-89B5-EE323F9639B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CA1448-57F1-41EB-ABCF-F163910BE035}" type="pres">
      <dgm:prSet presAssocID="{F462D738-317A-4813-89B5-EE323F9639BE}" presName="rootConnector" presStyleLbl="node2" presStyleIdx="0" presStyleCnt="4"/>
      <dgm:spPr/>
    </dgm:pt>
    <dgm:pt modelId="{FB5EAE82-1ED9-4526-AF41-4C688722C8FB}" type="pres">
      <dgm:prSet presAssocID="{F462D738-317A-4813-89B5-EE323F9639BE}" presName="hierChild4" presStyleCnt="0"/>
      <dgm:spPr/>
    </dgm:pt>
    <dgm:pt modelId="{8ED96511-78DA-4378-A0B4-8C16BBFEEAA2}" type="pres">
      <dgm:prSet presAssocID="{0F005FA5-C3AC-4B70-B0BA-A3DF136FACA8}" presName="Name37" presStyleLbl="parChTrans1D3" presStyleIdx="0" presStyleCnt="8"/>
      <dgm:spPr/>
    </dgm:pt>
    <dgm:pt modelId="{41454340-762A-47E6-9D8D-7C8A5B312630}" type="pres">
      <dgm:prSet presAssocID="{61FF6A0E-6D0D-412E-B892-2359BC093D73}" presName="hierRoot2" presStyleCnt="0">
        <dgm:presLayoutVars>
          <dgm:hierBranch val="init"/>
        </dgm:presLayoutVars>
      </dgm:prSet>
      <dgm:spPr/>
    </dgm:pt>
    <dgm:pt modelId="{2E4AF8F9-978A-4292-B9EA-6B514BD71647}" type="pres">
      <dgm:prSet presAssocID="{61FF6A0E-6D0D-412E-B892-2359BC093D73}" presName="rootComposite" presStyleCnt="0"/>
      <dgm:spPr/>
    </dgm:pt>
    <dgm:pt modelId="{DB4B0381-306C-4017-992F-687F28B42802}" type="pres">
      <dgm:prSet presAssocID="{61FF6A0E-6D0D-412E-B892-2359BC093D7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E9E5A-05BE-42A5-A09E-85C82DD24806}" type="pres">
      <dgm:prSet presAssocID="{61FF6A0E-6D0D-412E-B892-2359BC093D73}" presName="rootConnector" presStyleLbl="node3" presStyleIdx="0" presStyleCnt="8"/>
      <dgm:spPr/>
    </dgm:pt>
    <dgm:pt modelId="{E52DA724-C69D-45F8-B1C0-5557B383D95D}" type="pres">
      <dgm:prSet presAssocID="{61FF6A0E-6D0D-412E-B892-2359BC093D73}" presName="hierChild4" presStyleCnt="0"/>
      <dgm:spPr/>
    </dgm:pt>
    <dgm:pt modelId="{D07CD0C4-BA53-4FB2-B18B-B450366212E7}" type="pres">
      <dgm:prSet presAssocID="{61FF6A0E-6D0D-412E-B892-2359BC093D73}" presName="hierChild5" presStyleCnt="0"/>
      <dgm:spPr/>
    </dgm:pt>
    <dgm:pt modelId="{EA8DCF59-CFE9-4B49-BBD1-C7588502DFC1}" type="pres">
      <dgm:prSet presAssocID="{BC4748C8-9191-4480-932C-85D8E182F1EA}" presName="Name37" presStyleLbl="parChTrans1D3" presStyleIdx="1" presStyleCnt="8"/>
      <dgm:spPr/>
    </dgm:pt>
    <dgm:pt modelId="{4CF2F027-8918-4A3D-ADC2-30DFF19C7FEB}" type="pres">
      <dgm:prSet presAssocID="{160500BC-1541-4572-B85A-50DDCFD4F182}" presName="hierRoot2" presStyleCnt="0">
        <dgm:presLayoutVars>
          <dgm:hierBranch val="init"/>
        </dgm:presLayoutVars>
      </dgm:prSet>
      <dgm:spPr/>
    </dgm:pt>
    <dgm:pt modelId="{0FBFF136-BA61-490A-88D7-278A0986D817}" type="pres">
      <dgm:prSet presAssocID="{160500BC-1541-4572-B85A-50DDCFD4F182}" presName="rootComposite" presStyleCnt="0"/>
      <dgm:spPr/>
    </dgm:pt>
    <dgm:pt modelId="{92082271-B17F-45FF-887B-D2D91B6F6FCC}" type="pres">
      <dgm:prSet presAssocID="{160500BC-1541-4572-B85A-50DDCFD4F18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920A0-F3F1-4C99-8FB5-3166BAC8EF36}" type="pres">
      <dgm:prSet presAssocID="{160500BC-1541-4572-B85A-50DDCFD4F182}" presName="rootConnector" presStyleLbl="node3" presStyleIdx="1" presStyleCnt="8"/>
      <dgm:spPr/>
    </dgm:pt>
    <dgm:pt modelId="{18307F69-1408-4A86-AD0C-A34CB04F4D26}" type="pres">
      <dgm:prSet presAssocID="{160500BC-1541-4572-B85A-50DDCFD4F182}" presName="hierChild4" presStyleCnt="0"/>
      <dgm:spPr/>
    </dgm:pt>
    <dgm:pt modelId="{7567D91B-98EB-4DAA-B7DC-133BC6CB3858}" type="pres">
      <dgm:prSet presAssocID="{160500BC-1541-4572-B85A-50DDCFD4F182}" presName="hierChild5" presStyleCnt="0"/>
      <dgm:spPr/>
    </dgm:pt>
    <dgm:pt modelId="{6AFFD3AF-234F-4338-AA7D-97EC29A49BA1}" type="pres">
      <dgm:prSet presAssocID="{F462D738-317A-4813-89B5-EE323F9639BE}" presName="hierChild5" presStyleCnt="0"/>
      <dgm:spPr/>
    </dgm:pt>
    <dgm:pt modelId="{E9B7F91A-8E7F-437E-985F-BED1A1FC1413}" type="pres">
      <dgm:prSet presAssocID="{BC5B56EA-A897-430E-A535-81FDAAF9BDC6}" presName="Name37" presStyleLbl="parChTrans1D2" presStyleIdx="1" presStyleCnt="4"/>
      <dgm:spPr/>
    </dgm:pt>
    <dgm:pt modelId="{BE295713-766F-4623-B242-EBE86419B838}" type="pres">
      <dgm:prSet presAssocID="{FDD7B12B-E97A-4D9A-899B-EF699B6B2022}" presName="hierRoot2" presStyleCnt="0">
        <dgm:presLayoutVars>
          <dgm:hierBranch val="init"/>
        </dgm:presLayoutVars>
      </dgm:prSet>
      <dgm:spPr/>
    </dgm:pt>
    <dgm:pt modelId="{D4F14F77-9E47-4371-9A0A-E2956C7AFF1B}" type="pres">
      <dgm:prSet presAssocID="{FDD7B12B-E97A-4D9A-899B-EF699B6B2022}" presName="rootComposite" presStyleCnt="0"/>
      <dgm:spPr/>
    </dgm:pt>
    <dgm:pt modelId="{DB2E42C3-E2A0-48DB-82AD-1D1CC6F6D74C}" type="pres">
      <dgm:prSet presAssocID="{FDD7B12B-E97A-4D9A-899B-EF699B6B202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4B180C-A3E5-4DCB-83A0-E77DB82EB52F}" type="pres">
      <dgm:prSet presAssocID="{FDD7B12B-E97A-4D9A-899B-EF699B6B2022}" presName="rootConnector" presStyleLbl="node2" presStyleIdx="1" presStyleCnt="4"/>
      <dgm:spPr/>
    </dgm:pt>
    <dgm:pt modelId="{AEF82C03-7579-4087-902C-7B6D926B90C5}" type="pres">
      <dgm:prSet presAssocID="{FDD7B12B-E97A-4D9A-899B-EF699B6B2022}" presName="hierChild4" presStyleCnt="0"/>
      <dgm:spPr/>
    </dgm:pt>
    <dgm:pt modelId="{DB371916-B747-41CA-B277-29795A819BC4}" type="pres">
      <dgm:prSet presAssocID="{537E9A79-B1C7-4BC9-BC86-00FA40FB90DF}" presName="Name37" presStyleLbl="parChTrans1D3" presStyleIdx="2" presStyleCnt="8"/>
      <dgm:spPr/>
    </dgm:pt>
    <dgm:pt modelId="{EB669DA9-5262-4086-A2FA-DFFDF91FD5B6}" type="pres">
      <dgm:prSet presAssocID="{0C30361C-8D96-4613-B69D-455615801F54}" presName="hierRoot2" presStyleCnt="0">
        <dgm:presLayoutVars>
          <dgm:hierBranch val="init"/>
        </dgm:presLayoutVars>
      </dgm:prSet>
      <dgm:spPr/>
    </dgm:pt>
    <dgm:pt modelId="{9338F961-E5C8-4A5C-9ABF-6280D970725E}" type="pres">
      <dgm:prSet presAssocID="{0C30361C-8D96-4613-B69D-455615801F54}" presName="rootComposite" presStyleCnt="0"/>
      <dgm:spPr/>
    </dgm:pt>
    <dgm:pt modelId="{4A05348D-5783-4995-B756-17F37EADCBE6}" type="pres">
      <dgm:prSet presAssocID="{0C30361C-8D96-4613-B69D-455615801F5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7D605F-17D5-466F-9440-609282E83E23}" type="pres">
      <dgm:prSet presAssocID="{0C30361C-8D96-4613-B69D-455615801F54}" presName="rootConnector" presStyleLbl="node3" presStyleIdx="2" presStyleCnt="8"/>
      <dgm:spPr/>
    </dgm:pt>
    <dgm:pt modelId="{FB0A4F33-1243-4FC8-9725-17940B2C6A1D}" type="pres">
      <dgm:prSet presAssocID="{0C30361C-8D96-4613-B69D-455615801F54}" presName="hierChild4" presStyleCnt="0"/>
      <dgm:spPr/>
    </dgm:pt>
    <dgm:pt modelId="{CD143506-9FBC-4A4E-9E42-91A74CCC5067}" type="pres">
      <dgm:prSet presAssocID="{0C30361C-8D96-4613-B69D-455615801F54}" presName="hierChild5" presStyleCnt="0"/>
      <dgm:spPr/>
    </dgm:pt>
    <dgm:pt modelId="{4B5CFA64-0EC3-40B9-905F-DAAE2B57A457}" type="pres">
      <dgm:prSet presAssocID="{DDCAA1FA-1152-427D-9498-7463D0241DE3}" presName="Name37" presStyleLbl="parChTrans1D3" presStyleIdx="3" presStyleCnt="8"/>
      <dgm:spPr/>
    </dgm:pt>
    <dgm:pt modelId="{D747D3DD-0D05-4B15-9135-D9FE1B0F6832}" type="pres">
      <dgm:prSet presAssocID="{92BB7363-4362-4003-90B6-469DF717E67E}" presName="hierRoot2" presStyleCnt="0">
        <dgm:presLayoutVars>
          <dgm:hierBranch val="init"/>
        </dgm:presLayoutVars>
      </dgm:prSet>
      <dgm:spPr/>
    </dgm:pt>
    <dgm:pt modelId="{9385FC24-C260-4F87-9369-4DF5C2B26240}" type="pres">
      <dgm:prSet presAssocID="{92BB7363-4362-4003-90B6-469DF717E67E}" presName="rootComposite" presStyleCnt="0"/>
      <dgm:spPr/>
    </dgm:pt>
    <dgm:pt modelId="{2E45EAA4-EDB5-4370-9897-3EC1D9B6CD34}" type="pres">
      <dgm:prSet presAssocID="{92BB7363-4362-4003-90B6-469DF717E67E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43455-19D5-4B10-B9DE-475F7587A947}" type="pres">
      <dgm:prSet presAssocID="{92BB7363-4362-4003-90B6-469DF717E67E}" presName="rootConnector" presStyleLbl="node3" presStyleIdx="3" presStyleCnt="8"/>
      <dgm:spPr/>
    </dgm:pt>
    <dgm:pt modelId="{2FBE8559-E9FD-484E-BD4C-FE0C28F93F19}" type="pres">
      <dgm:prSet presAssocID="{92BB7363-4362-4003-90B6-469DF717E67E}" presName="hierChild4" presStyleCnt="0"/>
      <dgm:spPr/>
    </dgm:pt>
    <dgm:pt modelId="{819FE5E3-E1C7-4F68-BB12-1C8FDE39DB4C}" type="pres">
      <dgm:prSet presAssocID="{CF1464B5-19F7-44FB-BB1D-ECEBA00BA132}" presName="Name37" presStyleLbl="parChTrans1D4" presStyleIdx="0" presStyleCnt="1"/>
      <dgm:spPr/>
    </dgm:pt>
    <dgm:pt modelId="{764DBB7F-E6B2-434D-BB37-551B59D0B206}" type="pres">
      <dgm:prSet presAssocID="{C3DA5DBA-1790-4BEE-8048-03F0A70CC42D}" presName="hierRoot2" presStyleCnt="0">
        <dgm:presLayoutVars>
          <dgm:hierBranch val="init"/>
        </dgm:presLayoutVars>
      </dgm:prSet>
      <dgm:spPr/>
    </dgm:pt>
    <dgm:pt modelId="{A750AC5F-C690-4FA5-A132-635C7DBAB36B}" type="pres">
      <dgm:prSet presAssocID="{C3DA5DBA-1790-4BEE-8048-03F0A70CC42D}" presName="rootComposite" presStyleCnt="0"/>
      <dgm:spPr/>
    </dgm:pt>
    <dgm:pt modelId="{1306393F-EADC-494F-A463-7F7B38897FEB}" type="pres">
      <dgm:prSet presAssocID="{C3DA5DBA-1790-4BEE-8048-03F0A70CC42D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5EE1A-12E3-45A6-A658-59A8BA4348D9}" type="pres">
      <dgm:prSet presAssocID="{C3DA5DBA-1790-4BEE-8048-03F0A70CC42D}" presName="rootConnector" presStyleLbl="node4" presStyleIdx="0" presStyleCnt="1"/>
      <dgm:spPr/>
    </dgm:pt>
    <dgm:pt modelId="{7B9D7CC4-60D4-4AF3-A466-A0BD5230699F}" type="pres">
      <dgm:prSet presAssocID="{C3DA5DBA-1790-4BEE-8048-03F0A70CC42D}" presName="hierChild4" presStyleCnt="0"/>
      <dgm:spPr/>
    </dgm:pt>
    <dgm:pt modelId="{BC1B32AD-1770-4BA3-B340-F0031C2E7209}" type="pres">
      <dgm:prSet presAssocID="{C3DA5DBA-1790-4BEE-8048-03F0A70CC42D}" presName="hierChild5" presStyleCnt="0"/>
      <dgm:spPr/>
    </dgm:pt>
    <dgm:pt modelId="{C80B815C-CE05-4870-830A-FE0951D9EBF6}" type="pres">
      <dgm:prSet presAssocID="{92BB7363-4362-4003-90B6-469DF717E67E}" presName="hierChild5" presStyleCnt="0"/>
      <dgm:spPr/>
    </dgm:pt>
    <dgm:pt modelId="{03343D5C-73FE-4049-8865-33D133F11483}" type="pres">
      <dgm:prSet presAssocID="{FDD7B12B-E97A-4D9A-899B-EF699B6B2022}" presName="hierChild5" presStyleCnt="0"/>
      <dgm:spPr/>
    </dgm:pt>
    <dgm:pt modelId="{E18D0185-BAA9-47EF-A70A-9843A2E83DBD}" type="pres">
      <dgm:prSet presAssocID="{FE1DFB9A-858E-4B34-BD76-7427FEE40C46}" presName="Name37" presStyleLbl="parChTrans1D2" presStyleIdx="2" presStyleCnt="4"/>
      <dgm:spPr/>
    </dgm:pt>
    <dgm:pt modelId="{70067B04-7169-4CF4-A476-D970A8D80463}" type="pres">
      <dgm:prSet presAssocID="{63804134-8DF6-48CE-A786-E843E4575D6C}" presName="hierRoot2" presStyleCnt="0">
        <dgm:presLayoutVars>
          <dgm:hierBranch val="init"/>
        </dgm:presLayoutVars>
      </dgm:prSet>
      <dgm:spPr/>
    </dgm:pt>
    <dgm:pt modelId="{111FC64B-EA3D-4EF7-8BA6-C5E32337C127}" type="pres">
      <dgm:prSet presAssocID="{63804134-8DF6-48CE-A786-E843E4575D6C}" presName="rootComposite" presStyleCnt="0"/>
      <dgm:spPr/>
    </dgm:pt>
    <dgm:pt modelId="{4D8E2FFB-1095-4C6B-8098-21AF2F030930}" type="pres">
      <dgm:prSet presAssocID="{63804134-8DF6-48CE-A786-E843E4575D6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E0EB7-CC8C-4B49-B45C-1055B60B1BCC}" type="pres">
      <dgm:prSet presAssocID="{63804134-8DF6-48CE-A786-E843E4575D6C}" presName="rootConnector" presStyleLbl="node2" presStyleIdx="2" presStyleCnt="4"/>
      <dgm:spPr/>
    </dgm:pt>
    <dgm:pt modelId="{F37028F2-DB38-4B1A-B3A9-C70D4C16B0DE}" type="pres">
      <dgm:prSet presAssocID="{63804134-8DF6-48CE-A786-E843E4575D6C}" presName="hierChild4" presStyleCnt="0"/>
      <dgm:spPr/>
    </dgm:pt>
    <dgm:pt modelId="{62CA7758-E59A-4595-9C4E-2BB69D9948B2}" type="pres">
      <dgm:prSet presAssocID="{C6EA798B-387C-40A3-A001-7F09E29E30E3}" presName="Name37" presStyleLbl="parChTrans1D3" presStyleIdx="4" presStyleCnt="8"/>
      <dgm:spPr/>
    </dgm:pt>
    <dgm:pt modelId="{EEA57939-4A61-411D-94DC-06B96019F248}" type="pres">
      <dgm:prSet presAssocID="{1E5781F3-C3A0-4086-AA87-91DCADB9BD85}" presName="hierRoot2" presStyleCnt="0">
        <dgm:presLayoutVars>
          <dgm:hierBranch val="init"/>
        </dgm:presLayoutVars>
      </dgm:prSet>
      <dgm:spPr/>
    </dgm:pt>
    <dgm:pt modelId="{0D0DDA6C-4AD6-496B-8442-390B5B54D16E}" type="pres">
      <dgm:prSet presAssocID="{1E5781F3-C3A0-4086-AA87-91DCADB9BD85}" presName="rootComposite" presStyleCnt="0"/>
      <dgm:spPr/>
    </dgm:pt>
    <dgm:pt modelId="{6FBB9B34-7D0E-4C75-B394-376E4DC587BA}" type="pres">
      <dgm:prSet presAssocID="{1E5781F3-C3A0-4086-AA87-91DCADB9BD85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374C8-A675-47CE-A449-ABB8381E1BE5}" type="pres">
      <dgm:prSet presAssocID="{1E5781F3-C3A0-4086-AA87-91DCADB9BD85}" presName="rootConnector" presStyleLbl="node3" presStyleIdx="4" presStyleCnt="8"/>
      <dgm:spPr/>
    </dgm:pt>
    <dgm:pt modelId="{7EA44F3B-3AC5-4AF8-A83E-673778E232AC}" type="pres">
      <dgm:prSet presAssocID="{1E5781F3-C3A0-4086-AA87-91DCADB9BD85}" presName="hierChild4" presStyleCnt="0"/>
      <dgm:spPr/>
    </dgm:pt>
    <dgm:pt modelId="{AD411275-16D8-4F7A-8D98-95234F370905}" type="pres">
      <dgm:prSet presAssocID="{1E5781F3-C3A0-4086-AA87-91DCADB9BD85}" presName="hierChild5" presStyleCnt="0"/>
      <dgm:spPr/>
    </dgm:pt>
    <dgm:pt modelId="{B4905FB8-03D8-4605-8831-33C04EEDD68C}" type="pres">
      <dgm:prSet presAssocID="{63804134-8DF6-48CE-A786-E843E4575D6C}" presName="hierChild5" presStyleCnt="0"/>
      <dgm:spPr/>
    </dgm:pt>
    <dgm:pt modelId="{166E69BE-7BE3-4872-A4FB-AC723351E83B}" type="pres">
      <dgm:prSet presAssocID="{CCF46DA3-FA84-4597-AC5E-C41E19E2A713}" presName="Name37" presStyleLbl="parChTrans1D2" presStyleIdx="3" presStyleCnt="4"/>
      <dgm:spPr/>
    </dgm:pt>
    <dgm:pt modelId="{CFD2A0C3-99A5-449D-A776-357C1693FE57}" type="pres">
      <dgm:prSet presAssocID="{EAE8405A-F9A6-4DAF-AF60-83EA8B4ED642}" presName="hierRoot2" presStyleCnt="0">
        <dgm:presLayoutVars>
          <dgm:hierBranch val="init"/>
        </dgm:presLayoutVars>
      </dgm:prSet>
      <dgm:spPr/>
    </dgm:pt>
    <dgm:pt modelId="{F24EB438-09B7-420C-8070-4A6CA23555F1}" type="pres">
      <dgm:prSet presAssocID="{EAE8405A-F9A6-4DAF-AF60-83EA8B4ED642}" presName="rootComposite" presStyleCnt="0"/>
      <dgm:spPr/>
    </dgm:pt>
    <dgm:pt modelId="{B9E2537B-EE97-4767-A457-D8C0CFE6B44E}" type="pres">
      <dgm:prSet presAssocID="{EAE8405A-F9A6-4DAF-AF60-83EA8B4ED64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78A88-4DEF-44E4-846A-EA279EC721D5}" type="pres">
      <dgm:prSet presAssocID="{EAE8405A-F9A6-4DAF-AF60-83EA8B4ED642}" presName="rootConnector" presStyleLbl="node2" presStyleIdx="3" presStyleCnt="4"/>
      <dgm:spPr/>
    </dgm:pt>
    <dgm:pt modelId="{826E1477-3E01-4F94-8055-32BC3FB7AAB1}" type="pres">
      <dgm:prSet presAssocID="{EAE8405A-F9A6-4DAF-AF60-83EA8B4ED642}" presName="hierChild4" presStyleCnt="0"/>
      <dgm:spPr/>
    </dgm:pt>
    <dgm:pt modelId="{F030EB7C-9498-4981-AA5D-EFE6276808F2}" type="pres">
      <dgm:prSet presAssocID="{0E19CFCB-0123-42EA-B018-210EDBEFB1C8}" presName="Name37" presStyleLbl="parChTrans1D3" presStyleIdx="5" presStyleCnt="8"/>
      <dgm:spPr/>
    </dgm:pt>
    <dgm:pt modelId="{5A715688-F6EA-4B5E-98C5-F73B02125B38}" type="pres">
      <dgm:prSet presAssocID="{F4B78F78-8B1D-4F75-8821-F747215949AC}" presName="hierRoot2" presStyleCnt="0">
        <dgm:presLayoutVars>
          <dgm:hierBranch val="init"/>
        </dgm:presLayoutVars>
      </dgm:prSet>
      <dgm:spPr/>
    </dgm:pt>
    <dgm:pt modelId="{BE8E7D10-A013-428B-9DE3-F2A766108169}" type="pres">
      <dgm:prSet presAssocID="{F4B78F78-8B1D-4F75-8821-F747215949AC}" presName="rootComposite" presStyleCnt="0"/>
      <dgm:spPr/>
    </dgm:pt>
    <dgm:pt modelId="{200CB4D8-30F8-4E9B-A359-29411648BDD8}" type="pres">
      <dgm:prSet presAssocID="{F4B78F78-8B1D-4F75-8821-F747215949A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6A2E7-07EE-49A7-8801-9C6C34F23163}" type="pres">
      <dgm:prSet presAssocID="{F4B78F78-8B1D-4F75-8821-F747215949AC}" presName="rootConnector" presStyleLbl="node3" presStyleIdx="5" presStyleCnt="8"/>
      <dgm:spPr/>
    </dgm:pt>
    <dgm:pt modelId="{9AD1ED94-C494-426D-A40D-EFEC70E17529}" type="pres">
      <dgm:prSet presAssocID="{F4B78F78-8B1D-4F75-8821-F747215949AC}" presName="hierChild4" presStyleCnt="0"/>
      <dgm:spPr/>
    </dgm:pt>
    <dgm:pt modelId="{2C69E1D8-2707-4768-A0CF-C89DA4AF1F3B}" type="pres">
      <dgm:prSet presAssocID="{F4B78F78-8B1D-4F75-8821-F747215949AC}" presName="hierChild5" presStyleCnt="0"/>
      <dgm:spPr/>
    </dgm:pt>
    <dgm:pt modelId="{8B37500A-185D-454B-9257-5A618EFC36A0}" type="pres">
      <dgm:prSet presAssocID="{AD56A0A3-0610-4ABD-B467-F97CA3B5112F}" presName="Name37" presStyleLbl="parChTrans1D3" presStyleIdx="6" presStyleCnt="8"/>
      <dgm:spPr/>
    </dgm:pt>
    <dgm:pt modelId="{758BEBB3-7A13-44C2-A549-8A6B15F6DD7E}" type="pres">
      <dgm:prSet presAssocID="{6945F14A-55BB-4E67-A568-B32E58AF7F3E}" presName="hierRoot2" presStyleCnt="0">
        <dgm:presLayoutVars>
          <dgm:hierBranch val="init"/>
        </dgm:presLayoutVars>
      </dgm:prSet>
      <dgm:spPr/>
    </dgm:pt>
    <dgm:pt modelId="{172D285A-CE19-4B71-A4E6-9DC8D609410A}" type="pres">
      <dgm:prSet presAssocID="{6945F14A-55BB-4E67-A568-B32E58AF7F3E}" presName="rootComposite" presStyleCnt="0"/>
      <dgm:spPr/>
    </dgm:pt>
    <dgm:pt modelId="{C2FB77EB-9587-4FD9-AC01-1082C176F6F1}" type="pres">
      <dgm:prSet presAssocID="{6945F14A-55BB-4E67-A568-B32E58AF7F3E}" presName="rootText" presStyleLbl="node3" presStyleIdx="6" presStyleCnt="8">
        <dgm:presLayoutVars>
          <dgm:chPref val="3"/>
        </dgm:presLayoutVars>
      </dgm:prSet>
      <dgm:spPr/>
    </dgm:pt>
    <dgm:pt modelId="{AD57CA99-84A0-45EB-89C1-4D30FA05726E}" type="pres">
      <dgm:prSet presAssocID="{6945F14A-55BB-4E67-A568-B32E58AF7F3E}" presName="rootConnector" presStyleLbl="node3" presStyleIdx="6" presStyleCnt="8"/>
      <dgm:spPr/>
    </dgm:pt>
    <dgm:pt modelId="{339C726A-D8A4-47D3-9AF4-6BB798CC0130}" type="pres">
      <dgm:prSet presAssocID="{6945F14A-55BB-4E67-A568-B32E58AF7F3E}" presName="hierChild4" presStyleCnt="0"/>
      <dgm:spPr/>
    </dgm:pt>
    <dgm:pt modelId="{B8829648-B284-4ABC-9615-82CDCC2218C2}" type="pres">
      <dgm:prSet presAssocID="{6945F14A-55BB-4E67-A568-B32E58AF7F3E}" presName="hierChild5" presStyleCnt="0"/>
      <dgm:spPr/>
    </dgm:pt>
    <dgm:pt modelId="{E7FBD435-97DA-43A1-A809-A24563CDCD84}" type="pres">
      <dgm:prSet presAssocID="{8246BF22-2CF1-4A7B-BECE-2A476D68DE4C}" presName="Name37" presStyleLbl="parChTrans1D3" presStyleIdx="7" presStyleCnt="8"/>
      <dgm:spPr/>
    </dgm:pt>
    <dgm:pt modelId="{3E226B2D-C5E0-4E73-A8E3-1E5572996330}" type="pres">
      <dgm:prSet presAssocID="{06450B47-16FF-4EAA-AD28-8678BF630FB4}" presName="hierRoot2" presStyleCnt="0">
        <dgm:presLayoutVars>
          <dgm:hierBranch val="init"/>
        </dgm:presLayoutVars>
      </dgm:prSet>
      <dgm:spPr/>
    </dgm:pt>
    <dgm:pt modelId="{A98660B7-06DC-4514-B838-52FD3A18F054}" type="pres">
      <dgm:prSet presAssocID="{06450B47-16FF-4EAA-AD28-8678BF630FB4}" presName="rootComposite" presStyleCnt="0"/>
      <dgm:spPr/>
    </dgm:pt>
    <dgm:pt modelId="{C764B09D-0E1D-4CC8-9E79-D02D652890CB}" type="pres">
      <dgm:prSet presAssocID="{06450B47-16FF-4EAA-AD28-8678BF630FB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9487D-F374-4BEB-B66B-14FF7B88C7AB}" type="pres">
      <dgm:prSet presAssocID="{06450B47-16FF-4EAA-AD28-8678BF630FB4}" presName="rootConnector" presStyleLbl="node3" presStyleIdx="7" presStyleCnt="8"/>
      <dgm:spPr/>
    </dgm:pt>
    <dgm:pt modelId="{4CD8BF84-9C34-4BF3-B6E7-C166D17DAAE0}" type="pres">
      <dgm:prSet presAssocID="{06450B47-16FF-4EAA-AD28-8678BF630FB4}" presName="hierChild4" presStyleCnt="0"/>
      <dgm:spPr/>
    </dgm:pt>
    <dgm:pt modelId="{F3985EB1-CFF4-4B41-8E4B-A76B3EF9F48A}" type="pres">
      <dgm:prSet presAssocID="{06450B47-16FF-4EAA-AD28-8678BF630FB4}" presName="hierChild5" presStyleCnt="0"/>
      <dgm:spPr/>
    </dgm:pt>
    <dgm:pt modelId="{E7FB5738-8DB3-4BB7-82DA-51EA74C0D4BF}" type="pres">
      <dgm:prSet presAssocID="{EAE8405A-F9A6-4DAF-AF60-83EA8B4ED642}" presName="hierChild5" presStyleCnt="0"/>
      <dgm:spPr/>
    </dgm:pt>
    <dgm:pt modelId="{0DB39800-D9C2-45B5-8139-838F9FFF98FF}" type="pres">
      <dgm:prSet presAssocID="{11489785-1F42-4BC4-A930-D5A56962348F}" presName="hierChild3" presStyleCnt="0"/>
      <dgm:spPr/>
    </dgm:pt>
  </dgm:ptLst>
  <dgm:cxnLst>
    <dgm:cxn modelId="{7F07048F-66C1-4FA9-9DFC-48A8CEABB3A9}" type="presOf" srcId="{C3DA5DBA-1790-4BEE-8048-03F0A70CC42D}" destId="{D4A5EE1A-12E3-45A6-A658-59A8BA4348D9}" srcOrd="1" destOrd="0" presId="urn:microsoft.com/office/officeart/2005/8/layout/orgChart1"/>
    <dgm:cxn modelId="{61774DF1-8FAD-40FD-9349-AAFDC5D0000A}" type="presOf" srcId="{8246BF22-2CF1-4A7B-BECE-2A476D68DE4C}" destId="{E7FBD435-97DA-43A1-A809-A24563CDCD84}" srcOrd="0" destOrd="0" presId="urn:microsoft.com/office/officeart/2005/8/layout/orgChart1"/>
    <dgm:cxn modelId="{B92FBB8C-8200-48A3-A82C-6610C373BF30}" type="presOf" srcId="{537E9A79-B1C7-4BC9-BC86-00FA40FB90DF}" destId="{DB371916-B747-41CA-B277-29795A819BC4}" srcOrd="0" destOrd="0" presId="urn:microsoft.com/office/officeart/2005/8/layout/orgChart1"/>
    <dgm:cxn modelId="{ABCBC45A-627E-4B63-A94A-3DE96323C36C}" type="presOf" srcId="{FDD7B12B-E97A-4D9A-899B-EF699B6B2022}" destId="{DB2E42C3-E2A0-48DB-82AD-1D1CC6F6D74C}" srcOrd="0" destOrd="0" presId="urn:microsoft.com/office/officeart/2005/8/layout/orgChart1"/>
    <dgm:cxn modelId="{3A2DC6FD-3CF8-46A8-AE23-A8E014D9A4B8}" type="presOf" srcId="{11489785-1F42-4BC4-A930-D5A56962348F}" destId="{DC2A8A47-AFB7-42ED-8A2F-47930F7969B7}" srcOrd="1" destOrd="0" presId="urn:microsoft.com/office/officeart/2005/8/layout/orgChart1"/>
    <dgm:cxn modelId="{646DD713-7DF1-4FD4-8819-A307228795B6}" srcId="{EAE8405A-F9A6-4DAF-AF60-83EA8B4ED642}" destId="{F4B78F78-8B1D-4F75-8821-F747215949AC}" srcOrd="0" destOrd="0" parTransId="{0E19CFCB-0123-42EA-B018-210EDBEFB1C8}" sibTransId="{F923C3A4-C2DE-4866-A19B-498BF0051EAB}"/>
    <dgm:cxn modelId="{EDA89997-2063-40A3-B90D-40011A003301}" type="presOf" srcId="{06450B47-16FF-4EAA-AD28-8678BF630FB4}" destId="{C764B09D-0E1D-4CC8-9E79-D02D652890CB}" srcOrd="0" destOrd="0" presId="urn:microsoft.com/office/officeart/2005/8/layout/orgChart1"/>
    <dgm:cxn modelId="{E53F7D70-20F2-476F-BC32-293204DA9D34}" type="presOf" srcId="{1E5781F3-C3A0-4086-AA87-91DCADB9BD85}" destId="{6FBB9B34-7D0E-4C75-B394-376E4DC587BA}" srcOrd="0" destOrd="0" presId="urn:microsoft.com/office/officeart/2005/8/layout/orgChart1"/>
    <dgm:cxn modelId="{C4FEF807-B7B0-4184-A533-976A47829F19}" type="presOf" srcId="{160500BC-1541-4572-B85A-50DDCFD4F182}" destId="{C10920A0-F3F1-4C99-8FB5-3166BAC8EF36}" srcOrd="1" destOrd="0" presId="urn:microsoft.com/office/officeart/2005/8/layout/orgChart1"/>
    <dgm:cxn modelId="{117247E9-75D8-40E2-B587-992CF4BFD5D1}" type="presOf" srcId="{B96DE159-A164-4FDF-806C-74877194DEA4}" destId="{6DD0D4E1-95E2-4562-A507-8B8D1691386D}" srcOrd="0" destOrd="0" presId="urn:microsoft.com/office/officeart/2005/8/layout/orgChart1"/>
    <dgm:cxn modelId="{DDC95CA3-0E07-4BDA-AB13-3FC56EFCCBCC}" srcId="{F462D738-317A-4813-89B5-EE323F9639BE}" destId="{61FF6A0E-6D0D-412E-B892-2359BC093D73}" srcOrd="0" destOrd="0" parTransId="{0F005FA5-C3AC-4B70-B0BA-A3DF136FACA8}" sibTransId="{9E750FFF-2C9B-402F-9C66-EFFF2F2873F4}"/>
    <dgm:cxn modelId="{6733ED26-A7D5-4FA2-B083-001076FAC81A}" type="presOf" srcId="{160500BC-1541-4572-B85A-50DDCFD4F182}" destId="{92082271-B17F-45FF-887B-D2D91B6F6FCC}" srcOrd="0" destOrd="0" presId="urn:microsoft.com/office/officeart/2005/8/layout/orgChart1"/>
    <dgm:cxn modelId="{22B3D8C3-3D8D-4EAB-98A8-BC64CC692FAE}" type="presOf" srcId="{F4B78F78-8B1D-4F75-8821-F747215949AC}" destId="{200CB4D8-30F8-4E9B-A359-29411648BDD8}" srcOrd="0" destOrd="0" presId="urn:microsoft.com/office/officeart/2005/8/layout/orgChart1"/>
    <dgm:cxn modelId="{AAB88C99-FEDD-4B03-89FC-82EE4E4747FD}" type="presOf" srcId="{63804134-8DF6-48CE-A786-E843E4575D6C}" destId="{4D8E2FFB-1095-4C6B-8098-21AF2F030930}" srcOrd="0" destOrd="0" presId="urn:microsoft.com/office/officeart/2005/8/layout/orgChart1"/>
    <dgm:cxn modelId="{B252A7F8-7A22-4C40-9D04-7E65E808072F}" type="presOf" srcId="{F462D738-317A-4813-89B5-EE323F9639BE}" destId="{9C843886-34E0-4F11-9A63-6D4EE0DEA80C}" srcOrd="0" destOrd="0" presId="urn:microsoft.com/office/officeart/2005/8/layout/orgChart1"/>
    <dgm:cxn modelId="{3CA65DC2-12CF-416F-8BB5-7BB85E237854}" type="presOf" srcId="{0E19CFCB-0123-42EA-B018-210EDBEFB1C8}" destId="{F030EB7C-9498-4981-AA5D-EFE6276808F2}" srcOrd="0" destOrd="0" presId="urn:microsoft.com/office/officeart/2005/8/layout/orgChart1"/>
    <dgm:cxn modelId="{2DB8306E-D9DD-4EAB-91B3-FE9F3D81E72D}" srcId="{11489785-1F42-4BC4-A930-D5A56962348F}" destId="{63804134-8DF6-48CE-A786-E843E4575D6C}" srcOrd="2" destOrd="0" parTransId="{FE1DFB9A-858E-4B34-BD76-7427FEE40C46}" sibTransId="{B29C7078-9F48-4A26-A724-0ECAE1DD0325}"/>
    <dgm:cxn modelId="{C5CB75CF-4686-42D3-A1A5-8FDF569F2D43}" type="presOf" srcId="{BC5B56EA-A897-430E-A535-81FDAAF9BDC6}" destId="{E9B7F91A-8E7F-437E-985F-BED1A1FC1413}" srcOrd="0" destOrd="0" presId="urn:microsoft.com/office/officeart/2005/8/layout/orgChart1"/>
    <dgm:cxn modelId="{2549EDF2-B3AE-4D83-BEB2-C51A17760131}" srcId="{63804134-8DF6-48CE-A786-E843E4575D6C}" destId="{1E5781F3-C3A0-4086-AA87-91DCADB9BD85}" srcOrd="0" destOrd="0" parTransId="{C6EA798B-387C-40A3-A001-7F09E29E30E3}" sibTransId="{78897FA0-0980-4799-9D4A-2EE1B6A522E5}"/>
    <dgm:cxn modelId="{C1DD79A9-59B8-4B29-979E-933DF2260C32}" type="presOf" srcId="{AD56A0A3-0610-4ABD-B467-F97CA3B5112F}" destId="{8B37500A-185D-454B-9257-5A618EFC36A0}" srcOrd="0" destOrd="0" presId="urn:microsoft.com/office/officeart/2005/8/layout/orgChart1"/>
    <dgm:cxn modelId="{9066BCB9-9F4E-4FA8-89BD-23C92876AE07}" type="presOf" srcId="{61FF6A0E-6D0D-412E-B892-2359BC093D73}" destId="{BFAE9E5A-05BE-42A5-A09E-85C82DD24806}" srcOrd="1" destOrd="0" presId="urn:microsoft.com/office/officeart/2005/8/layout/orgChart1"/>
    <dgm:cxn modelId="{D1F58644-EEE6-40BF-AE5A-90217841ECF6}" type="presOf" srcId="{63804134-8DF6-48CE-A786-E843E4575D6C}" destId="{F00E0EB7-CC8C-4B49-B45C-1055B60B1BCC}" srcOrd="1" destOrd="0" presId="urn:microsoft.com/office/officeart/2005/8/layout/orgChart1"/>
    <dgm:cxn modelId="{DF26ABD9-3252-4C66-9FDF-007A8C09BB75}" type="presOf" srcId="{CCF46DA3-FA84-4597-AC5E-C41E19E2A713}" destId="{166E69BE-7BE3-4872-A4FB-AC723351E83B}" srcOrd="0" destOrd="0" presId="urn:microsoft.com/office/officeart/2005/8/layout/orgChart1"/>
    <dgm:cxn modelId="{0FCDAC91-ACB8-4895-B7CE-426B75E2C445}" srcId="{11489785-1F42-4BC4-A930-D5A56962348F}" destId="{EAE8405A-F9A6-4DAF-AF60-83EA8B4ED642}" srcOrd="3" destOrd="0" parTransId="{CCF46DA3-FA84-4597-AC5E-C41E19E2A713}" sibTransId="{911E3589-A1EC-4E4F-8E3B-C515253475D2}"/>
    <dgm:cxn modelId="{0A3B9E31-2EAA-4B85-9EAF-43ED0B3D44B9}" type="presOf" srcId="{92BB7363-4362-4003-90B6-469DF717E67E}" destId="{B9343455-19D5-4B10-B9DE-475F7587A947}" srcOrd="1" destOrd="0" presId="urn:microsoft.com/office/officeart/2005/8/layout/orgChart1"/>
    <dgm:cxn modelId="{345596D8-608E-43B9-8D97-DD8B08B2F727}" type="presOf" srcId="{FDD7B12B-E97A-4D9A-899B-EF699B6B2022}" destId="{1C4B180C-A3E5-4DCB-83A0-E77DB82EB52F}" srcOrd="1" destOrd="0" presId="urn:microsoft.com/office/officeart/2005/8/layout/orgChart1"/>
    <dgm:cxn modelId="{2FD32B67-0D1F-4835-B605-F9177385574B}" type="presOf" srcId="{0C30361C-8D96-4613-B69D-455615801F54}" destId="{4A05348D-5783-4995-B756-17F37EADCBE6}" srcOrd="0" destOrd="0" presId="urn:microsoft.com/office/officeart/2005/8/layout/orgChart1"/>
    <dgm:cxn modelId="{6608BD99-B9D1-40A2-8C77-C4E6403BC2BA}" srcId="{F462D738-317A-4813-89B5-EE323F9639BE}" destId="{160500BC-1541-4572-B85A-50DDCFD4F182}" srcOrd="1" destOrd="0" parTransId="{BC4748C8-9191-4480-932C-85D8E182F1EA}" sibTransId="{814B03B8-9983-4B40-8F39-036E170B88E9}"/>
    <dgm:cxn modelId="{A4AAAEDA-AD28-4C20-B5C4-FB9EF519415F}" srcId="{92BB7363-4362-4003-90B6-469DF717E67E}" destId="{C3DA5DBA-1790-4BEE-8048-03F0A70CC42D}" srcOrd="0" destOrd="0" parTransId="{CF1464B5-19F7-44FB-BB1D-ECEBA00BA132}" sibTransId="{7E0FB538-CE1D-4C42-8746-A3F081689974}"/>
    <dgm:cxn modelId="{6CE07546-AC95-498A-BF47-D02E762E561C}" type="presOf" srcId="{CF1464B5-19F7-44FB-BB1D-ECEBA00BA132}" destId="{819FE5E3-E1C7-4F68-BB12-1C8FDE39DB4C}" srcOrd="0" destOrd="0" presId="urn:microsoft.com/office/officeart/2005/8/layout/orgChart1"/>
    <dgm:cxn modelId="{7FE4BC02-C258-47F6-80DF-1E06A6F2721F}" type="presOf" srcId="{0F005FA5-C3AC-4B70-B0BA-A3DF136FACA8}" destId="{8ED96511-78DA-4378-A0B4-8C16BBFEEAA2}" srcOrd="0" destOrd="0" presId="urn:microsoft.com/office/officeart/2005/8/layout/orgChart1"/>
    <dgm:cxn modelId="{8BF7B528-C051-413F-9088-6D1FFCEDC743}" type="presOf" srcId="{92BB7363-4362-4003-90B6-469DF717E67E}" destId="{2E45EAA4-EDB5-4370-9897-3EC1D9B6CD34}" srcOrd="0" destOrd="0" presId="urn:microsoft.com/office/officeart/2005/8/layout/orgChart1"/>
    <dgm:cxn modelId="{01133848-C883-4437-9433-4228BD10B39A}" type="presOf" srcId="{C3DA5DBA-1790-4BEE-8048-03F0A70CC42D}" destId="{1306393F-EADC-494F-A463-7F7B38897FEB}" srcOrd="0" destOrd="0" presId="urn:microsoft.com/office/officeart/2005/8/layout/orgChart1"/>
    <dgm:cxn modelId="{735CE0D7-2084-4B18-90A4-72577EBD014D}" type="presOf" srcId="{BC4748C8-9191-4480-932C-85D8E182F1EA}" destId="{EA8DCF59-CFE9-4B49-BBD1-C7588502DFC1}" srcOrd="0" destOrd="0" presId="urn:microsoft.com/office/officeart/2005/8/layout/orgChart1"/>
    <dgm:cxn modelId="{CAF88249-7EE9-472E-B624-F2F9821F5318}" type="presOf" srcId="{EAE8405A-F9A6-4DAF-AF60-83EA8B4ED642}" destId="{B9E2537B-EE97-4767-A457-D8C0CFE6B44E}" srcOrd="0" destOrd="0" presId="urn:microsoft.com/office/officeart/2005/8/layout/orgChart1"/>
    <dgm:cxn modelId="{0E0F0FD3-2144-4AF0-8EC7-094215FA0B83}" type="presOf" srcId="{11489785-1F42-4BC4-A930-D5A56962348F}" destId="{33D36D2E-CFC2-4E41-B63D-A3FBB6C02D9E}" srcOrd="0" destOrd="0" presId="urn:microsoft.com/office/officeart/2005/8/layout/orgChart1"/>
    <dgm:cxn modelId="{20FDEB84-76C8-4712-9F04-9103DE067EEB}" type="presOf" srcId="{6945F14A-55BB-4E67-A568-B32E58AF7F3E}" destId="{AD57CA99-84A0-45EB-89C1-4D30FA05726E}" srcOrd="1" destOrd="0" presId="urn:microsoft.com/office/officeart/2005/8/layout/orgChart1"/>
    <dgm:cxn modelId="{64DCED91-BECC-41DA-8772-6A2F287CE583}" type="presOf" srcId="{F462D738-317A-4813-89B5-EE323F9639BE}" destId="{83CA1448-57F1-41EB-ABCF-F163910BE035}" srcOrd="1" destOrd="0" presId="urn:microsoft.com/office/officeart/2005/8/layout/orgChart1"/>
    <dgm:cxn modelId="{0E3A166F-2512-4C49-A931-34EA363250B7}" srcId="{FDD7B12B-E97A-4D9A-899B-EF699B6B2022}" destId="{0C30361C-8D96-4613-B69D-455615801F54}" srcOrd="0" destOrd="0" parTransId="{537E9A79-B1C7-4BC9-BC86-00FA40FB90DF}" sibTransId="{0A0B5529-171C-487B-B2A8-AE2D90778748}"/>
    <dgm:cxn modelId="{1F6141EE-34AC-4083-A346-A0605CCE06CC}" srcId="{EAE8405A-F9A6-4DAF-AF60-83EA8B4ED642}" destId="{6945F14A-55BB-4E67-A568-B32E58AF7F3E}" srcOrd="1" destOrd="0" parTransId="{AD56A0A3-0610-4ABD-B467-F97CA3B5112F}" sibTransId="{E30D75E7-DF8A-4B70-A83D-65770E69C1F8}"/>
    <dgm:cxn modelId="{E075027B-D29E-4413-B267-08C747C7CE97}" type="presOf" srcId="{DDCAA1FA-1152-427D-9498-7463D0241DE3}" destId="{4B5CFA64-0EC3-40B9-905F-DAAE2B57A457}" srcOrd="0" destOrd="0" presId="urn:microsoft.com/office/officeart/2005/8/layout/orgChart1"/>
    <dgm:cxn modelId="{4C49610F-CBD4-4089-9BB7-80001B6C443F}" type="presOf" srcId="{FE1DFB9A-858E-4B34-BD76-7427FEE40C46}" destId="{E18D0185-BAA9-47EF-A70A-9843A2E83DBD}" srcOrd="0" destOrd="0" presId="urn:microsoft.com/office/officeart/2005/8/layout/orgChart1"/>
    <dgm:cxn modelId="{8C30C696-A39A-4EDE-8040-C1592B5D3B3F}" srcId="{11489785-1F42-4BC4-A930-D5A56962348F}" destId="{FDD7B12B-E97A-4D9A-899B-EF699B6B2022}" srcOrd="1" destOrd="0" parTransId="{BC5B56EA-A897-430E-A535-81FDAAF9BDC6}" sibTransId="{D53FF8EC-0F44-4E51-8E81-8C46668B5C9D}"/>
    <dgm:cxn modelId="{188FCCF2-D5E8-482C-AE3F-62D34B29168B}" srcId="{EAE8405A-F9A6-4DAF-AF60-83EA8B4ED642}" destId="{06450B47-16FF-4EAA-AD28-8678BF630FB4}" srcOrd="2" destOrd="0" parTransId="{8246BF22-2CF1-4A7B-BECE-2A476D68DE4C}" sibTransId="{CA7861FA-3E34-4CB0-98A7-0895AD58ECDE}"/>
    <dgm:cxn modelId="{706D307E-D535-4CDC-81B3-C9695E89B34D}" type="presOf" srcId="{C6EA798B-387C-40A3-A001-7F09E29E30E3}" destId="{62CA7758-E59A-4595-9C4E-2BB69D9948B2}" srcOrd="0" destOrd="0" presId="urn:microsoft.com/office/officeart/2005/8/layout/orgChart1"/>
    <dgm:cxn modelId="{AF215E0A-F2AF-4632-AC99-441D2189CD16}" srcId="{FDD7B12B-E97A-4D9A-899B-EF699B6B2022}" destId="{92BB7363-4362-4003-90B6-469DF717E67E}" srcOrd="1" destOrd="0" parTransId="{DDCAA1FA-1152-427D-9498-7463D0241DE3}" sibTransId="{26C368E1-EEAB-453F-888E-6EACA397E466}"/>
    <dgm:cxn modelId="{76CD5E61-4082-4B8F-9A76-321F48E3DBB7}" type="presOf" srcId="{6945F14A-55BB-4E67-A568-B32E58AF7F3E}" destId="{C2FB77EB-9587-4FD9-AC01-1082C176F6F1}" srcOrd="0" destOrd="0" presId="urn:microsoft.com/office/officeart/2005/8/layout/orgChart1"/>
    <dgm:cxn modelId="{0240D439-3169-423D-91EC-9A9AD5D9D818}" type="presOf" srcId="{61FF6A0E-6D0D-412E-B892-2359BC093D73}" destId="{DB4B0381-306C-4017-992F-687F28B42802}" srcOrd="0" destOrd="0" presId="urn:microsoft.com/office/officeart/2005/8/layout/orgChart1"/>
    <dgm:cxn modelId="{CFCC1130-76D5-47C8-99BC-F54CC3710C21}" type="presOf" srcId="{EAE8405A-F9A6-4DAF-AF60-83EA8B4ED642}" destId="{3ED78A88-4DEF-44E4-846A-EA279EC721D5}" srcOrd="1" destOrd="0" presId="urn:microsoft.com/office/officeart/2005/8/layout/orgChart1"/>
    <dgm:cxn modelId="{95B039C4-4E6E-4C2E-918D-88FDA2CA2EC3}" type="presOf" srcId="{4A89DBBC-20E9-4529-957F-0B4CB8A75E39}" destId="{C8739CAE-FDA4-46CA-BA0C-F30181570C7A}" srcOrd="0" destOrd="0" presId="urn:microsoft.com/office/officeart/2005/8/layout/orgChart1"/>
    <dgm:cxn modelId="{025C842C-7300-42C6-8DF9-38FA030D090B}" type="presOf" srcId="{F4B78F78-8B1D-4F75-8821-F747215949AC}" destId="{8CF6A2E7-07EE-49A7-8801-9C6C34F23163}" srcOrd="1" destOrd="0" presId="urn:microsoft.com/office/officeart/2005/8/layout/orgChart1"/>
    <dgm:cxn modelId="{056A3C6F-BC8C-4BFC-AF63-CDC6A249BB91}" type="presOf" srcId="{0C30361C-8D96-4613-B69D-455615801F54}" destId="{027D605F-17D5-466F-9440-609282E83E23}" srcOrd="1" destOrd="0" presId="urn:microsoft.com/office/officeart/2005/8/layout/orgChart1"/>
    <dgm:cxn modelId="{A6636A7B-85BC-4F04-B63A-B16C02D6A357}" srcId="{4A89DBBC-20E9-4529-957F-0B4CB8A75E39}" destId="{11489785-1F42-4BC4-A930-D5A56962348F}" srcOrd="0" destOrd="0" parTransId="{1A92760F-CA84-4F96-9215-D2EB78511B65}" sibTransId="{6F69BE87-F175-41E4-9664-16DD8496DB2A}"/>
    <dgm:cxn modelId="{F7830B16-6010-4D31-926B-097BD6204EEB}" type="presOf" srcId="{06450B47-16FF-4EAA-AD28-8678BF630FB4}" destId="{AA49487D-F374-4BEB-B66B-14FF7B88C7AB}" srcOrd="1" destOrd="0" presId="urn:microsoft.com/office/officeart/2005/8/layout/orgChart1"/>
    <dgm:cxn modelId="{E6069FAA-4017-46EB-BD81-9176CA061CC3}" type="presOf" srcId="{1E5781F3-C3A0-4086-AA87-91DCADB9BD85}" destId="{230374C8-A675-47CE-A449-ABB8381E1BE5}" srcOrd="1" destOrd="0" presId="urn:microsoft.com/office/officeart/2005/8/layout/orgChart1"/>
    <dgm:cxn modelId="{39E715A8-A818-401B-8B8F-6AFE5D3FD703}" srcId="{11489785-1F42-4BC4-A930-D5A56962348F}" destId="{F462D738-317A-4813-89B5-EE323F9639BE}" srcOrd="0" destOrd="0" parTransId="{B96DE159-A164-4FDF-806C-74877194DEA4}" sibTransId="{84C025E0-1BD1-4A52-B150-780EB9F688F2}"/>
    <dgm:cxn modelId="{5C755164-6318-4D36-BD26-8B95218DD83E}" type="presParOf" srcId="{C8739CAE-FDA4-46CA-BA0C-F30181570C7A}" destId="{318F5750-AF45-47CC-9AD5-58E239DD14FF}" srcOrd="0" destOrd="0" presId="urn:microsoft.com/office/officeart/2005/8/layout/orgChart1"/>
    <dgm:cxn modelId="{0A247609-8624-4260-8DD9-A331FD10753D}" type="presParOf" srcId="{318F5750-AF45-47CC-9AD5-58E239DD14FF}" destId="{9113DB1C-7EB0-4F7E-80FE-072BB55369E6}" srcOrd="0" destOrd="0" presId="urn:microsoft.com/office/officeart/2005/8/layout/orgChart1"/>
    <dgm:cxn modelId="{92CD6607-00D2-4FCB-9477-3E02555D58C6}" type="presParOf" srcId="{9113DB1C-7EB0-4F7E-80FE-072BB55369E6}" destId="{33D36D2E-CFC2-4E41-B63D-A3FBB6C02D9E}" srcOrd="0" destOrd="0" presId="urn:microsoft.com/office/officeart/2005/8/layout/orgChart1"/>
    <dgm:cxn modelId="{45929E23-9E44-4C3A-8C28-F9D2692B2C2D}" type="presParOf" srcId="{9113DB1C-7EB0-4F7E-80FE-072BB55369E6}" destId="{DC2A8A47-AFB7-42ED-8A2F-47930F7969B7}" srcOrd="1" destOrd="0" presId="urn:microsoft.com/office/officeart/2005/8/layout/orgChart1"/>
    <dgm:cxn modelId="{3DA1E138-899C-4D40-B815-3C756246A50E}" type="presParOf" srcId="{318F5750-AF45-47CC-9AD5-58E239DD14FF}" destId="{1F22621D-2EE1-4416-91F0-73D8A4C0ED94}" srcOrd="1" destOrd="0" presId="urn:microsoft.com/office/officeart/2005/8/layout/orgChart1"/>
    <dgm:cxn modelId="{4A80C374-957D-46E2-9146-123E95ECEA5C}" type="presParOf" srcId="{1F22621D-2EE1-4416-91F0-73D8A4C0ED94}" destId="{6DD0D4E1-95E2-4562-A507-8B8D1691386D}" srcOrd="0" destOrd="0" presId="urn:microsoft.com/office/officeart/2005/8/layout/orgChart1"/>
    <dgm:cxn modelId="{0C783388-0539-49C7-93E6-2C7BFA3AB80F}" type="presParOf" srcId="{1F22621D-2EE1-4416-91F0-73D8A4C0ED94}" destId="{BC4DCB88-03AE-4FA8-9142-BB5232CD8225}" srcOrd="1" destOrd="0" presId="urn:microsoft.com/office/officeart/2005/8/layout/orgChart1"/>
    <dgm:cxn modelId="{77CC27DD-BC88-4285-9A60-19E1DB469FA4}" type="presParOf" srcId="{BC4DCB88-03AE-4FA8-9142-BB5232CD8225}" destId="{42D8C67F-7632-400C-8088-3BE2341B87E9}" srcOrd="0" destOrd="0" presId="urn:microsoft.com/office/officeart/2005/8/layout/orgChart1"/>
    <dgm:cxn modelId="{99D39B9B-BA28-4E47-939E-89C63EF074A0}" type="presParOf" srcId="{42D8C67F-7632-400C-8088-3BE2341B87E9}" destId="{9C843886-34E0-4F11-9A63-6D4EE0DEA80C}" srcOrd="0" destOrd="0" presId="urn:microsoft.com/office/officeart/2005/8/layout/orgChart1"/>
    <dgm:cxn modelId="{2395A573-7F74-444A-86B9-12E1325B8272}" type="presParOf" srcId="{42D8C67F-7632-400C-8088-3BE2341B87E9}" destId="{83CA1448-57F1-41EB-ABCF-F163910BE035}" srcOrd="1" destOrd="0" presId="urn:microsoft.com/office/officeart/2005/8/layout/orgChart1"/>
    <dgm:cxn modelId="{B972C7BD-7EE0-4225-9809-EC1B7066C4CB}" type="presParOf" srcId="{BC4DCB88-03AE-4FA8-9142-BB5232CD8225}" destId="{FB5EAE82-1ED9-4526-AF41-4C688722C8FB}" srcOrd="1" destOrd="0" presId="urn:microsoft.com/office/officeart/2005/8/layout/orgChart1"/>
    <dgm:cxn modelId="{C315AAC9-4EA4-4AC3-BECF-C443CBF5ECD2}" type="presParOf" srcId="{FB5EAE82-1ED9-4526-AF41-4C688722C8FB}" destId="{8ED96511-78DA-4378-A0B4-8C16BBFEEAA2}" srcOrd="0" destOrd="0" presId="urn:microsoft.com/office/officeart/2005/8/layout/orgChart1"/>
    <dgm:cxn modelId="{64EDB74C-9DB3-4F30-B011-F9BA8415415E}" type="presParOf" srcId="{FB5EAE82-1ED9-4526-AF41-4C688722C8FB}" destId="{41454340-762A-47E6-9D8D-7C8A5B312630}" srcOrd="1" destOrd="0" presId="urn:microsoft.com/office/officeart/2005/8/layout/orgChart1"/>
    <dgm:cxn modelId="{533AB0EB-CDA1-4375-93C4-D733D9AF7A92}" type="presParOf" srcId="{41454340-762A-47E6-9D8D-7C8A5B312630}" destId="{2E4AF8F9-978A-4292-B9EA-6B514BD71647}" srcOrd="0" destOrd="0" presId="urn:microsoft.com/office/officeart/2005/8/layout/orgChart1"/>
    <dgm:cxn modelId="{DB6951AE-9BED-4491-BE41-39C14E35C521}" type="presParOf" srcId="{2E4AF8F9-978A-4292-B9EA-6B514BD71647}" destId="{DB4B0381-306C-4017-992F-687F28B42802}" srcOrd="0" destOrd="0" presId="urn:microsoft.com/office/officeart/2005/8/layout/orgChart1"/>
    <dgm:cxn modelId="{750C7455-005C-4AB8-98B7-715910D0E938}" type="presParOf" srcId="{2E4AF8F9-978A-4292-B9EA-6B514BD71647}" destId="{BFAE9E5A-05BE-42A5-A09E-85C82DD24806}" srcOrd="1" destOrd="0" presId="urn:microsoft.com/office/officeart/2005/8/layout/orgChart1"/>
    <dgm:cxn modelId="{2D426AD0-12C3-4517-A89F-AEFAA8200622}" type="presParOf" srcId="{41454340-762A-47E6-9D8D-7C8A5B312630}" destId="{E52DA724-C69D-45F8-B1C0-5557B383D95D}" srcOrd="1" destOrd="0" presId="urn:microsoft.com/office/officeart/2005/8/layout/orgChart1"/>
    <dgm:cxn modelId="{665B8818-CC2E-4EB6-8AF5-C6F766AFABCD}" type="presParOf" srcId="{41454340-762A-47E6-9D8D-7C8A5B312630}" destId="{D07CD0C4-BA53-4FB2-B18B-B450366212E7}" srcOrd="2" destOrd="0" presId="urn:microsoft.com/office/officeart/2005/8/layout/orgChart1"/>
    <dgm:cxn modelId="{5B39BC8B-B9CC-4B89-96F3-441D0EA52004}" type="presParOf" srcId="{FB5EAE82-1ED9-4526-AF41-4C688722C8FB}" destId="{EA8DCF59-CFE9-4B49-BBD1-C7588502DFC1}" srcOrd="2" destOrd="0" presId="urn:microsoft.com/office/officeart/2005/8/layout/orgChart1"/>
    <dgm:cxn modelId="{354975CC-55EB-4DBB-8875-AD3106417EAF}" type="presParOf" srcId="{FB5EAE82-1ED9-4526-AF41-4C688722C8FB}" destId="{4CF2F027-8918-4A3D-ADC2-30DFF19C7FEB}" srcOrd="3" destOrd="0" presId="urn:microsoft.com/office/officeart/2005/8/layout/orgChart1"/>
    <dgm:cxn modelId="{1528EAB9-3C3D-4B82-890A-F8361282A4B4}" type="presParOf" srcId="{4CF2F027-8918-4A3D-ADC2-30DFF19C7FEB}" destId="{0FBFF136-BA61-490A-88D7-278A0986D817}" srcOrd="0" destOrd="0" presId="urn:microsoft.com/office/officeart/2005/8/layout/orgChart1"/>
    <dgm:cxn modelId="{D72D9E50-C6C3-4D0F-9E03-6C6834CADB79}" type="presParOf" srcId="{0FBFF136-BA61-490A-88D7-278A0986D817}" destId="{92082271-B17F-45FF-887B-D2D91B6F6FCC}" srcOrd="0" destOrd="0" presId="urn:microsoft.com/office/officeart/2005/8/layout/orgChart1"/>
    <dgm:cxn modelId="{DBB94007-6AA1-4E65-AE58-C97B5852DE4F}" type="presParOf" srcId="{0FBFF136-BA61-490A-88D7-278A0986D817}" destId="{C10920A0-F3F1-4C99-8FB5-3166BAC8EF36}" srcOrd="1" destOrd="0" presId="urn:microsoft.com/office/officeart/2005/8/layout/orgChart1"/>
    <dgm:cxn modelId="{261DEF03-CA72-4F54-91AD-189F756D1CD7}" type="presParOf" srcId="{4CF2F027-8918-4A3D-ADC2-30DFF19C7FEB}" destId="{18307F69-1408-4A86-AD0C-A34CB04F4D26}" srcOrd="1" destOrd="0" presId="urn:microsoft.com/office/officeart/2005/8/layout/orgChart1"/>
    <dgm:cxn modelId="{BC7E1975-753C-48A6-AC08-E929EE958CD6}" type="presParOf" srcId="{4CF2F027-8918-4A3D-ADC2-30DFF19C7FEB}" destId="{7567D91B-98EB-4DAA-B7DC-133BC6CB3858}" srcOrd="2" destOrd="0" presId="urn:microsoft.com/office/officeart/2005/8/layout/orgChart1"/>
    <dgm:cxn modelId="{44CF69E4-6D6E-4375-9E79-7ED400F6C5CE}" type="presParOf" srcId="{BC4DCB88-03AE-4FA8-9142-BB5232CD8225}" destId="{6AFFD3AF-234F-4338-AA7D-97EC29A49BA1}" srcOrd="2" destOrd="0" presId="urn:microsoft.com/office/officeart/2005/8/layout/orgChart1"/>
    <dgm:cxn modelId="{05950DF7-D320-426A-BE59-E9C86514FD28}" type="presParOf" srcId="{1F22621D-2EE1-4416-91F0-73D8A4C0ED94}" destId="{E9B7F91A-8E7F-437E-985F-BED1A1FC1413}" srcOrd="2" destOrd="0" presId="urn:microsoft.com/office/officeart/2005/8/layout/orgChart1"/>
    <dgm:cxn modelId="{D39DB61A-C270-4B06-99C9-457A49160BD9}" type="presParOf" srcId="{1F22621D-2EE1-4416-91F0-73D8A4C0ED94}" destId="{BE295713-766F-4623-B242-EBE86419B838}" srcOrd="3" destOrd="0" presId="urn:microsoft.com/office/officeart/2005/8/layout/orgChart1"/>
    <dgm:cxn modelId="{7C03D478-4004-4970-A84F-8906D965456E}" type="presParOf" srcId="{BE295713-766F-4623-B242-EBE86419B838}" destId="{D4F14F77-9E47-4371-9A0A-E2956C7AFF1B}" srcOrd="0" destOrd="0" presId="urn:microsoft.com/office/officeart/2005/8/layout/orgChart1"/>
    <dgm:cxn modelId="{60BB839B-E528-4D85-B371-AC7CD31F54A9}" type="presParOf" srcId="{D4F14F77-9E47-4371-9A0A-E2956C7AFF1B}" destId="{DB2E42C3-E2A0-48DB-82AD-1D1CC6F6D74C}" srcOrd="0" destOrd="0" presId="urn:microsoft.com/office/officeart/2005/8/layout/orgChart1"/>
    <dgm:cxn modelId="{EFD56B87-0C36-4C89-A55B-1EDAD68B655D}" type="presParOf" srcId="{D4F14F77-9E47-4371-9A0A-E2956C7AFF1B}" destId="{1C4B180C-A3E5-4DCB-83A0-E77DB82EB52F}" srcOrd="1" destOrd="0" presId="urn:microsoft.com/office/officeart/2005/8/layout/orgChart1"/>
    <dgm:cxn modelId="{0FE4E1D2-393B-4F95-ABA7-3F857ADEF0C3}" type="presParOf" srcId="{BE295713-766F-4623-B242-EBE86419B838}" destId="{AEF82C03-7579-4087-902C-7B6D926B90C5}" srcOrd="1" destOrd="0" presId="urn:microsoft.com/office/officeart/2005/8/layout/orgChart1"/>
    <dgm:cxn modelId="{9F7D41E7-76E3-49AA-83AD-88C3B85D46C6}" type="presParOf" srcId="{AEF82C03-7579-4087-902C-7B6D926B90C5}" destId="{DB371916-B747-41CA-B277-29795A819BC4}" srcOrd="0" destOrd="0" presId="urn:microsoft.com/office/officeart/2005/8/layout/orgChart1"/>
    <dgm:cxn modelId="{0AE84922-B0F3-434B-873F-643CB14B09E6}" type="presParOf" srcId="{AEF82C03-7579-4087-902C-7B6D926B90C5}" destId="{EB669DA9-5262-4086-A2FA-DFFDF91FD5B6}" srcOrd="1" destOrd="0" presId="urn:microsoft.com/office/officeart/2005/8/layout/orgChart1"/>
    <dgm:cxn modelId="{FAF81D7D-EE0E-47B7-82F3-9153EF3C1ECA}" type="presParOf" srcId="{EB669DA9-5262-4086-A2FA-DFFDF91FD5B6}" destId="{9338F961-E5C8-4A5C-9ABF-6280D970725E}" srcOrd="0" destOrd="0" presId="urn:microsoft.com/office/officeart/2005/8/layout/orgChart1"/>
    <dgm:cxn modelId="{EE2F95C0-DA33-4B83-A449-617381756AB3}" type="presParOf" srcId="{9338F961-E5C8-4A5C-9ABF-6280D970725E}" destId="{4A05348D-5783-4995-B756-17F37EADCBE6}" srcOrd="0" destOrd="0" presId="urn:microsoft.com/office/officeart/2005/8/layout/orgChart1"/>
    <dgm:cxn modelId="{6676A998-F6BD-4B44-A533-6EF940F41968}" type="presParOf" srcId="{9338F961-E5C8-4A5C-9ABF-6280D970725E}" destId="{027D605F-17D5-466F-9440-609282E83E23}" srcOrd="1" destOrd="0" presId="urn:microsoft.com/office/officeart/2005/8/layout/orgChart1"/>
    <dgm:cxn modelId="{00233F2D-2F89-4B0F-BD79-3091C7F81085}" type="presParOf" srcId="{EB669DA9-5262-4086-A2FA-DFFDF91FD5B6}" destId="{FB0A4F33-1243-4FC8-9725-17940B2C6A1D}" srcOrd="1" destOrd="0" presId="urn:microsoft.com/office/officeart/2005/8/layout/orgChart1"/>
    <dgm:cxn modelId="{1C5C822A-BF59-49B4-8D2D-096D47551F13}" type="presParOf" srcId="{EB669DA9-5262-4086-A2FA-DFFDF91FD5B6}" destId="{CD143506-9FBC-4A4E-9E42-91A74CCC5067}" srcOrd="2" destOrd="0" presId="urn:microsoft.com/office/officeart/2005/8/layout/orgChart1"/>
    <dgm:cxn modelId="{F0D73047-EF32-4CF4-96AD-2E9735B90ED1}" type="presParOf" srcId="{AEF82C03-7579-4087-902C-7B6D926B90C5}" destId="{4B5CFA64-0EC3-40B9-905F-DAAE2B57A457}" srcOrd="2" destOrd="0" presId="urn:microsoft.com/office/officeart/2005/8/layout/orgChart1"/>
    <dgm:cxn modelId="{873E59C8-A442-4F23-9260-B24D13C168A0}" type="presParOf" srcId="{AEF82C03-7579-4087-902C-7B6D926B90C5}" destId="{D747D3DD-0D05-4B15-9135-D9FE1B0F6832}" srcOrd="3" destOrd="0" presId="urn:microsoft.com/office/officeart/2005/8/layout/orgChart1"/>
    <dgm:cxn modelId="{BCAD6D03-F414-48D8-A875-A078CC8D20DE}" type="presParOf" srcId="{D747D3DD-0D05-4B15-9135-D9FE1B0F6832}" destId="{9385FC24-C260-4F87-9369-4DF5C2B26240}" srcOrd="0" destOrd="0" presId="urn:microsoft.com/office/officeart/2005/8/layout/orgChart1"/>
    <dgm:cxn modelId="{1A59EEDE-C486-4527-93A8-62CB8A34D01F}" type="presParOf" srcId="{9385FC24-C260-4F87-9369-4DF5C2B26240}" destId="{2E45EAA4-EDB5-4370-9897-3EC1D9B6CD34}" srcOrd="0" destOrd="0" presId="urn:microsoft.com/office/officeart/2005/8/layout/orgChart1"/>
    <dgm:cxn modelId="{F4B3C46A-86D0-4BA9-8F12-268A03398FAF}" type="presParOf" srcId="{9385FC24-C260-4F87-9369-4DF5C2B26240}" destId="{B9343455-19D5-4B10-B9DE-475F7587A947}" srcOrd="1" destOrd="0" presId="urn:microsoft.com/office/officeart/2005/8/layout/orgChart1"/>
    <dgm:cxn modelId="{A6E8E5E9-7306-40D8-80C6-1EA4909EEF50}" type="presParOf" srcId="{D747D3DD-0D05-4B15-9135-D9FE1B0F6832}" destId="{2FBE8559-E9FD-484E-BD4C-FE0C28F93F19}" srcOrd="1" destOrd="0" presId="urn:microsoft.com/office/officeart/2005/8/layout/orgChart1"/>
    <dgm:cxn modelId="{D6F73A06-9DFD-446E-BC34-122B2EB9943B}" type="presParOf" srcId="{2FBE8559-E9FD-484E-BD4C-FE0C28F93F19}" destId="{819FE5E3-E1C7-4F68-BB12-1C8FDE39DB4C}" srcOrd="0" destOrd="0" presId="urn:microsoft.com/office/officeart/2005/8/layout/orgChart1"/>
    <dgm:cxn modelId="{105E9A45-4C4C-4C1A-BAF5-1A425B66CB13}" type="presParOf" srcId="{2FBE8559-E9FD-484E-BD4C-FE0C28F93F19}" destId="{764DBB7F-E6B2-434D-BB37-551B59D0B206}" srcOrd="1" destOrd="0" presId="urn:microsoft.com/office/officeart/2005/8/layout/orgChart1"/>
    <dgm:cxn modelId="{D55E215A-E0D0-496B-A036-370E70C96716}" type="presParOf" srcId="{764DBB7F-E6B2-434D-BB37-551B59D0B206}" destId="{A750AC5F-C690-4FA5-A132-635C7DBAB36B}" srcOrd="0" destOrd="0" presId="urn:microsoft.com/office/officeart/2005/8/layout/orgChart1"/>
    <dgm:cxn modelId="{FF7B5836-FCD0-40FF-9C85-5ED55510901D}" type="presParOf" srcId="{A750AC5F-C690-4FA5-A132-635C7DBAB36B}" destId="{1306393F-EADC-494F-A463-7F7B38897FEB}" srcOrd="0" destOrd="0" presId="urn:microsoft.com/office/officeart/2005/8/layout/orgChart1"/>
    <dgm:cxn modelId="{4C06F35A-EA30-48F1-9B65-721BDB86A1F4}" type="presParOf" srcId="{A750AC5F-C690-4FA5-A132-635C7DBAB36B}" destId="{D4A5EE1A-12E3-45A6-A658-59A8BA4348D9}" srcOrd="1" destOrd="0" presId="urn:microsoft.com/office/officeart/2005/8/layout/orgChart1"/>
    <dgm:cxn modelId="{555FC85A-E2E4-492F-8640-42598C39A9D8}" type="presParOf" srcId="{764DBB7F-E6B2-434D-BB37-551B59D0B206}" destId="{7B9D7CC4-60D4-4AF3-A466-A0BD5230699F}" srcOrd="1" destOrd="0" presId="urn:microsoft.com/office/officeart/2005/8/layout/orgChart1"/>
    <dgm:cxn modelId="{49BE4806-F9A8-4BC9-8EF8-B8A8FC34FAB1}" type="presParOf" srcId="{764DBB7F-E6B2-434D-BB37-551B59D0B206}" destId="{BC1B32AD-1770-4BA3-B340-F0031C2E7209}" srcOrd="2" destOrd="0" presId="urn:microsoft.com/office/officeart/2005/8/layout/orgChart1"/>
    <dgm:cxn modelId="{664A544F-1F5D-420A-B6AE-039B9F8C4CF7}" type="presParOf" srcId="{D747D3DD-0D05-4B15-9135-D9FE1B0F6832}" destId="{C80B815C-CE05-4870-830A-FE0951D9EBF6}" srcOrd="2" destOrd="0" presId="urn:microsoft.com/office/officeart/2005/8/layout/orgChart1"/>
    <dgm:cxn modelId="{8F6F22E4-811E-4D4B-8A57-923F6377CB99}" type="presParOf" srcId="{BE295713-766F-4623-B242-EBE86419B838}" destId="{03343D5C-73FE-4049-8865-33D133F11483}" srcOrd="2" destOrd="0" presId="urn:microsoft.com/office/officeart/2005/8/layout/orgChart1"/>
    <dgm:cxn modelId="{5B10EDD6-4061-4D6D-9950-0BDB50F8100B}" type="presParOf" srcId="{1F22621D-2EE1-4416-91F0-73D8A4C0ED94}" destId="{E18D0185-BAA9-47EF-A70A-9843A2E83DBD}" srcOrd="4" destOrd="0" presId="urn:microsoft.com/office/officeart/2005/8/layout/orgChart1"/>
    <dgm:cxn modelId="{D81F1FDA-13FE-4847-87B7-B421906A1A61}" type="presParOf" srcId="{1F22621D-2EE1-4416-91F0-73D8A4C0ED94}" destId="{70067B04-7169-4CF4-A476-D970A8D80463}" srcOrd="5" destOrd="0" presId="urn:microsoft.com/office/officeart/2005/8/layout/orgChart1"/>
    <dgm:cxn modelId="{7000E446-0D98-4F8F-9C6B-02D8EB790B21}" type="presParOf" srcId="{70067B04-7169-4CF4-A476-D970A8D80463}" destId="{111FC64B-EA3D-4EF7-8BA6-C5E32337C127}" srcOrd="0" destOrd="0" presId="urn:microsoft.com/office/officeart/2005/8/layout/orgChart1"/>
    <dgm:cxn modelId="{60FE811E-90D3-466A-867E-DEC533461497}" type="presParOf" srcId="{111FC64B-EA3D-4EF7-8BA6-C5E32337C127}" destId="{4D8E2FFB-1095-4C6B-8098-21AF2F030930}" srcOrd="0" destOrd="0" presId="urn:microsoft.com/office/officeart/2005/8/layout/orgChart1"/>
    <dgm:cxn modelId="{AAE84D13-20E6-4D60-8FFD-B20B63A825F9}" type="presParOf" srcId="{111FC64B-EA3D-4EF7-8BA6-C5E32337C127}" destId="{F00E0EB7-CC8C-4B49-B45C-1055B60B1BCC}" srcOrd="1" destOrd="0" presId="urn:microsoft.com/office/officeart/2005/8/layout/orgChart1"/>
    <dgm:cxn modelId="{AAB61F75-C13D-4203-B888-FF94B8F8C023}" type="presParOf" srcId="{70067B04-7169-4CF4-A476-D970A8D80463}" destId="{F37028F2-DB38-4B1A-B3A9-C70D4C16B0DE}" srcOrd="1" destOrd="0" presId="urn:microsoft.com/office/officeart/2005/8/layout/orgChart1"/>
    <dgm:cxn modelId="{F7E1E328-FCD8-46CE-B500-A10BE4F04956}" type="presParOf" srcId="{F37028F2-DB38-4B1A-B3A9-C70D4C16B0DE}" destId="{62CA7758-E59A-4595-9C4E-2BB69D9948B2}" srcOrd="0" destOrd="0" presId="urn:microsoft.com/office/officeart/2005/8/layout/orgChart1"/>
    <dgm:cxn modelId="{AA1A79D5-BD79-4F87-9117-3789B0BB12DB}" type="presParOf" srcId="{F37028F2-DB38-4B1A-B3A9-C70D4C16B0DE}" destId="{EEA57939-4A61-411D-94DC-06B96019F248}" srcOrd="1" destOrd="0" presId="urn:microsoft.com/office/officeart/2005/8/layout/orgChart1"/>
    <dgm:cxn modelId="{A5C9A1E9-FF00-4ACC-A952-9B3FB2763CC8}" type="presParOf" srcId="{EEA57939-4A61-411D-94DC-06B96019F248}" destId="{0D0DDA6C-4AD6-496B-8442-390B5B54D16E}" srcOrd="0" destOrd="0" presId="urn:microsoft.com/office/officeart/2005/8/layout/orgChart1"/>
    <dgm:cxn modelId="{44A57C09-D9CF-4596-9526-B0B149D1C6AE}" type="presParOf" srcId="{0D0DDA6C-4AD6-496B-8442-390B5B54D16E}" destId="{6FBB9B34-7D0E-4C75-B394-376E4DC587BA}" srcOrd="0" destOrd="0" presId="urn:microsoft.com/office/officeart/2005/8/layout/orgChart1"/>
    <dgm:cxn modelId="{DE4EB0A3-E20A-407F-874E-77FAF5EB1E87}" type="presParOf" srcId="{0D0DDA6C-4AD6-496B-8442-390B5B54D16E}" destId="{230374C8-A675-47CE-A449-ABB8381E1BE5}" srcOrd="1" destOrd="0" presId="urn:microsoft.com/office/officeart/2005/8/layout/orgChart1"/>
    <dgm:cxn modelId="{2D584B8E-6878-4299-A61D-FFB56CF21BB5}" type="presParOf" srcId="{EEA57939-4A61-411D-94DC-06B96019F248}" destId="{7EA44F3B-3AC5-4AF8-A83E-673778E232AC}" srcOrd="1" destOrd="0" presId="urn:microsoft.com/office/officeart/2005/8/layout/orgChart1"/>
    <dgm:cxn modelId="{FEF2B2C1-3466-4A0C-8443-5C8DA1FE5139}" type="presParOf" srcId="{EEA57939-4A61-411D-94DC-06B96019F248}" destId="{AD411275-16D8-4F7A-8D98-95234F370905}" srcOrd="2" destOrd="0" presId="urn:microsoft.com/office/officeart/2005/8/layout/orgChart1"/>
    <dgm:cxn modelId="{040233EB-6565-4E95-95DC-C4E573E13360}" type="presParOf" srcId="{70067B04-7169-4CF4-A476-D970A8D80463}" destId="{B4905FB8-03D8-4605-8831-33C04EEDD68C}" srcOrd="2" destOrd="0" presId="urn:microsoft.com/office/officeart/2005/8/layout/orgChart1"/>
    <dgm:cxn modelId="{FEDDE9B7-729C-4F5C-AEAF-76BA3B73FCB0}" type="presParOf" srcId="{1F22621D-2EE1-4416-91F0-73D8A4C0ED94}" destId="{166E69BE-7BE3-4872-A4FB-AC723351E83B}" srcOrd="6" destOrd="0" presId="urn:microsoft.com/office/officeart/2005/8/layout/orgChart1"/>
    <dgm:cxn modelId="{5DE1A9D7-7BAC-412B-84F9-78C9E4D2BD67}" type="presParOf" srcId="{1F22621D-2EE1-4416-91F0-73D8A4C0ED94}" destId="{CFD2A0C3-99A5-449D-A776-357C1693FE57}" srcOrd="7" destOrd="0" presId="urn:microsoft.com/office/officeart/2005/8/layout/orgChart1"/>
    <dgm:cxn modelId="{B5482307-E739-4C95-B84D-8360722DA8D6}" type="presParOf" srcId="{CFD2A0C3-99A5-449D-A776-357C1693FE57}" destId="{F24EB438-09B7-420C-8070-4A6CA23555F1}" srcOrd="0" destOrd="0" presId="urn:microsoft.com/office/officeart/2005/8/layout/orgChart1"/>
    <dgm:cxn modelId="{A4D293AC-B826-466D-B08A-0CB0904A8CE0}" type="presParOf" srcId="{F24EB438-09B7-420C-8070-4A6CA23555F1}" destId="{B9E2537B-EE97-4767-A457-D8C0CFE6B44E}" srcOrd="0" destOrd="0" presId="urn:microsoft.com/office/officeart/2005/8/layout/orgChart1"/>
    <dgm:cxn modelId="{0234CA15-603F-4694-ADB2-F7CF8E57725F}" type="presParOf" srcId="{F24EB438-09B7-420C-8070-4A6CA23555F1}" destId="{3ED78A88-4DEF-44E4-846A-EA279EC721D5}" srcOrd="1" destOrd="0" presId="urn:microsoft.com/office/officeart/2005/8/layout/orgChart1"/>
    <dgm:cxn modelId="{E7BD8CB6-7AAA-4225-A390-4A3245DA0B7B}" type="presParOf" srcId="{CFD2A0C3-99A5-449D-A776-357C1693FE57}" destId="{826E1477-3E01-4F94-8055-32BC3FB7AAB1}" srcOrd="1" destOrd="0" presId="urn:microsoft.com/office/officeart/2005/8/layout/orgChart1"/>
    <dgm:cxn modelId="{8ADF3CEF-EFD2-4750-A4B6-9AC45A7E1598}" type="presParOf" srcId="{826E1477-3E01-4F94-8055-32BC3FB7AAB1}" destId="{F030EB7C-9498-4981-AA5D-EFE6276808F2}" srcOrd="0" destOrd="0" presId="urn:microsoft.com/office/officeart/2005/8/layout/orgChart1"/>
    <dgm:cxn modelId="{179873E2-70B1-4D87-8470-8F95FC0C21D5}" type="presParOf" srcId="{826E1477-3E01-4F94-8055-32BC3FB7AAB1}" destId="{5A715688-F6EA-4B5E-98C5-F73B02125B38}" srcOrd="1" destOrd="0" presId="urn:microsoft.com/office/officeart/2005/8/layout/orgChart1"/>
    <dgm:cxn modelId="{EF5BDCC8-C3E2-4E6E-B98B-0F1F61E818AE}" type="presParOf" srcId="{5A715688-F6EA-4B5E-98C5-F73B02125B38}" destId="{BE8E7D10-A013-428B-9DE3-F2A766108169}" srcOrd="0" destOrd="0" presId="urn:microsoft.com/office/officeart/2005/8/layout/orgChart1"/>
    <dgm:cxn modelId="{CF3F14BD-1A62-4100-93A3-1081547F5A61}" type="presParOf" srcId="{BE8E7D10-A013-428B-9DE3-F2A766108169}" destId="{200CB4D8-30F8-4E9B-A359-29411648BDD8}" srcOrd="0" destOrd="0" presId="urn:microsoft.com/office/officeart/2005/8/layout/orgChart1"/>
    <dgm:cxn modelId="{985E94FE-774D-4118-AF37-9B9D6095AE1C}" type="presParOf" srcId="{BE8E7D10-A013-428B-9DE3-F2A766108169}" destId="{8CF6A2E7-07EE-49A7-8801-9C6C34F23163}" srcOrd="1" destOrd="0" presId="urn:microsoft.com/office/officeart/2005/8/layout/orgChart1"/>
    <dgm:cxn modelId="{3ED50690-49A3-478A-B7F9-C31C59B9FF41}" type="presParOf" srcId="{5A715688-F6EA-4B5E-98C5-F73B02125B38}" destId="{9AD1ED94-C494-426D-A40D-EFEC70E17529}" srcOrd="1" destOrd="0" presId="urn:microsoft.com/office/officeart/2005/8/layout/orgChart1"/>
    <dgm:cxn modelId="{537145CB-C190-4ECE-A85F-C820EF2D081D}" type="presParOf" srcId="{5A715688-F6EA-4B5E-98C5-F73B02125B38}" destId="{2C69E1D8-2707-4768-A0CF-C89DA4AF1F3B}" srcOrd="2" destOrd="0" presId="urn:microsoft.com/office/officeart/2005/8/layout/orgChart1"/>
    <dgm:cxn modelId="{6ED50961-939F-4047-8995-E815F9B876D0}" type="presParOf" srcId="{826E1477-3E01-4F94-8055-32BC3FB7AAB1}" destId="{8B37500A-185D-454B-9257-5A618EFC36A0}" srcOrd="2" destOrd="0" presId="urn:microsoft.com/office/officeart/2005/8/layout/orgChart1"/>
    <dgm:cxn modelId="{E62761B1-F3D4-4BF2-A449-354FA1778B4B}" type="presParOf" srcId="{826E1477-3E01-4F94-8055-32BC3FB7AAB1}" destId="{758BEBB3-7A13-44C2-A549-8A6B15F6DD7E}" srcOrd="3" destOrd="0" presId="urn:microsoft.com/office/officeart/2005/8/layout/orgChart1"/>
    <dgm:cxn modelId="{CB7B760E-9C06-4275-BC09-F1D92D4D9123}" type="presParOf" srcId="{758BEBB3-7A13-44C2-A549-8A6B15F6DD7E}" destId="{172D285A-CE19-4B71-A4E6-9DC8D609410A}" srcOrd="0" destOrd="0" presId="urn:microsoft.com/office/officeart/2005/8/layout/orgChart1"/>
    <dgm:cxn modelId="{5E3D1C7D-6998-4735-A5A8-282314802630}" type="presParOf" srcId="{172D285A-CE19-4B71-A4E6-9DC8D609410A}" destId="{C2FB77EB-9587-4FD9-AC01-1082C176F6F1}" srcOrd="0" destOrd="0" presId="urn:microsoft.com/office/officeart/2005/8/layout/orgChart1"/>
    <dgm:cxn modelId="{E2B0EC82-83BA-4672-B195-5DE7935C71FA}" type="presParOf" srcId="{172D285A-CE19-4B71-A4E6-9DC8D609410A}" destId="{AD57CA99-84A0-45EB-89C1-4D30FA05726E}" srcOrd="1" destOrd="0" presId="urn:microsoft.com/office/officeart/2005/8/layout/orgChart1"/>
    <dgm:cxn modelId="{43119F6D-D74F-4B2B-9447-5A2550149C83}" type="presParOf" srcId="{758BEBB3-7A13-44C2-A549-8A6B15F6DD7E}" destId="{339C726A-D8A4-47D3-9AF4-6BB798CC0130}" srcOrd="1" destOrd="0" presId="urn:microsoft.com/office/officeart/2005/8/layout/orgChart1"/>
    <dgm:cxn modelId="{C0DF2CDF-FC0A-465E-8150-C11377E3A7DD}" type="presParOf" srcId="{758BEBB3-7A13-44C2-A549-8A6B15F6DD7E}" destId="{B8829648-B284-4ABC-9615-82CDCC2218C2}" srcOrd="2" destOrd="0" presId="urn:microsoft.com/office/officeart/2005/8/layout/orgChart1"/>
    <dgm:cxn modelId="{F84DB757-9FE3-40E4-A221-B4D9C292BA17}" type="presParOf" srcId="{826E1477-3E01-4F94-8055-32BC3FB7AAB1}" destId="{E7FBD435-97DA-43A1-A809-A24563CDCD84}" srcOrd="4" destOrd="0" presId="urn:microsoft.com/office/officeart/2005/8/layout/orgChart1"/>
    <dgm:cxn modelId="{A332C203-C52E-4FE1-8A0D-FA250AEE556E}" type="presParOf" srcId="{826E1477-3E01-4F94-8055-32BC3FB7AAB1}" destId="{3E226B2D-C5E0-4E73-A8E3-1E5572996330}" srcOrd="5" destOrd="0" presId="urn:microsoft.com/office/officeart/2005/8/layout/orgChart1"/>
    <dgm:cxn modelId="{5362EC3B-2820-4FB0-90BD-D2CD0953F15F}" type="presParOf" srcId="{3E226B2D-C5E0-4E73-A8E3-1E5572996330}" destId="{A98660B7-06DC-4514-B838-52FD3A18F054}" srcOrd="0" destOrd="0" presId="urn:microsoft.com/office/officeart/2005/8/layout/orgChart1"/>
    <dgm:cxn modelId="{B19452FA-7B6C-4B59-9D12-12AC9662AE7B}" type="presParOf" srcId="{A98660B7-06DC-4514-B838-52FD3A18F054}" destId="{C764B09D-0E1D-4CC8-9E79-D02D652890CB}" srcOrd="0" destOrd="0" presId="urn:microsoft.com/office/officeart/2005/8/layout/orgChart1"/>
    <dgm:cxn modelId="{9F2E69D7-93AC-4B26-A8E0-14A08E05A6C3}" type="presParOf" srcId="{A98660B7-06DC-4514-B838-52FD3A18F054}" destId="{AA49487D-F374-4BEB-B66B-14FF7B88C7AB}" srcOrd="1" destOrd="0" presId="urn:microsoft.com/office/officeart/2005/8/layout/orgChart1"/>
    <dgm:cxn modelId="{1CB59794-9854-48D5-89B4-8B6DD2B29375}" type="presParOf" srcId="{3E226B2D-C5E0-4E73-A8E3-1E5572996330}" destId="{4CD8BF84-9C34-4BF3-B6E7-C166D17DAAE0}" srcOrd="1" destOrd="0" presId="urn:microsoft.com/office/officeart/2005/8/layout/orgChart1"/>
    <dgm:cxn modelId="{81338E32-B641-4AB5-B4C6-83AF9A5A986E}" type="presParOf" srcId="{3E226B2D-C5E0-4E73-A8E3-1E5572996330}" destId="{F3985EB1-CFF4-4B41-8E4B-A76B3EF9F48A}" srcOrd="2" destOrd="0" presId="urn:microsoft.com/office/officeart/2005/8/layout/orgChart1"/>
    <dgm:cxn modelId="{4B5A1B14-9E42-4D8D-8B56-D645A7C8ACE5}" type="presParOf" srcId="{CFD2A0C3-99A5-449D-A776-357C1693FE57}" destId="{E7FB5738-8DB3-4BB7-82DA-51EA74C0D4BF}" srcOrd="2" destOrd="0" presId="urn:microsoft.com/office/officeart/2005/8/layout/orgChart1"/>
    <dgm:cxn modelId="{A2E69D43-0F41-42F1-B142-B2A7CB80599A}" type="presParOf" srcId="{318F5750-AF45-47CC-9AD5-58E239DD14FF}" destId="{0DB39800-D9C2-45B5-8139-838F9FFF98F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B66F-4C4E-4E62-A32E-AAB9B7A6FFE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6F3C-3A4E-4EBC-A4AB-FBB80726F6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96F3C-3A4E-4EBC-A4AB-FBB80726F6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다운로드\exot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56"/>
            <a:ext cx="4429156" cy="17847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876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PetPal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3306" y="3857652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285916" y="2643206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9" name="Picture 5" descr="D:\다운로드\anima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377" y="2500330"/>
            <a:ext cx="3255623" cy="20002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DB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모델링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테이블 명세서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다운로드\PetPal\logo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785918" y="857232"/>
            <a:ext cx="5588001" cy="3124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857760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[pet]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애완동물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485776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pael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친구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시나리오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214282" y="1428736"/>
          <a:ext cx="871543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15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574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93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15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4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434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293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715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5748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434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7160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11/30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12/2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945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12/3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12/4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75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12/5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4942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12/6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94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12/7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12/8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755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12/9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4942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3504" y="492919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FF8699"/>
                  </a:solidFill>
                </a:ln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발표</a:t>
            </a:r>
            <a:endParaRPr lang="ko-KR" altLang="en-US" sz="3600" dirty="0">
              <a:ln>
                <a:solidFill>
                  <a:srgbClr val="FF8699"/>
                </a:solidFill>
              </a:ln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2976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틀 잡기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작업할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당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1802" y="2214554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Index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8016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기획 발표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57356" y="3714752"/>
            <a:ext cx="3143272" cy="428628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371475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개인별 할당된 업무 완성하기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29256" y="3714752"/>
            <a:ext cx="2143140" cy="428628"/>
          </a:xfrm>
          <a:prstGeom prst="rect">
            <a:avLst/>
          </a:prstGeom>
          <a:solidFill>
            <a:srgbClr val="7D8A2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0760" y="3714752"/>
            <a:ext cx="1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연결하기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480" y="5143512"/>
            <a:ext cx="2143140" cy="428628"/>
          </a:xfrm>
          <a:prstGeom prst="rect">
            <a:avLst/>
          </a:prstGeom>
          <a:solidFill>
            <a:srgbClr val="FEC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00298" y="5143512"/>
            <a:ext cx="15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디버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깅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t thankyou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905375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목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5978" y="1573191"/>
            <a:ext cx="2660616" cy="45529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개요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개발목적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개발환경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스토리보드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벤치마킹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도그메이트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00646" y="1546243"/>
            <a:ext cx="35861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4. DB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설계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DB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모델링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테이블 명세서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5. 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PetPal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PetPal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시나리오</a:t>
            </a:r>
            <a:endParaRPr kumimoji="0" lang="en-US" altLang="ko-KR" sz="40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개요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89185"/>
            <a:ext cx="8329642" cy="9540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 툴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 환경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pic>
        <p:nvPicPr>
          <p:cNvPr id="11266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7"/>
            <a:ext cx="1143007" cy="1333488"/>
          </a:xfrm>
          <a:prstGeom prst="rect">
            <a:avLst/>
          </a:prstGeom>
          <a:noFill/>
        </p:spPr>
      </p:pic>
      <p:pic>
        <p:nvPicPr>
          <p:cNvPr id="11268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69" y="3143247"/>
            <a:ext cx="1143008" cy="1357321"/>
          </a:xfrm>
          <a:prstGeom prst="rect">
            <a:avLst/>
          </a:prstGeom>
          <a:noFill/>
        </p:spPr>
      </p:pic>
      <p:pic>
        <p:nvPicPr>
          <p:cNvPr id="11270" name="Picture 6" descr="ora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5" y="3143247"/>
            <a:ext cx="1214445" cy="1357322"/>
          </a:xfrm>
          <a:prstGeom prst="rect">
            <a:avLst/>
          </a:prstGeom>
          <a:noFill/>
        </p:spPr>
      </p:pic>
      <p:pic>
        <p:nvPicPr>
          <p:cNvPr id="11272" name="Picture 8" descr="java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1999" y="3143247"/>
            <a:ext cx="1214446" cy="1357322"/>
          </a:xfrm>
          <a:prstGeom prst="rect">
            <a:avLst/>
          </a:prstGeom>
          <a:noFill/>
        </p:spPr>
      </p:pic>
      <p:pic>
        <p:nvPicPr>
          <p:cNvPr id="11274" name="Picture 10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3143248"/>
            <a:ext cx="1143007" cy="1357322"/>
          </a:xfrm>
          <a:prstGeom prst="rect">
            <a:avLst/>
          </a:prstGeom>
          <a:noFill/>
        </p:spPr>
      </p:pic>
      <p:pic>
        <p:nvPicPr>
          <p:cNvPr id="11276" name="Picture 12" descr="ajaxì ëí ì´ë¯¸ì§ ê²ìê²°ê³¼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5" y="3097046"/>
            <a:ext cx="1397171" cy="1403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개발목적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214282" y="1285860"/>
          <a:ext cx="542928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72230" y="3643314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0760" y="37861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인 가구의 증가로 인한 수요 욕구 확대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2230" y="2857496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44" y="300037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지속적인 성장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5852" y="2143116"/>
            <a:ext cx="7143800" cy="2286016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스토리보드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43" name="Picture 3" descr="D:\다운로드\c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058349" cy="32051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47863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최성수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(27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남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싱글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554" y="2071678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이제 막 사회에 진출한 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27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세의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싱글남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아이티보이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최성수씨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얼마 전 고양이를 입양했는데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…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직업 특성상 야근이 많고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출장이 잦지만</a:t>
            </a:r>
            <a:endParaRPr lang="en-US" altLang="ko-KR" sz="2400" dirty="0" smtClean="0"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고양이를 믿고 맡길 곳이 없습니다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이런 최성수씨와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반려묘를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위한 방법이 없을까요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벤치마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킹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71472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도그메이트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1760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1760" y="1000108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151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214414" y="5572140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571501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맡길 수 있는 종이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에 한정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504" y="5572140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504" y="571501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2.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시터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정보를 직관적으로 확인 불가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DB 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설계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179</Words>
  <Application>Microsoft Office PowerPoint</Application>
  <PresentationFormat>화면 슬라이드 쇼(4:3)</PresentationFormat>
  <Paragraphs>75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고도 M</vt:lpstr>
      <vt:lpstr>맑은 고딕</vt:lpstr>
      <vt:lpstr>야놀자 야체 B</vt:lpstr>
      <vt:lpstr>Office 테마</vt:lpstr>
      <vt:lpstr>PetPal</vt:lpstr>
      <vt:lpstr>목차</vt:lpstr>
      <vt:lpstr>슬라이드 3</vt:lpstr>
      <vt:lpstr>개발 환경</vt:lpstr>
      <vt:lpstr>개발목적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PetPal</dc:title>
  <dc:creator>mongmong</dc:creator>
  <cp:lastModifiedBy>mongmong</cp:lastModifiedBy>
  <cp:revision>17</cp:revision>
  <dcterms:created xsi:type="dcterms:W3CDTF">2018-11-30T02:33:09Z</dcterms:created>
  <dcterms:modified xsi:type="dcterms:W3CDTF">2018-12-03T01:33:17Z</dcterms:modified>
</cp:coreProperties>
</file>