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FA066-D0D2-0847-A680-BA5DD9F7DF11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3772B-65FB-BE48-BB11-B3C1131F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3772B-65FB-BE48-BB11-B3C1131F01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2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C190-2A80-B04F-B33D-52EE1725F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0E189-E14E-A944-AD00-D787D31B5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7909B-125E-934A-9C22-53D139AB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4C7E8-706E-5B48-9C2E-675636DB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4EA5F-6656-3249-8AB0-E8FF820F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BB3D-8FF3-BE4C-BF2C-BB69A472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22D07-6243-F645-98BA-936DE4C54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77B84-AAC4-E24E-83FC-7C91AFBE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F55F7-2FA3-1F42-B81F-C701DE96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96DD2-C48A-CF40-9ABE-276722D4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9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CD4D7-2B68-4045-9D83-BE1B449FA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7D016-176E-004B-84B2-E5777B69D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17AF-CB3E-AF41-AEC2-B20C8A69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12931-D367-0E4B-A6F0-4E3BB1EB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8C1D3-FB07-324B-9641-8226E477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2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6102-8EE8-AB40-A216-D8A1CA90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D066-649F-4345-B1A9-2F7AECED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69BC6-8DC6-2440-A09D-42FC8EFC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76EC2-37E8-EC44-BABE-C19128D2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A6230-94F9-E54D-910D-3B60531A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9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420E-ED4C-3F49-8E7C-2281E5E4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96AD3-A408-8C4A-86AE-3A1FC70CB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E78F5-5BC4-9946-A689-7628A2C4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C1E5E-8F62-3841-97EF-673A34D1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6468E-46D8-3942-823B-C5B909CD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AB2D-76B5-3644-8375-D3C1F2DE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33E0-7AF4-EB47-9651-26F66C65D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35D6B-4367-E446-82B1-1D1D6CFB5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E9B17-6B3E-D047-8C82-ACB09AAB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39DC4-A85A-EA45-92D9-159F8BA3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094-B155-E448-A57A-1260AF30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8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28EE-BBBE-9A46-AF9B-3F2DC477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B3E8F-2BC6-2A43-8211-230125396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46BC9-F4F9-4B45-A768-CFD703730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B7F61-3A1D-C646-8261-67F6AA803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B8A7D-085D-234B-947E-433D00B8C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FD3AD-8D96-F74E-ADCA-E3143424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94B6B-E4BC-C24C-9712-4795B3F7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18D76-DD00-9A41-9813-75DCE7A2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9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CCFB-4878-B14E-8BD4-D8026CF5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A3CB2-49D0-4E43-BC8D-B04EDCD4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C852E-D450-E946-A450-A2C2EA6E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5D47C-D4A6-5145-BF70-4DFBA819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D7FD5-05B9-954F-9CB6-F074287C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74B4C-D50D-5D47-B56E-9DB46B6C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96819-C09B-F64A-949C-0D0C8B6D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9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F1C7-EC49-744B-ABFF-45003B82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8245F-CB0C-9246-8E7C-FD125AD23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6F849-2FFE-BB45-A1AA-853FE135A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18CCA-54F8-8940-A9CA-5CAE8D73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5EAB2-A2FD-7B49-A1F0-1088B577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E6E2A-EAB1-C64D-B2FC-D78C470D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6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2F85-18E5-5E4C-9636-72C30D8A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F83F3-2217-AE48-95A1-0C8B4A4D0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E50F5-FA1C-1F4F-8341-EA32C8D04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0376C-3904-9242-A122-49609B7D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11F2C-2EF2-C04D-8332-F7551983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9CF15-9D9A-1940-8F43-8E0C31AB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2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60EAE-2B2F-0C45-AF9A-33B308A3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85C7A-1CBE-444B-8421-1AB4CD5DA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2CD99-EC3D-BD41-A440-4A689B1C7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9B21-1484-C44B-A03C-E5A2AF32B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46021-96A7-9C4E-AFBB-85B8DC9B3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6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Chart, bar chart&#10;&#10;Description automatically generated">
            <a:extLst>
              <a:ext uri="{FF2B5EF4-FFF2-40B4-BE49-F238E27FC236}">
                <a16:creationId xmlns:a16="http://schemas.microsoft.com/office/drawing/2014/main" id="{570B451B-04AA-7B4D-9144-482CCDD8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6160"/>
            <a:ext cx="121920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21E2-7E10-C546-8FC4-24FE1415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866EF3D-BC2F-AC45-A81C-45A592422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50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70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5E1A-1AEE-584F-8A5E-47748A5C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C6834F3-019B-B548-AC82-27EED502E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46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2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E138-90B6-2F4B-8EDE-4E2B647E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35083EC-F03B-8041-AA7F-00387044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50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6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7102-7B90-ED4B-A30B-6A81C3C8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A47812D-FA81-6D4F-880B-2B00875B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440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3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48E9-729A-EA4F-A7BD-287EFF2F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9AA9E4E-1E56-1645-BCA0-73D4ADAD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50"/>
            <a:ext cx="12192000" cy="335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0FE429-1091-6B4F-A1BD-96B3F361F8E2}"/>
              </a:ext>
            </a:extLst>
          </p:cNvPr>
          <p:cNvSpPr txBox="1"/>
          <p:nvPr/>
        </p:nvSpPr>
        <p:spPr>
          <a:xfrm>
            <a:off x="-654908" y="6128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9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EED1-DFA6-8D4E-B521-CCD11BDD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843D5D55-12CA-164C-9F39-A32D0EA6F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50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8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973D-9D47-2B4A-85E3-2BF76CD7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DE01A8A-1C2E-5C4B-A91A-6CF89C0BD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50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4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2095-5207-4C43-A3E0-3CC512F4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1B4BD1B-B3AC-B446-A4FB-BCAE62A8B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50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6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A8E7-27D4-6A46-B5BE-F2E108C6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A643C13-27FC-314A-9E86-1B6A7936A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50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5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A5EA-9D68-6145-A851-92A3BF41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EF376E0-0D59-4444-9D38-7B01B77A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4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B413-D02D-8144-9639-58A9182B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CB02C0C-39FD-A74F-A6AF-6E491F347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50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2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37E5-4B01-6844-BB84-2B4BAE8E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application, Teams&#10;&#10;Description automatically generated with medium confidence">
            <a:extLst>
              <a:ext uri="{FF2B5EF4-FFF2-40B4-BE49-F238E27FC236}">
                <a16:creationId xmlns:a16="http://schemas.microsoft.com/office/drawing/2014/main" id="{0F963149-FED0-AA4F-9B79-9D7370578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50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9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4992</TotalTime>
  <Words>1</Words>
  <Application>Microsoft Macintosh PowerPoint</Application>
  <PresentationFormat>Widescreen</PresentationFormat>
  <Paragraphs>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Milad Nazar</dc:creator>
  <cp:lastModifiedBy>Milad Nazar</cp:lastModifiedBy>
  <cp:revision>4</cp:revision>
  <dcterms:created xsi:type="dcterms:W3CDTF">2021-02-24T04:13:19Z</dcterms:created>
  <dcterms:modified xsi:type="dcterms:W3CDTF">2021-02-27T15:25:43Z</dcterms:modified>
</cp:coreProperties>
</file>