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Geo"/>
      <p:regular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Ge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Ge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c6218809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c6218809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5c6218809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86e819905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86e819905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586e819905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c62188093_1_5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c62188093_1_5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5c62188093_1_5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c62188093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c6218809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5c62188093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3930015f6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3930015f6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43930015f6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c62188093_1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c62188093_1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5c62188093_1_1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c62188093_1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c62188093_1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5c62188093_1_1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2188093_1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2188093_1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5c62188093_1_1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c62188093_1_3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c62188093_1_3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5c62188093_1_3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c62188093_1_4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c62188093_1_4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5c62188093_1_4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c62188093_1_4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c62188093_1_4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5c62188093_1_4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19515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"/>
              <a:buNone/>
              <a:defRPr b="1" i="0" sz="6000" u="none" cap="none" strike="noStrik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169511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 rot="5400000">
            <a:off x="0" y="0"/>
            <a:ext cx="2500009" cy="2500009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752933" cy="12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>
  <p:cSld name="Tylko tytuł">
    <p:bg>
      <p:bgPr>
        <a:solidFill>
          <a:srgbClr val="F5F5F5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/>
          <p:nvPr/>
        </p:nvSpPr>
        <p:spPr>
          <a:xfrm>
            <a:off x="0" y="6235430"/>
            <a:ext cx="12192000" cy="62257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1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04" name="Google Shape;104;p11"/>
          <p:cNvSpPr txBox="1"/>
          <p:nvPr/>
        </p:nvSpPr>
        <p:spPr>
          <a:xfrm>
            <a:off x="0" y="1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</a:pPr>
            <a:r>
              <a:t/>
            </a:r>
            <a:endParaRPr b="0" i="0" sz="3200" u="none" cap="none" strike="noStrike">
              <a:solidFill>
                <a:srgbClr val="4A3D53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105" name="Google Shape;10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4979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1"/>
          <p:cNvSpPr txBox="1"/>
          <p:nvPr>
            <p:ph type="title"/>
          </p:nvPr>
        </p:nvSpPr>
        <p:spPr>
          <a:xfrm>
            <a:off x="0" y="-1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  <a:defRPr b="1" i="0" sz="3200" u="none" cap="none" strike="noStrik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ylko tytuł">
  <p:cSld name="1_Tylko tytu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/>
          <p:nvPr/>
        </p:nvSpPr>
        <p:spPr>
          <a:xfrm>
            <a:off x="0" y="6235430"/>
            <a:ext cx="12192000" cy="62257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12" name="Google Shape;112;p12"/>
          <p:cNvSpPr txBox="1"/>
          <p:nvPr>
            <p:ph type="title"/>
          </p:nvPr>
        </p:nvSpPr>
        <p:spPr>
          <a:xfrm>
            <a:off x="3586399" y="1034019"/>
            <a:ext cx="5024201" cy="678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"/>
              <a:buNone/>
              <a:defRPr b="0" i="0" sz="4000" u="none" cap="none" strike="noStrik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2328289" y="2344725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4" name="Google Shape;1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2"/>
          <p:cNvSpPr/>
          <p:nvPr>
            <p:ph idx="2" type="pic"/>
          </p:nvPr>
        </p:nvSpPr>
        <p:spPr>
          <a:xfrm>
            <a:off x="1027553" y="2178909"/>
            <a:ext cx="1083418" cy="1082653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2"/>
          <p:cNvSpPr txBox="1"/>
          <p:nvPr>
            <p:ph idx="3" type="body"/>
          </p:nvPr>
        </p:nvSpPr>
        <p:spPr>
          <a:xfrm>
            <a:off x="2328289" y="3923581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2"/>
          <p:cNvSpPr/>
          <p:nvPr>
            <p:ph idx="4" type="pic"/>
          </p:nvPr>
        </p:nvSpPr>
        <p:spPr>
          <a:xfrm>
            <a:off x="1027553" y="3757765"/>
            <a:ext cx="1083418" cy="1082653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2"/>
          <p:cNvSpPr txBox="1"/>
          <p:nvPr>
            <p:ph idx="5" type="body"/>
          </p:nvPr>
        </p:nvSpPr>
        <p:spPr>
          <a:xfrm>
            <a:off x="7957293" y="2429031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2"/>
          <p:cNvSpPr/>
          <p:nvPr>
            <p:ph idx="6" type="pic"/>
          </p:nvPr>
        </p:nvSpPr>
        <p:spPr>
          <a:xfrm>
            <a:off x="6656557" y="2263215"/>
            <a:ext cx="1083418" cy="1082653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2"/>
          <p:cNvSpPr/>
          <p:nvPr>
            <p:ph idx="7" type="pic"/>
          </p:nvPr>
        </p:nvSpPr>
        <p:spPr>
          <a:xfrm>
            <a:off x="6656557" y="3734711"/>
            <a:ext cx="1083418" cy="1082653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8" type="body"/>
          </p:nvPr>
        </p:nvSpPr>
        <p:spPr>
          <a:xfrm>
            <a:off x="7957293" y="3919889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ylko tytuł">
  <p:cSld name="2_Tylko tytu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26" name="Google Shape;126;p13"/>
          <p:cNvSpPr txBox="1"/>
          <p:nvPr>
            <p:ph type="title"/>
          </p:nvPr>
        </p:nvSpPr>
        <p:spPr>
          <a:xfrm>
            <a:off x="3586399" y="1034019"/>
            <a:ext cx="5024201" cy="678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"/>
              <a:buNone/>
              <a:defRPr b="0" i="0" sz="4000" u="none" cap="none" strike="noStrik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27" name="Google Shape;1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3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593725" y="4465638"/>
            <a:ext cx="11118850" cy="161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ylko tytuł">
  <p:cSld name="3_Tylko tytu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35" name="Google Shape;135;p14"/>
          <p:cNvSpPr txBox="1"/>
          <p:nvPr>
            <p:ph type="title"/>
          </p:nvPr>
        </p:nvSpPr>
        <p:spPr>
          <a:xfrm>
            <a:off x="3586399" y="1034019"/>
            <a:ext cx="5024201" cy="678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"/>
              <a:buNone/>
              <a:defRPr b="0" i="0" sz="4000" u="none" cap="none" strike="noStrik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0" y="4241259"/>
            <a:ext cx="12192000" cy="107005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593725" y="4465638"/>
            <a:ext cx="11118850" cy="161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>
  <p:cSld name="Pusty">
    <p:bg>
      <p:bgPr>
        <a:solidFill>
          <a:srgbClr val="F5F5F5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44" name="Google Shape;144;p15"/>
          <p:cNvSpPr/>
          <p:nvPr>
            <p:ph idx="2" type="pic"/>
          </p:nvPr>
        </p:nvSpPr>
        <p:spPr>
          <a:xfrm>
            <a:off x="1085850" y="1459537"/>
            <a:ext cx="2247900" cy="2246312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15"/>
          <p:cNvSpPr/>
          <p:nvPr>
            <p:ph idx="3" type="pic"/>
          </p:nvPr>
        </p:nvSpPr>
        <p:spPr>
          <a:xfrm>
            <a:off x="4972050" y="1459537"/>
            <a:ext cx="2247900" cy="2246312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15"/>
          <p:cNvSpPr/>
          <p:nvPr>
            <p:ph idx="4" type="pic"/>
          </p:nvPr>
        </p:nvSpPr>
        <p:spPr>
          <a:xfrm>
            <a:off x="8858250" y="1459537"/>
            <a:ext cx="2247900" cy="2246312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15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4979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739775" y="3910013"/>
            <a:ext cx="2946400" cy="154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15"/>
          <p:cNvSpPr txBox="1"/>
          <p:nvPr>
            <p:ph idx="5" type="body"/>
          </p:nvPr>
        </p:nvSpPr>
        <p:spPr>
          <a:xfrm>
            <a:off x="4622800" y="3910013"/>
            <a:ext cx="2946400" cy="154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15"/>
          <p:cNvSpPr txBox="1"/>
          <p:nvPr>
            <p:ph idx="6" type="body"/>
          </p:nvPr>
        </p:nvSpPr>
        <p:spPr>
          <a:xfrm>
            <a:off x="8509000" y="3910013"/>
            <a:ext cx="2946400" cy="154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type="title"/>
          </p:nvPr>
        </p:nvSpPr>
        <p:spPr>
          <a:xfrm>
            <a:off x="0" y="1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  <a:defRPr b="1" i="0" sz="3200" u="none" cap="none" strike="noStrik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>
  <p:cSld name="Tytuł i zawartość">
    <p:bg>
      <p:bgPr>
        <a:solidFill>
          <a:srgbClr val="F5F5F5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0" y="1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  <a:defRPr b="1" i="0" sz="3200" u="none" cap="none" strike="noStrik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838200" y="4202349"/>
            <a:ext cx="10515600" cy="207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30" name="Google Shape;30;p3"/>
          <p:cNvSpPr/>
          <p:nvPr>
            <p:ph idx="2" type="pic"/>
          </p:nvPr>
        </p:nvSpPr>
        <p:spPr>
          <a:xfrm>
            <a:off x="1896488" y="1459537"/>
            <a:ext cx="2247900" cy="2246312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3" type="body"/>
          </p:nvPr>
        </p:nvSpPr>
        <p:spPr>
          <a:xfrm>
            <a:off x="4649924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75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94979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"/>
          <p:cNvSpPr txBox="1"/>
          <p:nvPr>
            <p:ph idx="4" type="body"/>
          </p:nvPr>
        </p:nvSpPr>
        <p:spPr>
          <a:xfrm>
            <a:off x="4649788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ytuł i zawartość">
  <p:cSld name="1_Tytuł i zawartość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0" y="1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  <a:defRPr b="1" i="0" sz="3200" u="none" cap="none" strike="noStrik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838200" y="4202349"/>
            <a:ext cx="10515600" cy="2075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41" name="Google Shape;41;p4"/>
          <p:cNvSpPr/>
          <p:nvPr>
            <p:ph idx="2" type="pic"/>
          </p:nvPr>
        </p:nvSpPr>
        <p:spPr>
          <a:xfrm>
            <a:off x="1896488" y="1459537"/>
            <a:ext cx="2247900" cy="2246312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3" type="body"/>
          </p:nvPr>
        </p:nvSpPr>
        <p:spPr>
          <a:xfrm>
            <a:off x="4649924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3" name="Google Shape;4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4979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4"/>
          <p:cNvSpPr txBox="1"/>
          <p:nvPr>
            <p:ph idx="4" type="body"/>
          </p:nvPr>
        </p:nvSpPr>
        <p:spPr>
          <a:xfrm>
            <a:off x="4649788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"/>
              <a:buNone/>
              <a:defRPr b="0" i="0" sz="6000" u="none" cap="none" strike="noStrik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6945" y="-35491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>
  <p:cSld name="Dwa elementy zawartości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1118679" y="1669913"/>
            <a:ext cx="9954639" cy="4027252"/>
          </a:xfrm>
          <a:prstGeom prst="rect">
            <a:avLst/>
          </a:prstGeom>
          <a:solidFill>
            <a:srgbClr val="515151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1066800" y="1595335"/>
            <a:ext cx="10058400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2841997" y="1595335"/>
            <a:ext cx="6478621" cy="301559"/>
          </a:xfrm>
          <a:prstGeom prst="rect">
            <a:avLst/>
          </a:prstGeom>
          <a:solidFill>
            <a:srgbClr val="515151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 txBox="1"/>
          <p:nvPr>
            <p:ph type="title"/>
          </p:nvPr>
        </p:nvSpPr>
        <p:spPr>
          <a:xfrm>
            <a:off x="2892155" y="1111553"/>
            <a:ext cx="6378306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"/>
              <a:buNone/>
              <a:defRPr b="1" i="0" sz="3200" u="none" cap="none" strike="noStrik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6"/>
          <p:cNvSpPr txBox="1"/>
          <p:nvPr>
            <p:ph idx="1" type="body"/>
          </p:nvPr>
        </p:nvSpPr>
        <p:spPr>
          <a:xfrm>
            <a:off x="1962637" y="2101781"/>
            <a:ext cx="8266721" cy="2421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0" name="Google Shape;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4554625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wa elementy zawartości">
  <p:cSld name="1_Dwa elementy zawartości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/>
          <p:nvPr/>
        </p:nvSpPr>
        <p:spPr>
          <a:xfrm>
            <a:off x="0" y="4388795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/>
          <p:nvPr/>
        </p:nvSpPr>
        <p:spPr>
          <a:xfrm>
            <a:off x="610360" y="2701045"/>
            <a:ext cx="6177065" cy="4027252"/>
          </a:xfrm>
          <a:prstGeom prst="rect">
            <a:avLst/>
          </a:prstGeom>
          <a:solidFill>
            <a:srgbClr val="515151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558480" y="2626467"/>
            <a:ext cx="6241451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1" y="1232337"/>
            <a:ext cx="12191999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"/>
              <a:buNone/>
              <a:defRPr b="1" i="0" sz="3200" u="none" cap="none" strike="noStrik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66" name="Google Shape;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7345" y="12374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/>
          <p:nvPr/>
        </p:nvSpPr>
        <p:spPr>
          <a:xfrm>
            <a:off x="7299190" y="2701045"/>
            <a:ext cx="4285016" cy="4027252"/>
          </a:xfrm>
          <a:prstGeom prst="rect">
            <a:avLst/>
          </a:prstGeom>
          <a:solidFill>
            <a:srgbClr val="515151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7"/>
          <p:cNvSpPr/>
          <p:nvPr>
            <p:ph idx="2" type="pic"/>
          </p:nvPr>
        </p:nvSpPr>
        <p:spPr>
          <a:xfrm>
            <a:off x="7252485" y="2626468"/>
            <a:ext cx="4331503" cy="402759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" type="body"/>
          </p:nvPr>
        </p:nvSpPr>
        <p:spPr>
          <a:xfrm>
            <a:off x="777875" y="2801938"/>
            <a:ext cx="5807075" cy="367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  <a:defRPr b="1" i="0" sz="3200" u="none" cap="none" strike="noStrik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79" name="Google Shape;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3405" y="16904"/>
            <a:ext cx="1916349" cy="902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Porównanie">
  <p:cSld name="1_Porównani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>
            <a:off x="838200" y="1681163"/>
            <a:ext cx="10515600" cy="5176837"/>
          </a:xfrm>
          <a:prstGeom prst="rect">
            <a:avLst/>
          </a:prstGeom>
          <a:solidFill>
            <a:srgbClr val="F5F5F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9"/>
          <p:cNvSpPr txBox="1"/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SzPts val="3200"/>
              <a:buFont typeface="Geo"/>
              <a:buNone/>
              <a:defRPr b="1" i="0" sz="3200" u="none" cap="none" strike="noStrik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90" name="Google Shape;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3405" y="16904"/>
            <a:ext cx="1916349" cy="902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bg>
      <p:bgPr>
        <a:solidFill>
          <a:srgbClr val="F5F5F5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/>
          <p:nvPr/>
        </p:nvSpPr>
        <p:spPr>
          <a:xfrm>
            <a:off x="0" y="0"/>
            <a:ext cx="5183188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0"/>
          <p:cNvSpPr/>
          <p:nvPr/>
        </p:nvSpPr>
        <p:spPr>
          <a:xfrm>
            <a:off x="311286" y="-1"/>
            <a:ext cx="4460739" cy="205740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311286" y="1281002"/>
            <a:ext cx="4460739" cy="7763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"/>
              <a:buNone/>
              <a:defRPr b="1" i="0" sz="3200" u="none" cap="none" strike="noStrik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Google Shape;95;p10"/>
          <p:cNvSpPr/>
          <p:nvPr>
            <p:ph idx="2" type="pic"/>
          </p:nvPr>
        </p:nvSpPr>
        <p:spPr>
          <a:xfrm>
            <a:off x="5183188" y="0"/>
            <a:ext cx="700881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0"/>
          <p:cNvSpPr txBox="1"/>
          <p:nvPr>
            <p:ph idx="1" type="body"/>
          </p:nvPr>
        </p:nvSpPr>
        <p:spPr>
          <a:xfrm>
            <a:off x="311286" y="2057400"/>
            <a:ext cx="4460739" cy="4800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97" name="Google Shape;9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13868" y="224480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ctr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"/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Programowanie II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"/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Listy - zadania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 txBox="1"/>
          <p:nvPr>
            <p:ph idx="11" type="ftr"/>
          </p:nvPr>
        </p:nvSpPr>
        <p:spPr>
          <a:xfrm>
            <a:off x="3445501" y="6356350"/>
            <a:ext cx="5301000" cy="36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Prawa do korzystania z materiałów posiada Software Development Academy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5"/>
          <p:cNvSpPr txBox="1"/>
          <p:nvPr>
            <p:ph type="title"/>
          </p:nvPr>
        </p:nvSpPr>
        <p:spPr>
          <a:xfrm>
            <a:off x="0" y="1"/>
            <a:ext cx="10895100" cy="96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Arial"/>
                <a:ea typeface="Arial"/>
                <a:cs typeface="Arial"/>
                <a:sym typeface="Arial"/>
              </a:rPr>
              <a:t>Zadanie 1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5"/>
          <p:cNvSpPr txBox="1"/>
          <p:nvPr>
            <p:ph idx="1" type="body"/>
          </p:nvPr>
        </p:nvSpPr>
        <p:spPr>
          <a:xfrm>
            <a:off x="838200" y="1466202"/>
            <a:ext cx="10515600" cy="48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Dodaj klasę MojaLista (lub MyList), która będzie implementowała listę i posiadała następujące funkcjonalności: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dodawanie elementu na końcu listy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dodawanie elementu na wybrany indeks w liście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usuwanie elementu z listy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usuwanie elementu z listy na podstawie indeksu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pobieranie elementu na podstawie indeksu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szukanie elementu na liście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"/>
          <p:cNvSpPr txBox="1"/>
          <p:nvPr>
            <p:ph idx="11" type="ftr"/>
          </p:nvPr>
        </p:nvSpPr>
        <p:spPr>
          <a:xfrm>
            <a:off x="3445501" y="6356350"/>
            <a:ext cx="53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Prawa do korzystania z materiałów posiada Software Development Academy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6"/>
          <p:cNvSpPr txBox="1"/>
          <p:nvPr>
            <p:ph type="title"/>
          </p:nvPr>
        </p:nvSpPr>
        <p:spPr>
          <a:xfrm>
            <a:off x="0" y="1"/>
            <a:ext cx="10895100" cy="96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Arial"/>
                <a:ea typeface="Arial"/>
                <a:cs typeface="Arial"/>
                <a:sym typeface="Arial"/>
              </a:rPr>
              <a:t>Zadanie</a:t>
            </a:r>
            <a:r>
              <a:rPr lang="pl-PL" sz="2800">
                <a:latin typeface="Arial"/>
                <a:ea typeface="Arial"/>
                <a:cs typeface="Arial"/>
                <a:sym typeface="Arial"/>
              </a:rPr>
              <a:t> 2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6"/>
          <p:cNvSpPr txBox="1"/>
          <p:nvPr>
            <p:ph idx="1" type="body"/>
          </p:nvPr>
        </p:nvSpPr>
        <p:spPr>
          <a:xfrm>
            <a:off x="838200" y="1466202"/>
            <a:ext cx="10515600" cy="48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ArrayList vs LinkedList vs MojaLista (MyList)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Zmierz czasy dla obu implementacji listy dla poszczególnych scenariuszy: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dodawanie elementu na końcu listy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dodawanie elementu na wybrany indeks w liście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usuwanie elementu z listy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usuwanie elementu z listy na podstawie indeksu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pobieranie elementu na podstawie indeksu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szukanie elementu na liście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Dobierz duży zestaw danych, np. 10 000 elementów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6"/>
          <p:cNvSpPr txBox="1"/>
          <p:nvPr>
            <p:ph idx="11" type="ftr"/>
          </p:nvPr>
        </p:nvSpPr>
        <p:spPr>
          <a:xfrm>
            <a:off x="3445501" y="6356350"/>
            <a:ext cx="53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Prawa do korzystania z materiałów posiada Software Development Academy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"/>
          <p:cNvSpPr txBox="1"/>
          <p:nvPr>
            <p:ph type="title"/>
          </p:nvPr>
        </p:nvSpPr>
        <p:spPr>
          <a:xfrm>
            <a:off x="0" y="1"/>
            <a:ext cx="10895100" cy="96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Arial"/>
                <a:ea typeface="Arial"/>
                <a:cs typeface="Arial"/>
                <a:sym typeface="Arial"/>
              </a:rPr>
              <a:t>Zadanie 3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7"/>
          <p:cNvSpPr txBox="1"/>
          <p:nvPr>
            <p:ph idx="1" type="body"/>
          </p:nvPr>
        </p:nvSpPr>
        <p:spPr>
          <a:xfrm>
            <a:off x="838200" y="1466202"/>
            <a:ext cx="10515600" cy="48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Stwórz klasę MojaZamortyzowanaLista (MyAmortizedList), która: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rozszerza klasę MojaLista (MyList)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zmniejsza złożoność następujących operacji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dodanie elementu na końcu listy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wyliczenie rozmiaru listy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7"/>
          <p:cNvSpPr txBox="1"/>
          <p:nvPr>
            <p:ph idx="11" type="ftr"/>
          </p:nvPr>
        </p:nvSpPr>
        <p:spPr>
          <a:xfrm>
            <a:off x="3445501" y="6356350"/>
            <a:ext cx="53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Prawa do korzystania z materiałów posiada Software Development Academy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838200" y="1023300"/>
            <a:ext cx="10515600" cy="4811400"/>
          </a:xfrm>
          <a:prstGeom prst="rect">
            <a:avLst/>
          </a:prstGeom>
          <a:effectLst>
            <a:outerShdw blurRad="57150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4800">
                <a:solidFill>
                  <a:srgbClr val="4A3D53"/>
                </a:solidFill>
                <a:latin typeface="Arial"/>
                <a:ea typeface="Arial"/>
                <a:cs typeface="Arial"/>
                <a:sym typeface="Arial"/>
              </a:rPr>
              <a:t>Czym jest lista?</a:t>
            </a:r>
            <a:endParaRPr sz="4800">
              <a:solidFill>
                <a:srgbClr val="4A3D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7"/>
          <p:cNvSpPr txBox="1"/>
          <p:nvPr>
            <p:ph idx="11" type="ftr"/>
          </p:nvPr>
        </p:nvSpPr>
        <p:spPr>
          <a:xfrm>
            <a:off x="3445501" y="6356350"/>
            <a:ext cx="53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Prawa do korzystania z materiałów posiada Software Development Academy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0" y="1"/>
            <a:ext cx="10895100" cy="96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Arial"/>
                <a:ea typeface="Arial"/>
                <a:cs typeface="Arial"/>
                <a:sym typeface="Arial"/>
              </a:rPr>
              <a:t>Czym jest lista?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838200" y="1466202"/>
            <a:ext cx="10515600" cy="48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struktura danych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reprezentacji zbiory dynamiczne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rozróżniane są dwa podstawowe rodzaje: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jednokierunkowa - z każdego elementu możliwe jest przejście do jego następnika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dwukierunkowa - z każdego elementu możliwe jest przejście do jego poprzednika i następnika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następnik - następny element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poprzednik - poprzedni element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8"/>
          <p:cNvSpPr txBox="1"/>
          <p:nvPr>
            <p:ph idx="11" type="ftr"/>
          </p:nvPr>
        </p:nvSpPr>
        <p:spPr>
          <a:xfrm>
            <a:off x="3445501" y="6356350"/>
            <a:ext cx="53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Prawa do korzystania z materiałów posiada Software Development Academy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0" y="1"/>
            <a:ext cx="10895100" cy="96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Arial"/>
                <a:ea typeface="Arial"/>
                <a:cs typeface="Arial"/>
                <a:sym typeface="Arial"/>
              </a:rPr>
              <a:t>Czym jest lista?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838200" y="1466202"/>
            <a:ext cx="10515600" cy="48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składa się z elementów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elementy ułożone są w liniowym porządku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każdy element składa się z: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wartości, którą przechowuje dany element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pola, które przechowuje odniesienie do następnika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pierwszy element zwyczajowo nazywa się głową(head)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brak głowy oznacza, że lista jest pusta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 txBox="1"/>
          <p:nvPr>
            <p:ph idx="11" type="ftr"/>
          </p:nvPr>
        </p:nvSpPr>
        <p:spPr>
          <a:xfrm>
            <a:off x="3445501" y="6356350"/>
            <a:ext cx="53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Prawa do korzystania z materiałów posiada Software Development Academy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838200" y="1023300"/>
            <a:ext cx="10515600" cy="4811400"/>
          </a:xfrm>
          <a:prstGeom prst="rect">
            <a:avLst/>
          </a:prstGeom>
          <a:effectLst>
            <a:outerShdw blurRad="57150" rotWithShape="0" algn="bl" dir="276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pl-PL" sz="4800">
                <a:solidFill>
                  <a:srgbClr val="4A3D53"/>
                </a:solidFill>
                <a:latin typeface="Arial"/>
                <a:ea typeface="Arial"/>
                <a:cs typeface="Arial"/>
                <a:sym typeface="Arial"/>
              </a:rPr>
              <a:t>Operacje na liście</a:t>
            </a:r>
            <a:endParaRPr sz="4800">
              <a:solidFill>
                <a:srgbClr val="4A3D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0"/>
          <p:cNvSpPr txBox="1"/>
          <p:nvPr>
            <p:ph idx="11" type="ftr"/>
          </p:nvPr>
        </p:nvSpPr>
        <p:spPr>
          <a:xfrm>
            <a:off x="3445501" y="6356350"/>
            <a:ext cx="53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Prawa do korzystania z materiałów posiada Software Development Academy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0" y="1"/>
            <a:ext cx="10895100" cy="96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Arial"/>
                <a:ea typeface="Arial"/>
                <a:cs typeface="Arial"/>
                <a:sym typeface="Arial"/>
              </a:rPr>
              <a:t>Dodawanie elementów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1"/>
          <p:cNvSpPr txBox="1"/>
          <p:nvPr>
            <p:ph idx="11" type="ftr"/>
          </p:nvPr>
        </p:nvSpPr>
        <p:spPr>
          <a:xfrm>
            <a:off x="3445501" y="6356350"/>
            <a:ext cx="53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Prawa do korzystania z materiałów posiada Software Development Academy</a:t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3638688" y="3518325"/>
            <a:ext cx="697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Głowa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21"/>
          <p:cNvGrpSpPr/>
          <p:nvPr/>
        </p:nvGrpSpPr>
        <p:grpSpPr>
          <a:xfrm>
            <a:off x="5548813" y="3552075"/>
            <a:ext cx="730200" cy="365100"/>
            <a:chOff x="5625750" y="4582400"/>
            <a:chExt cx="730200" cy="365100"/>
          </a:xfrm>
        </p:grpSpPr>
        <p:grpSp>
          <p:nvGrpSpPr>
            <p:cNvPr id="198" name="Google Shape;198;p21"/>
            <p:cNvGrpSpPr/>
            <p:nvPr/>
          </p:nvGrpSpPr>
          <p:grpSpPr>
            <a:xfrm>
              <a:off x="5990850" y="4582400"/>
              <a:ext cx="365100" cy="365100"/>
              <a:chOff x="2376400" y="4160775"/>
              <a:chExt cx="365100" cy="365100"/>
            </a:xfrm>
          </p:grpSpPr>
          <p:sp>
            <p:nvSpPr>
              <p:cNvPr id="199" name="Google Shape;199;p21"/>
              <p:cNvSpPr/>
              <p:nvPr/>
            </p:nvSpPr>
            <p:spPr>
              <a:xfrm>
                <a:off x="2376400" y="4160775"/>
                <a:ext cx="365100" cy="3651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0" name="Google Shape;200;p21"/>
              <p:cNvCxnSpPr/>
              <p:nvPr/>
            </p:nvCxnSpPr>
            <p:spPr>
              <a:xfrm>
                <a:off x="2378850" y="4163600"/>
                <a:ext cx="360900" cy="35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" name="Google Shape;201;p21"/>
              <p:cNvCxnSpPr/>
              <p:nvPr/>
            </p:nvCxnSpPr>
            <p:spPr>
              <a:xfrm flipH="1" rot="10800000">
                <a:off x="2377075" y="4161650"/>
                <a:ext cx="362700" cy="36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02" name="Google Shape;202;p21"/>
            <p:cNvSpPr/>
            <p:nvPr/>
          </p:nvSpPr>
          <p:spPr>
            <a:xfrm>
              <a:off x="5625750" y="458240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/>
                <a:t>7</a:t>
              </a:r>
              <a:endParaRPr/>
            </a:p>
          </p:txBody>
        </p:sp>
      </p:grpSp>
      <p:grpSp>
        <p:nvGrpSpPr>
          <p:cNvPr id="203" name="Google Shape;203;p21"/>
          <p:cNvGrpSpPr/>
          <p:nvPr/>
        </p:nvGrpSpPr>
        <p:grpSpPr>
          <a:xfrm>
            <a:off x="4411663" y="3552075"/>
            <a:ext cx="365100" cy="365100"/>
            <a:chOff x="2376400" y="4160775"/>
            <a:chExt cx="365100" cy="365100"/>
          </a:xfrm>
        </p:grpSpPr>
        <p:sp>
          <p:nvSpPr>
            <p:cNvPr id="204" name="Google Shape;204;p21"/>
            <p:cNvSpPr/>
            <p:nvPr/>
          </p:nvSpPr>
          <p:spPr>
            <a:xfrm>
              <a:off x="2376400" y="4160775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5" name="Google Shape;205;p21"/>
            <p:cNvCxnSpPr/>
            <p:nvPr/>
          </p:nvCxnSpPr>
          <p:spPr>
            <a:xfrm>
              <a:off x="2378850" y="4163600"/>
              <a:ext cx="360900" cy="359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21"/>
            <p:cNvCxnSpPr/>
            <p:nvPr/>
          </p:nvCxnSpPr>
          <p:spPr>
            <a:xfrm flipH="1" rot="10800000">
              <a:off x="2377075" y="4161650"/>
              <a:ext cx="362700" cy="36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7" name="Google Shape;207;p21"/>
          <p:cNvGrpSpPr/>
          <p:nvPr/>
        </p:nvGrpSpPr>
        <p:grpSpPr>
          <a:xfrm>
            <a:off x="4411663" y="3552075"/>
            <a:ext cx="730200" cy="365100"/>
            <a:chOff x="5625750" y="4582400"/>
            <a:chExt cx="730200" cy="365100"/>
          </a:xfrm>
        </p:grpSpPr>
        <p:grpSp>
          <p:nvGrpSpPr>
            <p:cNvPr id="208" name="Google Shape;208;p21"/>
            <p:cNvGrpSpPr/>
            <p:nvPr/>
          </p:nvGrpSpPr>
          <p:grpSpPr>
            <a:xfrm>
              <a:off x="5990850" y="4582400"/>
              <a:ext cx="365100" cy="365100"/>
              <a:chOff x="2376400" y="4160775"/>
              <a:chExt cx="365100" cy="365100"/>
            </a:xfrm>
          </p:grpSpPr>
          <p:sp>
            <p:nvSpPr>
              <p:cNvPr id="209" name="Google Shape;209;p21"/>
              <p:cNvSpPr/>
              <p:nvPr/>
            </p:nvSpPr>
            <p:spPr>
              <a:xfrm>
                <a:off x="2376400" y="4160775"/>
                <a:ext cx="365100" cy="3651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0" name="Google Shape;210;p21"/>
              <p:cNvCxnSpPr/>
              <p:nvPr/>
            </p:nvCxnSpPr>
            <p:spPr>
              <a:xfrm>
                <a:off x="2378850" y="4163600"/>
                <a:ext cx="360900" cy="35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21"/>
              <p:cNvCxnSpPr/>
              <p:nvPr/>
            </p:nvCxnSpPr>
            <p:spPr>
              <a:xfrm flipH="1" rot="10800000">
                <a:off x="2377075" y="4161650"/>
                <a:ext cx="362700" cy="36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12" name="Google Shape;212;p21"/>
            <p:cNvSpPr/>
            <p:nvPr/>
          </p:nvSpPr>
          <p:spPr>
            <a:xfrm>
              <a:off x="5625750" y="458240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/>
                <a:t>5</a:t>
              </a:r>
              <a:endParaRPr/>
            </a:p>
          </p:txBody>
        </p:sp>
      </p:grpSp>
      <p:grpSp>
        <p:nvGrpSpPr>
          <p:cNvPr id="213" name="Google Shape;213;p21"/>
          <p:cNvGrpSpPr/>
          <p:nvPr/>
        </p:nvGrpSpPr>
        <p:grpSpPr>
          <a:xfrm>
            <a:off x="4411663" y="3552075"/>
            <a:ext cx="1137150" cy="365100"/>
            <a:chOff x="2384725" y="3169750"/>
            <a:chExt cx="1137150" cy="365100"/>
          </a:xfrm>
        </p:grpSpPr>
        <p:sp>
          <p:nvSpPr>
            <p:cNvPr id="214" name="Google Shape;214;p21"/>
            <p:cNvSpPr/>
            <p:nvPr/>
          </p:nvSpPr>
          <p:spPr>
            <a:xfrm>
              <a:off x="2384725" y="316975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/>
                <a:t>5</a:t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2749825" y="316975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6" name="Google Shape;216;p21"/>
            <p:cNvCxnSpPr/>
            <p:nvPr/>
          </p:nvCxnSpPr>
          <p:spPr>
            <a:xfrm>
              <a:off x="2933575" y="3353425"/>
              <a:ext cx="58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17" name="Google Shape;217;p21"/>
          <p:cNvGrpSpPr/>
          <p:nvPr/>
        </p:nvGrpSpPr>
        <p:grpSpPr>
          <a:xfrm>
            <a:off x="5548813" y="2907075"/>
            <a:ext cx="730200" cy="365100"/>
            <a:chOff x="5625750" y="4582400"/>
            <a:chExt cx="730200" cy="365100"/>
          </a:xfrm>
        </p:grpSpPr>
        <p:grpSp>
          <p:nvGrpSpPr>
            <p:cNvPr id="218" name="Google Shape;218;p21"/>
            <p:cNvGrpSpPr/>
            <p:nvPr/>
          </p:nvGrpSpPr>
          <p:grpSpPr>
            <a:xfrm>
              <a:off x="5990850" y="4582400"/>
              <a:ext cx="365100" cy="365100"/>
              <a:chOff x="2376400" y="4160775"/>
              <a:chExt cx="365100" cy="365100"/>
            </a:xfrm>
          </p:grpSpPr>
          <p:sp>
            <p:nvSpPr>
              <p:cNvPr id="219" name="Google Shape;219;p21"/>
              <p:cNvSpPr/>
              <p:nvPr/>
            </p:nvSpPr>
            <p:spPr>
              <a:xfrm>
                <a:off x="2376400" y="4160775"/>
                <a:ext cx="365100" cy="3651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0" name="Google Shape;220;p21"/>
              <p:cNvCxnSpPr/>
              <p:nvPr/>
            </p:nvCxnSpPr>
            <p:spPr>
              <a:xfrm>
                <a:off x="2378850" y="4163600"/>
                <a:ext cx="360900" cy="35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21"/>
              <p:cNvCxnSpPr/>
              <p:nvPr/>
            </p:nvCxnSpPr>
            <p:spPr>
              <a:xfrm flipH="1" rot="10800000">
                <a:off x="2377075" y="4161650"/>
                <a:ext cx="362700" cy="36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22" name="Google Shape;222;p21"/>
            <p:cNvSpPr/>
            <p:nvPr/>
          </p:nvSpPr>
          <p:spPr>
            <a:xfrm>
              <a:off x="5625750" y="458240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/>
                <a:t>7</a:t>
              </a:r>
              <a:endParaRPr/>
            </a:p>
          </p:txBody>
        </p:sp>
      </p:grpSp>
      <p:grpSp>
        <p:nvGrpSpPr>
          <p:cNvPr id="223" name="Google Shape;223;p21"/>
          <p:cNvGrpSpPr/>
          <p:nvPr/>
        </p:nvGrpSpPr>
        <p:grpSpPr>
          <a:xfrm>
            <a:off x="4411663" y="2907075"/>
            <a:ext cx="730200" cy="365100"/>
            <a:chOff x="5625750" y="4582400"/>
            <a:chExt cx="730200" cy="365100"/>
          </a:xfrm>
        </p:grpSpPr>
        <p:grpSp>
          <p:nvGrpSpPr>
            <p:cNvPr id="224" name="Google Shape;224;p21"/>
            <p:cNvGrpSpPr/>
            <p:nvPr/>
          </p:nvGrpSpPr>
          <p:grpSpPr>
            <a:xfrm>
              <a:off x="5990850" y="4582400"/>
              <a:ext cx="365100" cy="365100"/>
              <a:chOff x="2376400" y="4160775"/>
              <a:chExt cx="365100" cy="365100"/>
            </a:xfrm>
          </p:grpSpPr>
          <p:sp>
            <p:nvSpPr>
              <p:cNvPr id="225" name="Google Shape;225;p21"/>
              <p:cNvSpPr/>
              <p:nvPr/>
            </p:nvSpPr>
            <p:spPr>
              <a:xfrm>
                <a:off x="2376400" y="4160775"/>
                <a:ext cx="365100" cy="3651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6" name="Google Shape;226;p21"/>
              <p:cNvCxnSpPr/>
              <p:nvPr/>
            </p:nvCxnSpPr>
            <p:spPr>
              <a:xfrm>
                <a:off x="2378850" y="4163600"/>
                <a:ext cx="360900" cy="35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21"/>
              <p:cNvCxnSpPr/>
              <p:nvPr/>
            </p:nvCxnSpPr>
            <p:spPr>
              <a:xfrm flipH="1" rot="10800000">
                <a:off x="2377075" y="4161650"/>
                <a:ext cx="362700" cy="36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28" name="Google Shape;228;p21"/>
            <p:cNvSpPr/>
            <p:nvPr/>
          </p:nvSpPr>
          <p:spPr>
            <a:xfrm>
              <a:off x="5625750" y="458240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/>
                <a:t>5</a:t>
              </a:r>
              <a:endParaRPr/>
            </a:p>
          </p:txBody>
        </p:sp>
      </p:grpSp>
      <p:grpSp>
        <p:nvGrpSpPr>
          <p:cNvPr id="229" name="Google Shape;229;p21"/>
          <p:cNvGrpSpPr/>
          <p:nvPr/>
        </p:nvGrpSpPr>
        <p:grpSpPr>
          <a:xfrm>
            <a:off x="6685963" y="2907075"/>
            <a:ext cx="730200" cy="365100"/>
            <a:chOff x="5625750" y="4582400"/>
            <a:chExt cx="730200" cy="365100"/>
          </a:xfrm>
        </p:grpSpPr>
        <p:grpSp>
          <p:nvGrpSpPr>
            <p:cNvPr id="230" name="Google Shape;230;p21"/>
            <p:cNvGrpSpPr/>
            <p:nvPr/>
          </p:nvGrpSpPr>
          <p:grpSpPr>
            <a:xfrm>
              <a:off x="5990850" y="4582400"/>
              <a:ext cx="365100" cy="365100"/>
              <a:chOff x="2376400" y="4160775"/>
              <a:chExt cx="365100" cy="365100"/>
            </a:xfrm>
          </p:grpSpPr>
          <p:sp>
            <p:nvSpPr>
              <p:cNvPr id="231" name="Google Shape;231;p21"/>
              <p:cNvSpPr/>
              <p:nvPr/>
            </p:nvSpPr>
            <p:spPr>
              <a:xfrm>
                <a:off x="2376400" y="4160775"/>
                <a:ext cx="365100" cy="3651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2" name="Google Shape;232;p21"/>
              <p:cNvCxnSpPr/>
              <p:nvPr/>
            </p:nvCxnSpPr>
            <p:spPr>
              <a:xfrm>
                <a:off x="2378850" y="4163600"/>
                <a:ext cx="360900" cy="35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21"/>
              <p:cNvCxnSpPr/>
              <p:nvPr/>
            </p:nvCxnSpPr>
            <p:spPr>
              <a:xfrm flipH="1" rot="10800000">
                <a:off x="2377075" y="4161650"/>
                <a:ext cx="362700" cy="36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34" name="Google Shape;234;p21"/>
            <p:cNvSpPr/>
            <p:nvPr/>
          </p:nvSpPr>
          <p:spPr>
            <a:xfrm>
              <a:off x="5625750" y="458240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/>
                <a:t>3</a:t>
              </a:r>
              <a:endParaRPr/>
            </a:p>
          </p:txBody>
        </p:sp>
      </p:grpSp>
      <p:grpSp>
        <p:nvGrpSpPr>
          <p:cNvPr id="235" name="Google Shape;235;p21"/>
          <p:cNvGrpSpPr/>
          <p:nvPr/>
        </p:nvGrpSpPr>
        <p:grpSpPr>
          <a:xfrm>
            <a:off x="5548813" y="3552075"/>
            <a:ext cx="1137150" cy="365100"/>
            <a:chOff x="2384725" y="3169750"/>
            <a:chExt cx="1137150" cy="365100"/>
          </a:xfrm>
        </p:grpSpPr>
        <p:sp>
          <p:nvSpPr>
            <p:cNvPr id="236" name="Google Shape;236;p21"/>
            <p:cNvSpPr/>
            <p:nvPr/>
          </p:nvSpPr>
          <p:spPr>
            <a:xfrm>
              <a:off x="2384725" y="316975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/>
                <a:t>7</a:t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2749825" y="316975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8" name="Google Shape;238;p21"/>
            <p:cNvCxnSpPr/>
            <p:nvPr/>
          </p:nvCxnSpPr>
          <p:spPr>
            <a:xfrm>
              <a:off x="2933575" y="3353425"/>
              <a:ext cx="58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39" name="Google Shape;239;p21"/>
          <p:cNvGrpSpPr/>
          <p:nvPr/>
        </p:nvGrpSpPr>
        <p:grpSpPr>
          <a:xfrm>
            <a:off x="6685963" y="3552075"/>
            <a:ext cx="730200" cy="365100"/>
            <a:chOff x="5625750" y="4582400"/>
            <a:chExt cx="730200" cy="365100"/>
          </a:xfrm>
        </p:grpSpPr>
        <p:grpSp>
          <p:nvGrpSpPr>
            <p:cNvPr id="240" name="Google Shape;240;p21"/>
            <p:cNvGrpSpPr/>
            <p:nvPr/>
          </p:nvGrpSpPr>
          <p:grpSpPr>
            <a:xfrm>
              <a:off x="5990850" y="4582400"/>
              <a:ext cx="365100" cy="365100"/>
              <a:chOff x="2376400" y="4160775"/>
              <a:chExt cx="365100" cy="365100"/>
            </a:xfrm>
          </p:grpSpPr>
          <p:sp>
            <p:nvSpPr>
              <p:cNvPr id="241" name="Google Shape;241;p21"/>
              <p:cNvSpPr/>
              <p:nvPr/>
            </p:nvSpPr>
            <p:spPr>
              <a:xfrm>
                <a:off x="2376400" y="4160775"/>
                <a:ext cx="365100" cy="3651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2" name="Google Shape;242;p21"/>
              <p:cNvCxnSpPr/>
              <p:nvPr/>
            </p:nvCxnSpPr>
            <p:spPr>
              <a:xfrm>
                <a:off x="2378850" y="4163600"/>
                <a:ext cx="360900" cy="35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3" name="Google Shape;243;p21"/>
              <p:cNvCxnSpPr/>
              <p:nvPr/>
            </p:nvCxnSpPr>
            <p:spPr>
              <a:xfrm flipH="1" rot="10800000">
                <a:off x="2377075" y="4161650"/>
                <a:ext cx="362700" cy="36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44" name="Google Shape;244;p21"/>
            <p:cNvSpPr/>
            <p:nvPr/>
          </p:nvSpPr>
          <p:spPr>
            <a:xfrm>
              <a:off x="5625750" y="458240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/>
                <a:t>3</a:t>
              </a:r>
              <a:endParaRPr/>
            </a:p>
          </p:txBody>
        </p:sp>
      </p:grpSp>
      <p:grpSp>
        <p:nvGrpSpPr>
          <p:cNvPr id="245" name="Google Shape;245;p21"/>
          <p:cNvGrpSpPr/>
          <p:nvPr/>
        </p:nvGrpSpPr>
        <p:grpSpPr>
          <a:xfrm>
            <a:off x="5548813" y="2907075"/>
            <a:ext cx="730200" cy="365100"/>
            <a:chOff x="5625750" y="4582400"/>
            <a:chExt cx="730200" cy="365100"/>
          </a:xfrm>
        </p:grpSpPr>
        <p:grpSp>
          <p:nvGrpSpPr>
            <p:cNvPr id="246" name="Google Shape;246;p21"/>
            <p:cNvGrpSpPr/>
            <p:nvPr/>
          </p:nvGrpSpPr>
          <p:grpSpPr>
            <a:xfrm>
              <a:off x="5990850" y="4582400"/>
              <a:ext cx="365100" cy="365100"/>
              <a:chOff x="2376400" y="4160775"/>
              <a:chExt cx="365100" cy="365100"/>
            </a:xfrm>
          </p:grpSpPr>
          <p:sp>
            <p:nvSpPr>
              <p:cNvPr id="247" name="Google Shape;247;p21"/>
              <p:cNvSpPr/>
              <p:nvPr/>
            </p:nvSpPr>
            <p:spPr>
              <a:xfrm>
                <a:off x="2376400" y="4160775"/>
                <a:ext cx="365100" cy="3651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8" name="Google Shape;248;p21"/>
              <p:cNvCxnSpPr/>
              <p:nvPr/>
            </p:nvCxnSpPr>
            <p:spPr>
              <a:xfrm>
                <a:off x="2378850" y="4163600"/>
                <a:ext cx="360900" cy="35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9" name="Google Shape;249;p21"/>
              <p:cNvCxnSpPr/>
              <p:nvPr/>
            </p:nvCxnSpPr>
            <p:spPr>
              <a:xfrm flipH="1" rot="10800000">
                <a:off x="2377075" y="4161650"/>
                <a:ext cx="362700" cy="36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50" name="Google Shape;250;p21"/>
            <p:cNvSpPr/>
            <p:nvPr/>
          </p:nvSpPr>
          <p:spPr>
            <a:xfrm>
              <a:off x="5625750" y="458240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/>
                <a:t>1</a:t>
              </a:r>
              <a:endParaRPr/>
            </a:p>
          </p:txBody>
        </p:sp>
      </p:grpSp>
      <p:grpSp>
        <p:nvGrpSpPr>
          <p:cNvPr id="251" name="Google Shape;251;p21"/>
          <p:cNvGrpSpPr/>
          <p:nvPr/>
        </p:nvGrpSpPr>
        <p:grpSpPr>
          <a:xfrm>
            <a:off x="6685963" y="3552075"/>
            <a:ext cx="1137150" cy="365100"/>
            <a:chOff x="2384725" y="3169750"/>
            <a:chExt cx="1137150" cy="365100"/>
          </a:xfrm>
        </p:grpSpPr>
        <p:sp>
          <p:nvSpPr>
            <p:cNvPr id="252" name="Google Shape;252;p21"/>
            <p:cNvSpPr/>
            <p:nvPr/>
          </p:nvSpPr>
          <p:spPr>
            <a:xfrm>
              <a:off x="2384725" y="316975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/>
                <a:t>7</a:t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2749825" y="316975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" name="Google Shape;254;p21"/>
            <p:cNvCxnSpPr/>
            <p:nvPr/>
          </p:nvCxnSpPr>
          <p:spPr>
            <a:xfrm>
              <a:off x="2933575" y="3353425"/>
              <a:ext cx="58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55" name="Google Shape;255;p21"/>
          <p:cNvGrpSpPr/>
          <p:nvPr/>
        </p:nvGrpSpPr>
        <p:grpSpPr>
          <a:xfrm>
            <a:off x="7823113" y="3552075"/>
            <a:ext cx="730200" cy="365100"/>
            <a:chOff x="5625750" y="4582400"/>
            <a:chExt cx="730200" cy="365100"/>
          </a:xfrm>
        </p:grpSpPr>
        <p:grpSp>
          <p:nvGrpSpPr>
            <p:cNvPr id="256" name="Google Shape;256;p21"/>
            <p:cNvGrpSpPr/>
            <p:nvPr/>
          </p:nvGrpSpPr>
          <p:grpSpPr>
            <a:xfrm>
              <a:off x="5990850" y="4582400"/>
              <a:ext cx="365100" cy="365100"/>
              <a:chOff x="2376400" y="4160775"/>
              <a:chExt cx="365100" cy="365100"/>
            </a:xfrm>
          </p:grpSpPr>
          <p:sp>
            <p:nvSpPr>
              <p:cNvPr id="257" name="Google Shape;257;p21"/>
              <p:cNvSpPr/>
              <p:nvPr/>
            </p:nvSpPr>
            <p:spPr>
              <a:xfrm>
                <a:off x="2376400" y="4160775"/>
                <a:ext cx="365100" cy="3651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8" name="Google Shape;258;p21"/>
              <p:cNvCxnSpPr/>
              <p:nvPr/>
            </p:nvCxnSpPr>
            <p:spPr>
              <a:xfrm>
                <a:off x="2378850" y="4163600"/>
                <a:ext cx="360900" cy="35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9" name="Google Shape;259;p21"/>
              <p:cNvCxnSpPr/>
              <p:nvPr/>
            </p:nvCxnSpPr>
            <p:spPr>
              <a:xfrm flipH="1" rot="10800000">
                <a:off x="2377075" y="4161650"/>
                <a:ext cx="362700" cy="36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60" name="Google Shape;260;p21"/>
            <p:cNvSpPr/>
            <p:nvPr/>
          </p:nvSpPr>
          <p:spPr>
            <a:xfrm>
              <a:off x="5625750" y="458240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/>
                <a:t>3</a:t>
              </a:r>
              <a:endParaRPr/>
            </a:p>
          </p:txBody>
        </p:sp>
      </p:grpSp>
      <p:grpSp>
        <p:nvGrpSpPr>
          <p:cNvPr id="261" name="Google Shape;261;p21"/>
          <p:cNvGrpSpPr/>
          <p:nvPr/>
        </p:nvGrpSpPr>
        <p:grpSpPr>
          <a:xfrm>
            <a:off x="5548813" y="3552075"/>
            <a:ext cx="1137150" cy="365100"/>
            <a:chOff x="2384725" y="3169750"/>
            <a:chExt cx="1137150" cy="365100"/>
          </a:xfrm>
        </p:grpSpPr>
        <p:sp>
          <p:nvSpPr>
            <p:cNvPr id="262" name="Google Shape;262;p21"/>
            <p:cNvSpPr/>
            <p:nvPr/>
          </p:nvSpPr>
          <p:spPr>
            <a:xfrm>
              <a:off x="2384725" y="316975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/>
                <a:t>1</a:t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2749825" y="316975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4" name="Google Shape;264;p21"/>
            <p:cNvCxnSpPr/>
            <p:nvPr/>
          </p:nvCxnSpPr>
          <p:spPr>
            <a:xfrm>
              <a:off x="2933575" y="3353425"/>
              <a:ext cx="58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/>
          <p:nvPr>
            <p:ph type="title"/>
          </p:nvPr>
        </p:nvSpPr>
        <p:spPr>
          <a:xfrm>
            <a:off x="0" y="1"/>
            <a:ext cx="10895100" cy="96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Arial"/>
                <a:ea typeface="Arial"/>
                <a:cs typeface="Arial"/>
                <a:sym typeface="Arial"/>
              </a:rPr>
              <a:t>Usuwanie</a:t>
            </a:r>
            <a:r>
              <a:rPr lang="pl-PL" sz="2800">
                <a:latin typeface="Arial"/>
                <a:ea typeface="Arial"/>
                <a:cs typeface="Arial"/>
                <a:sym typeface="Arial"/>
              </a:rPr>
              <a:t> elementu w środku listy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2"/>
          <p:cNvSpPr txBox="1"/>
          <p:nvPr>
            <p:ph idx="11" type="ftr"/>
          </p:nvPr>
        </p:nvSpPr>
        <p:spPr>
          <a:xfrm>
            <a:off x="3445501" y="6356350"/>
            <a:ext cx="53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Prawa do korzystania z materiałów posiada Software Development Academy</a:t>
            </a:r>
            <a:endParaRPr/>
          </a:p>
        </p:txBody>
      </p:sp>
      <p:sp>
        <p:nvSpPr>
          <p:cNvPr id="272" name="Google Shape;272;p22"/>
          <p:cNvSpPr txBox="1"/>
          <p:nvPr/>
        </p:nvSpPr>
        <p:spPr>
          <a:xfrm>
            <a:off x="3622150" y="3553050"/>
            <a:ext cx="730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Głowa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2"/>
          <p:cNvSpPr/>
          <p:nvPr/>
        </p:nvSpPr>
        <p:spPr>
          <a:xfrm>
            <a:off x="4428200" y="3586800"/>
            <a:ext cx="3651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5</a:t>
            </a:r>
            <a:endParaRPr/>
          </a:p>
        </p:txBody>
      </p:sp>
      <p:sp>
        <p:nvSpPr>
          <p:cNvPr id="274" name="Google Shape;274;p22"/>
          <p:cNvSpPr/>
          <p:nvPr/>
        </p:nvSpPr>
        <p:spPr>
          <a:xfrm>
            <a:off x="4793300" y="3586800"/>
            <a:ext cx="3651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Google Shape;275;p22"/>
          <p:cNvCxnSpPr/>
          <p:nvPr/>
        </p:nvCxnSpPr>
        <p:spPr>
          <a:xfrm>
            <a:off x="4977050" y="3770475"/>
            <a:ext cx="58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76" name="Google Shape;276;p22"/>
          <p:cNvGrpSpPr/>
          <p:nvPr/>
        </p:nvGrpSpPr>
        <p:grpSpPr>
          <a:xfrm>
            <a:off x="6702500" y="3586800"/>
            <a:ext cx="1137150" cy="365100"/>
            <a:chOff x="2384725" y="3169750"/>
            <a:chExt cx="1137150" cy="365100"/>
          </a:xfrm>
        </p:grpSpPr>
        <p:sp>
          <p:nvSpPr>
            <p:cNvPr id="277" name="Google Shape;277;p22"/>
            <p:cNvSpPr/>
            <p:nvPr/>
          </p:nvSpPr>
          <p:spPr>
            <a:xfrm>
              <a:off x="2384725" y="316975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/>
                <a:t>7</a:t>
              </a: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2749825" y="316975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9" name="Google Shape;279;p22"/>
            <p:cNvCxnSpPr/>
            <p:nvPr/>
          </p:nvCxnSpPr>
          <p:spPr>
            <a:xfrm>
              <a:off x="2933575" y="3353425"/>
              <a:ext cx="58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80" name="Google Shape;280;p22"/>
          <p:cNvGrpSpPr/>
          <p:nvPr/>
        </p:nvGrpSpPr>
        <p:grpSpPr>
          <a:xfrm>
            <a:off x="7839650" y="3586800"/>
            <a:ext cx="730200" cy="365100"/>
            <a:chOff x="5625750" y="4582400"/>
            <a:chExt cx="730200" cy="365100"/>
          </a:xfrm>
        </p:grpSpPr>
        <p:grpSp>
          <p:nvGrpSpPr>
            <p:cNvPr id="281" name="Google Shape;281;p22"/>
            <p:cNvGrpSpPr/>
            <p:nvPr/>
          </p:nvGrpSpPr>
          <p:grpSpPr>
            <a:xfrm>
              <a:off x="5990850" y="4582400"/>
              <a:ext cx="365100" cy="365100"/>
              <a:chOff x="2376400" y="4160775"/>
              <a:chExt cx="365100" cy="365100"/>
            </a:xfrm>
          </p:grpSpPr>
          <p:sp>
            <p:nvSpPr>
              <p:cNvPr id="282" name="Google Shape;282;p22"/>
              <p:cNvSpPr/>
              <p:nvPr/>
            </p:nvSpPr>
            <p:spPr>
              <a:xfrm>
                <a:off x="2376400" y="4160775"/>
                <a:ext cx="365100" cy="3651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3" name="Google Shape;283;p22"/>
              <p:cNvCxnSpPr/>
              <p:nvPr/>
            </p:nvCxnSpPr>
            <p:spPr>
              <a:xfrm>
                <a:off x="2378850" y="4163600"/>
                <a:ext cx="360900" cy="35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22"/>
              <p:cNvCxnSpPr/>
              <p:nvPr/>
            </p:nvCxnSpPr>
            <p:spPr>
              <a:xfrm flipH="1" rot="10800000">
                <a:off x="2377075" y="4161650"/>
                <a:ext cx="362700" cy="36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85" name="Google Shape;285;p22"/>
            <p:cNvSpPr/>
            <p:nvPr/>
          </p:nvSpPr>
          <p:spPr>
            <a:xfrm>
              <a:off x="5625750" y="458240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/>
                <a:t>3</a:t>
              </a:r>
              <a:endParaRPr/>
            </a:p>
          </p:txBody>
        </p:sp>
      </p:grpSp>
      <p:grpSp>
        <p:nvGrpSpPr>
          <p:cNvPr id="286" name="Google Shape;286;p22"/>
          <p:cNvGrpSpPr/>
          <p:nvPr/>
        </p:nvGrpSpPr>
        <p:grpSpPr>
          <a:xfrm>
            <a:off x="5565350" y="3586800"/>
            <a:ext cx="1137150" cy="365100"/>
            <a:chOff x="2384725" y="3169750"/>
            <a:chExt cx="1137150" cy="365100"/>
          </a:xfrm>
        </p:grpSpPr>
        <p:sp>
          <p:nvSpPr>
            <p:cNvPr id="287" name="Google Shape;287;p22"/>
            <p:cNvSpPr/>
            <p:nvPr/>
          </p:nvSpPr>
          <p:spPr>
            <a:xfrm>
              <a:off x="2384725" y="316975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/>
                <a:t>1</a:t>
              </a: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2749825" y="316975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9" name="Google Shape;289;p22"/>
            <p:cNvCxnSpPr/>
            <p:nvPr/>
          </p:nvCxnSpPr>
          <p:spPr>
            <a:xfrm>
              <a:off x="2933575" y="3353425"/>
              <a:ext cx="58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90" name="Google Shape;290;p22"/>
          <p:cNvSpPr/>
          <p:nvPr/>
        </p:nvSpPr>
        <p:spPr>
          <a:xfrm>
            <a:off x="5565350" y="2872350"/>
            <a:ext cx="3651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1</a:t>
            </a: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5930450" y="2872350"/>
            <a:ext cx="3651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2" name="Google Shape;292;p22"/>
          <p:cNvCxnSpPr>
            <a:endCxn id="277" idx="1"/>
          </p:cNvCxnSpPr>
          <p:nvPr/>
        </p:nvCxnSpPr>
        <p:spPr>
          <a:xfrm>
            <a:off x="6114200" y="3055950"/>
            <a:ext cx="588300" cy="7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22"/>
          <p:cNvCxnSpPr>
            <a:endCxn id="290" idx="1"/>
          </p:cNvCxnSpPr>
          <p:nvPr/>
        </p:nvCxnSpPr>
        <p:spPr>
          <a:xfrm flipH="1" rot="10800000">
            <a:off x="4977050" y="3054900"/>
            <a:ext cx="588300" cy="7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94" name="Google Shape;294;p22"/>
          <p:cNvGrpSpPr/>
          <p:nvPr/>
        </p:nvGrpSpPr>
        <p:grpSpPr>
          <a:xfrm>
            <a:off x="5565350" y="3587925"/>
            <a:ext cx="1137150" cy="365100"/>
            <a:chOff x="2384725" y="3169750"/>
            <a:chExt cx="1137150" cy="365100"/>
          </a:xfrm>
        </p:grpSpPr>
        <p:sp>
          <p:nvSpPr>
            <p:cNvPr id="295" name="Google Shape;295;p22"/>
            <p:cNvSpPr/>
            <p:nvPr/>
          </p:nvSpPr>
          <p:spPr>
            <a:xfrm>
              <a:off x="2384725" y="316975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/>
                <a:t>7</a:t>
              </a: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2749825" y="316975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7" name="Google Shape;297;p22"/>
            <p:cNvCxnSpPr/>
            <p:nvPr/>
          </p:nvCxnSpPr>
          <p:spPr>
            <a:xfrm>
              <a:off x="2933575" y="3353425"/>
              <a:ext cx="58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98" name="Google Shape;298;p22"/>
          <p:cNvGrpSpPr/>
          <p:nvPr/>
        </p:nvGrpSpPr>
        <p:grpSpPr>
          <a:xfrm>
            <a:off x="6702500" y="3587925"/>
            <a:ext cx="730200" cy="365100"/>
            <a:chOff x="5625750" y="4582400"/>
            <a:chExt cx="730200" cy="365100"/>
          </a:xfrm>
        </p:grpSpPr>
        <p:grpSp>
          <p:nvGrpSpPr>
            <p:cNvPr id="299" name="Google Shape;299;p22"/>
            <p:cNvGrpSpPr/>
            <p:nvPr/>
          </p:nvGrpSpPr>
          <p:grpSpPr>
            <a:xfrm>
              <a:off x="5990850" y="4582400"/>
              <a:ext cx="365100" cy="365100"/>
              <a:chOff x="2376400" y="4160775"/>
              <a:chExt cx="365100" cy="365100"/>
            </a:xfrm>
          </p:grpSpPr>
          <p:sp>
            <p:nvSpPr>
              <p:cNvPr id="300" name="Google Shape;300;p22"/>
              <p:cNvSpPr/>
              <p:nvPr/>
            </p:nvSpPr>
            <p:spPr>
              <a:xfrm>
                <a:off x="2376400" y="4160775"/>
                <a:ext cx="365100" cy="3651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1" name="Google Shape;301;p22"/>
              <p:cNvCxnSpPr/>
              <p:nvPr/>
            </p:nvCxnSpPr>
            <p:spPr>
              <a:xfrm>
                <a:off x="2378850" y="4163600"/>
                <a:ext cx="360900" cy="35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2" name="Google Shape;302;p22"/>
              <p:cNvCxnSpPr/>
              <p:nvPr/>
            </p:nvCxnSpPr>
            <p:spPr>
              <a:xfrm flipH="1" rot="10800000">
                <a:off x="2377075" y="4161650"/>
                <a:ext cx="362700" cy="36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03" name="Google Shape;303;p22"/>
            <p:cNvSpPr/>
            <p:nvPr/>
          </p:nvSpPr>
          <p:spPr>
            <a:xfrm>
              <a:off x="5625750" y="458240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/>
                <a:t>3</a:t>
              </a:r>
              <a:endParaRPr/>
            </a:p>
          </p:txBody>
        </p:sp>
      </p:grpSp>
      <p:cxnSp>
        <p:nvCxnSpPr>
          <p:cNvPr id="304" name="Google Shape;304;p22"/>
          <p:cNvCxnSpPr/>
          <p:nvPr/>
        </p:nvCxnSpPr>
        <p:spPr>
          <a:xfrm>
            <a:off x="4977050" y="3770475"/>
            <a:ext cx="58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"/>
          <p:cNvSpPr txBox="1"/>
          <p:nvPr>
            <p:ph type="title"/>
          </p:nvPr>
        </p:nvSpPr>
        <p:spPr>
          <a:xfrm>
            <a:off x="0" y="1"/>
            <a:ext cx="10895100" cy="96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Arial"/>
                <a:ea typeface="Arial"/>
                <a:cs typeface="Arial"/>
                <a:sym typeface="Arial"/>
              </a:rPr>
              <a:t>Usuwanie elementu na początku listy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3"/>
          <p:cNvSpPr txBox="1"/>
          <p:nvPr>
            <p:ph idx="11" type="ftr"/>
          </p:nvPr>
        </p:nvSpPr>
        <p:spPr>
          <a:xfrm>
            <a:off x="3445501" y="6356350"/>
            <a:ext cx="53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Prawa do korzystania z materiałów posiada Software Development Academy</a:t>
            </a:r>
            <a:endParaRPr/>
          </a:p>
        </p:txBody>
      </p:sp>
      <p:sp>
        <p:nvSpPr>
          <p:cNvPr id="312" name="Google Shape;312;p23"/>
          <p:cNvSpPr txBox="1"/>
          <p:nvPr/>
        </p:nvSpPr>
        <p:spPr>
          <a:xfrm>
            <a:off x="3622150" y="3553050"/>
            <a:ext cx="730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Głowa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3" name="Google Shape;313;p23"/>
          <p:cNvGrpSpPr/>
          <p:nvPr/>
        </p:nvGrpSpPr>
        <p:grpSpPr>
          <a:xfrm>
            <a:off x="4428200" y="3586800"/>
            <a:ext cx="1137150" cy="365100"/>
            <a:chOff x="2384725" y="3169750"/>
            <a:chExt cx="1137150" cy="365100"/>
          </a:xfrm>
        </p:grpSpPr>
        <p:sp>
          <p:nvSpPr>
            <p:cNvPr id="314" name="Google Shape;314;p23"/>
            <p:cNvSpPr/>
            <p:nvPr/>
          </p:nvSpPr>
          <p:spPr>
            <a:xfrm>
              <a:off x="2384725" y="316975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/>
                <a:t>5</a:t>
              </a: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749825" y="316975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6" name="Google Shape;316;p23"/>
            <p:cNvCxnSpPr/>
            <p:nvPr/>
          </p:nvCxnSpPr>
          <p:spPr>
            <a:xfrm>
              <a:off x="2933575" y="3353425"/>
              <a:ext cx="58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17" name="Google Shape;317;p23"/>
          <p:cNvGrpSpPr/>
          <p:nvPr/>
        </p:nvGrpSpPr>
        <p:grpSpPr>
          <a:xfrm>
            <a:off x="6702500" y="3586800"/>
            <a:ext cx="1137150" cy="365100"/>
            <a:chOff x="2384725" y="3169750"/>
            <a:chExt cx="1137150" cy="365100"/>
          </a:xfrm>
        </p:grpSpPr>
        <p:sp>
          <p:nvSpPr>
            <p:cNvPr id="318" name="Google Shape;318;p23"/>
            <p:cNvSpPr/>
            <p:nvPr/>
          </p:nvSpPr>
          <p:spPr>
            <a:xfrm>
              <a:off x="2384725" y="316975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/>
                <a:t>7</a:t>
              </a: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2749825" y="316975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0" name="Google Shape;320;p23"/>
            <p:cNvCxnSpPr/>
            <p:nvPr/>
          </p:nvCxnSpPr>
          <p:spPr>
            <a:xfrm>
              <a:off x="2933575" y="3353425"/>
              <a:ext cx="58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21" name="Google Shape;321;p23"/>
          <p:cNvGrpSpPr/>
          <p:nvPr/>
        </p:nvGrpSpPr>
        <p:grpSpPr>
          <a:xfrm>
            <a:off x="7839650" y="3586800"/>
            <a:ext cx="730200" cy="365100"/>
            <a:chOff x="5625750" y="4582400"/>
            <a:chExt cx="730200" cy="365100"/>
          </a:xfrm>
        </p:grpSpPr>
        <p:grpSp>
          <p:nvGrpSpPr>
            <p:cNvPr id="322" name="Google Shape;322;p23"/>
            <p:cNvGrpSpPr/>
            <p:nvPr/>
          </p:nvGrpSpPr>
          <p:grpSpPr>
            <a:xfrm>
              <a:off x="5990850" y="4582400"/>
              <a:ext cx="365100" cy="365100"/>
              <a:chOff x="2376400" y="4160775"/>
              <a:chExt cx="365100" cy="365100"/>
            </a:xfrm>
          </p:grpSpPr>
          <p:sp>
            <p:nvSpPr>
              <p:cNvPr id="323" name="Google Shape;323;p23"/>
              <p:cNvSpPr/>
              <p:nvPr/>
            </p:nvSpPr>
            <p:spPr>
              <a:xfrm>
                <a:off x="2376400" y="4160775"/>
                <a:ext cx="365100" cy="3651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4" name="Google Shape;324;p23"/>
              <p:cNvCxnSpPr/>
              <p:nvPr/>
            </p:nvCxnSpPr>
            <p:spPr>
              <a:xfrm>
                <a:off x="2378850" y="4163600"/>
                <a:ext cx="360900" cy="35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" name="Google Shape;325;p23"/>
              <p:cNvCxnSpPr/>
              <p:nvPr/>
            </p:nvCxnSpPr>
            <p:spPr>
              <a:xfrm flipH="1" rot="10800000">
                <a:off x="2377075" y="4161650"/>
                <a:ext cx="362700" cy="36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26" name="Google Shape;326;p23"/>
            <p:cNvSpPr/>
            <p:nvPr/>
          </p:nvSpPr>
          <p:spPr>
            <a:xfrm>
              <a:off x="5625750" y="458240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/>
                <a:t>3</a:t>
              </a:r>
              <a:endParaRPr/>
            </a:p>
          </p:txBody>
        </p:sp>
      </p:grpSp>
      <p:grpSp>
        <p:nvGrpSpPr>
          <p:cNvPr id="327" name="Google Shape;327;p23"/>
          <p:cNvGrpSpPr/>
          <p:nvPr/>
        </p:nvGrpSpPr>
        <p:grpSpPr>
          <a:xfrm>
            <a:off x="5565350" y="3586800"/>
            <a:ext cx="1137150" cy="365100"/>
            <a:chOff x="2384725" y="3169750"/>
            <a:chExt cx="1137150" cy="365100"/>
          </a:xfrm>
        </p:grpSpPr>
        <p:sp>
          <p:nvSpPr>
            <p:cNvPr id="328" name="Google Shape;328;p23"/>
            <p:cNvSpPr/>
            <p:nvPr/>
          </p:nvSpPr>
          <p:spPr>
            <a:xfrm>
              <a:off x="2384725" y="316975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/>
                <a:t>1</a:t>
              </a: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2749825" y="316975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0" name="Google Shape;330;p23"/>
            <p:cNvCxnSpPr/>
            <p:nvPr/>
          </p:nvCxnSpPr>
          <p:spPr>
            <a:xfrm>
              <a:off x="2933575" y="3353425"/>
              <a:ext cx="58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31" name="Google Shape;331;p23"/>
          <p:cNvGrpSpPr/>
          <p:nvPr/>
        </p:nvGrpSpPr>
        <p:grpSpPr>
          <a:xfrm>
            <a:off x="4428200" y="2872350"/>
            <a:ext cx="730200" cy="365100"/>
            <a:chOff x="4360250" y="2532000"/>
            <a:chExt cx="730200" cy="365100"/>
          </a:xfrm>
        </p:grpSpPr>
        <p:sp>
          <p:nvSpPr>
            <p:cNvPr id="332" name="Google Shape;332;p23"/>
            <p:cNvSpPr/>
            <p:nvPr/>
          </p:nvSpPr>
          <p:spPr>
            <a:xfrm>
              <a:off x="4360250" y="253200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/>
                <a:t>5</a:t>
              </a:r>
              <a:endParaRPr/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4725350" y="253200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4" name="Google Shape;334;p23"/>
          <p:cNvCxnSpPr>
            <a:endCxn id="328" idx="1"/>
          </p:cNvCxnSpPr>
          <p:nvPr/>
        </p:nvCxnSpPr>
        <p:spPr>
          <a:xfrm>
            <a:off x="4977050" y="3055950"/>
            <a:ext cx="588300" cy="7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35" name="Google Shape;335;p23"/>
          <p:cNvGrpSpPr/>
          <p:nvPr/>
        </p:nvGrpSpPr>
        <p:grpSpPr>
          <a:xfrm>
            <a:off x="5565350" y="3586800"/>
            <a:ext cx="1137150" cy="365100"/>
            <a:chOff x="2384725" y="3169750"/>
            <a:chExt cx="1137150" cy="365100"/>
          </a:xfrm>
        </p:grpSpPr>
        <p:sp>
          <p:nvSpPr>
            <p:cNvPr id="336" name="Google Shape;336;p23"/>
            <p:cNvSpPr/>
            <p:nvPr/>
          </p:nvSpPr>
          <p:spPr>
            <a:xfrm>
              <a:off x="2384725" y="316975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/>
                <a:t>7</a:t>
              </a: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2749825" y="316975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8" name="Google Shape;338;p23"/>
            <p:cNvCxnSpPr/>
            <p:nvPr/>
          </p:nvCxnSpPr>
          <p:spPr>
            <a:xfrm>
              <a:off x="2933575" y="3353425"/>
              <a:ext cx="58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39" name="Google Shape;339;p23"/>
          <p:cNvGrpSpPr/>
          <p:nvPr/>
        </p:nvGrpSpPr>
        <p:grpSpPr>
          <a:xfrm>
            <a:off x="6702500" y="3586800"/>
            <a:ext cx="730200" cy="365100"/>
            <a:chOff x="5625750" y="4582400"/>
            <a:chExt cx="730200" cy="365100"/>
          </a:xfrm>
        </p:grpSpPr>
        <p:grpSp>
          <p:nvGrpSpPr>
            <p:cNvPr id="340" name="Google Shape;340;p23"/>
            <p:cNvGrpSpPr/>
            <p:nvPr/>
          </p:nvGrpSpPr>
          <p:grpSpPr>
            <a:xfrm>
              <a:off x="5990850" y="4582400"/>
              <a:ext cx="365100" cy="365100"/>
              <a:chOff x="2376400" y="4160775"/>
              <a:chExt cx="365100" cy="365100"/>
            </a:xfrm>
          </p:grpSpPr>
          <p:sp>
            <p:nvSpPr>
              <p:cNvPr id="341" name="Google Shape;341;p23"/>
              <p:cNvSpPr/>
              <p:nvPr/>
            </p:nvSpPr>
            <p:spPr>
              <a:xfrm>
                <a:off x="2376400" y="4160775"/>
                <a:ext cx="365100" cy="3651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2" name="Google Shape;342;p23"/>
              <p:cNvCxnSpPr/>
              <p:nvPr/>
            </p:nvCxnSpPr>
            <p:spPr>
              <a:xfrm>
                <a:off x="2378850" y="4163600"/>
                <a:ext cx="360900" cy="35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3" name="Google Shape;343;p23"/>
              <p:cNvCxnSpPr/>
              <p:nvPr/>
            </p:nvCxnSpPr>
            <p:spPr>
              <a:xfrm flipH="1" rot="10800000">
                <a:off x="2377075" y="4161650"/>
                <a:ext cx="362700" cy="36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44" name="Google Shape;344;p23"/>
            <p:cNvSpPr/>
            <p:nvPr/>
          </p:nvSpPr>
          <p:spPr>
            <a:xfrm>
              <a:off x="5625750" y="458240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/>
                <a:t>3</a:t>
              </a:r>
              <a:endParaRPr/>
            </a:p>
          </p:txBody>
        </p:sp>
      </p:grpSp>
      <p:grpSp>
        <p:nvGrpSpPr>
          <p:cNvPr id="345" name="Google Shape;345;p23"/>
          <p:cNvGrpSpPr/>
          <p:nvPr/>
        </p:nvGrpSpPr>
        <p:grpSpPr>
          <a:xfrm>
            <a:off x="4428200" y="3586800"/>
            <a:ext cx="1137150" cy="365100"/>
            <a:chOff x="2384725" y="3169750"/>
            <a:chExt cx="1137150" cy="365100"/>
          </a:xfrm>
        </p:grpSpPr>
        <p:sp>
          <p:nvSpPr>
            <p:cNvPr id="346" name="Google Shape;346;p23"/>
            <p:cNvSpPr/>
            <p:nvPr/>
          </p:nvSpPr>
          <p:spPr>
            <a:xfrm>
              <a:off x="2384725" y="316975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/>
                <a:t>1</a:t>
              </a: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2749825" y="316975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8" name="Google Shape;348;p23"/>
            <p:cNvCxnSpPr/>
            <p:nvPr/>
          </p:nvCxnSpPr>
          <p:spPr>
            <a:xfrm>
              <a:off x="2933575" y="3353425"/>
              <a:ext cx="58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>
            <p:ph type="title"/>
          </p:nvPr>
        </p:nvSpPr>
        <p:spPr>
          <a:xfrm>
            <a:off x="0" y="1"/>
            <a:ext cx="10895100" cy="96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latin typeface="Arial"/>
                <a:ea typeface="Arial"/>
                <a:cs typeface="Arial"/>
                <a:sym typeface="Arial"/>
              </a:rPr>
              <a:t>Usuwanie elementu na końcu listy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4"/>
          <p:cNvSpPr txBox="1"/>
          <p:nvPr>
            <p:ph idx="11" type="ftr"/>
          </p:nvPr>
        </p:nvSpPr>
        <p:spPr>
          <a:xfrm>
            <a:off x="3445501" y="6356350"/>
            <a:ext cx="53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Prawa do korzystania z materiałów posiada Software Development Academy</a:t>
            </a:r>
            <a:endParaRPr/>
          </a:p>
        </p:txBody>
      </p:sp>
      <p:sp>
        <p:nvSpPr>
          <p:cNvPr id="356" name="Google Shape;356;p24"/>
          <p:cNvSpPr txBox="1"/>
          <p:nvPr/>
        </p:nvSpPr>
        <p:spPr>
          <a:xfrm>
            <a:off x="3622150" y="3553050"/>
            <a:ext cx="730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latin typeface="Calibri"/>
                <a:ea typeface="Calibri"/>
                <a:cs typeface="Calibri"/>
                <a:sym typeface="Calibri"/>
              </a:rPr>
              <a:t>Głowa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7" name="Google Shape;357;p24"/>
          <p:cNvGrpSpPr/>
          <p:nvPr/>
        </p:nvGrpSpPr>
        <p:grpSpPr>
          <a:xfrm>
            <a:off x="4428200" y="3586800"/>
            <a:ext cx="1137150" cy="365100"/>
            <a:chOff x="2384725" y="3169750"/>
            <a:chExt cx="1137150" cy="365100"/>
          </a:xfrm>
        </p:grpSpPr>
        <p:sp>
          <p:nvSpPr>
            <p:cNvPr id="358" name="Google Shape;358;p24"/>
            <p:cNvSpPr/>
            <p:nvPr/>
          </p:nvSpPr>
          <p:spPr>
            <a:xfrm>
              <a:off x="2384725" y="316975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/>
                <a:t>5</a:t>
              </a: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2749825" y="316975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0" name="Google Shape;360;p24"/>
            <p:cNvCxnSpPr/>
            <p:nvPr/>
          </p:nvCxnSpPr>
          <p:spPr>
            <a:xfrm>
              <a:off x="2933575" y="3353425"/>
              <a:ext cx="58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61" name="Google Shape;361;p24"/>
          <p:cNvGrpSpPr/>
          <p:nvPr/>
        </p:nvGrpSpPr>
        <p:grpSpPr>
          <a:xfrm>
            <a:off x="6702500" y="3586800"/>
            <a:ext cx="730200" cy="365100"/>
            <a:chOff x="6634550" y="3246450"/>
            <a:chExt cx="730200" cy="365100"/>
          </a:xfrm>
        </p:grpSpPr>
        <p:sp>
          <p:nvSpPr>
            <p:cNvPr id="362" name="Google Shape;362;p24"/>
            <p:cNvSpPr/>
            <p:nvPr/>
          </p:nvSpPr>
          <p:spPr>
            <a:xfrm>
              <a:off x="6634550" y="324645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/>
                <a:t>7</a:t>
              </a: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6999650" y="324645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4" name="Google Shape;364;p24"/>
          <p:cNvCxnSpPr/>
          <p:nvPr/>
        </p:nvCxnSpPr>
        <p:spPr>
          <a:xfrm>
            <a:off x="7251350" y="3770475"/>
            <a:ext cx="58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65" name="Google Shape;365;p24"/>
          <p:cNvGrpSpPr/>
          <p:nvPr/>
        </p:nvGrpSpPr>
        <p:grpSpPr>
          <a:xfrm>
            <a:off x="7839650" y="3586800"/>
            <a:ext cx="730200" cy="365100"/>
            <a:chOff x="5625750" y="4582400"/>
            <a:chExt cx="730200" cy="365100"/>
          </a:xfrm>
        </p:grpSpPr>
        <p:grpSp>
          <p:nvGrpSpPr>
            <p:cNvPr id="366" name="Google Shape;366;p24"/>
            <p:cNvGrpSpPr/>
            <p:nvPr/>
          </p:nvGrpSpPr>
          <p:grpSpPr>
            <a:xfrm>
              <a:off x="5990850" y="4582400"/>
              <a:ext cx="365100" cy="365100"/>
              <a:chOff x="2376400" y="4160775"/>
              <a:chExt cx="365100" cy="365100"/>
            </a:xfrm>
          </p:grpSpPr>
          <p:sp>
            <p:nvSpPr>
              <p:cNvPr id="367" name="Google Shape;367;p24"/>
              <p:cNvSpPr/>
              <p:nvPr/>
            </p:nvSpPr>
            <p:spPr>
              <a:xfrm>
                <a:off x="2376400" y="4160775"/>
                <a:ext cx="365100" cy="3651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68" name="Google Shape;368;p24"/>
              <p:cNvCxnSpPr/>
              <p:nvPr/>
            </p:nvCxnSpPr>
            <p:spPr>
              <a:xfrm>
                <a:off x="2378850" y="4163600"/>
                <a:ext cx="360900" cy="35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9" name="Google Shape;369;p24"/>
              <p:cNvCxnSpPr/>
              <p:nvPr/>
            </p:nvCxnSpPr>
            <p:spPr>
              <a:xfrm flipH="1" rot="10800000">
                <a:off x="2377075" y="4161650"/>
                <a:ext cx="362700" cy="36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70" name="Google Shape;370;p24"/>
            <p:cNvSpPr/>
            <p:nvPr/>
          </p:nvSpPr>
          <p:spPr>
            <a:xfrm>
              <a:off x="5625750" y="458240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/>
                <a:t>3</a:t>
              </a:r>
              <a:endParaRPr/>
            </a:p>
          </p:txBody>
        </p:sp>
      </p:grpSp>
      <p:grpSp>
        <p:nvGrpSpPr>
          <p:cNvPr id="371" name="Google Shape;371;p24"/>
          <p:cNvGrpSpPr/>
          <p:nvPr/>
        </p:nvGrpSpPr>
        <p:grpSpPr>
          <a:xfrm>
            <a:off x="5565350" y="3586800"/>
            <a:ext cx="1137150" cy="365100"/>
            <a:chOff x="2384725" y="3169750"/>
            <a:chExt cx="1137150" cy="365100"/>
          </a:xfrm>
        </p:grpSpPr>
        <p:sp>
          <p:nvSpPr>
            <p:cNvPr id="372" name="Google Shape;372;p24"/>
            <p:cNvSpPr/>
            <p:nvPr/>
          </p:nvSpPr>
          <p:spPr>
            <a:xfrm>
              <a:off x="2384725" y="316975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/>
                <a:t>1</a:t>
              </a: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2749825" y="316975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4" name="Google Shape;374;p24"/>
            <p:cNvCxnSpPr/>
            <p:nvPr/>
          </p:nvCxnSpPr>
          <p:spPr>
            <a:xfrm>
              <a:off x="2933575" y="3353425"/>
              <a:ext cx="58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75" name="Google Shape;375;p24"/>
          <p:cNvGrpSpPr/>
          <p:nvPr/>
        </p:nvGrpSpPr>
        <p:grpSpPr>
          <a:xfrm>
            <a:off x="7839650" y="2872350"/>
            <a:ext cx="730200" cy="365100"/>
            <a:chOff x="5625750" y="4582400"/>
            <a:chExt cx="730200" cy="365100"/>
          </a:xfrm>
        </p:grpSpPr>
        <p:grpSp>
          <p:nvGrpSpPr>
            <p:cNvPr id="376" name="Google Shape;376;p24"/>
            <p:cNvGrpSpPr/>
            <p:nvPr/>
          </p:nvGrpSpPr>
          <p:grpSpPr>
            <a:xfrm>
              <a:off x="5990850" y="4582400"/>
              <a:ext cx="365100" cy="365100"/>
              <a:chOff x="2376400" y="4160775"/>
              <a:chExt cx="365100" cy="365100"/>
            </a:xfrm>
          </p:grpSpPr>
          <p:sp>
            <p:nvSpPr>
              <p:cNvPr id="377" name="Google Shape;377;p24"/>
              <p:cNvSpPr/>
              <p:nvPr/>
            </p:nvSpPr>
            <p:spPr>
              <a:xfrm>
                <a:off x="2376400" y="4160775"/>
                <a:ext cx="365100" cy="3651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8" name="Google Shape;378;p24"/>
              <p:cNvCxnSpPr/>
              <p:nvPr/>
            </p:nvCxnSpPr>
            <p:spPr>
              <a:xfrm>
                <a:off x="2378850" y="4163600"/>
                <a:ext cx="360900" cy="35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9" name="Google Shape;379;p24"/>
              <p:cNvCxnSpPr/>
              <p:nvPr/>
            </p:nvCxnSpPr>
            <p:spPr>
              <a:xfrm flipH="1" rot="10800000">
                <a:off x="2377075" y="4161650"/>
                <a:ext cx="362700" cy="36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80" name="Google Shape;380;p24"/>
            <p:cNvSpPr/>
            <p:nvPr/>
          </p:nvSpPr>
          <p:spPr>
            <a:xfrm>
              <a:off x="5625750" y="458240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/>
                <a:t>3</a:t>
              </a:r>
              <a:endParaRPr/>
            </a:p>
          </p:txBody>
        </p:sp>
      </p:grpSp>
      <p:cxnSp>
        <p:nvCxnSpPr>
          <p:cNvPr id="381" name="Google Shape;381;p24"/>
          <p:cNvCxnSpPr>
            <a:endCxn id="380" idx="1"/>
          </p:cNvCxnSpPr>
          <p:nvPr/>
        </p:nvCxnSpPr>
        <p:spPr>
          <a:xfrm flipH="1" rot="10800000">
            <a:off x="7251350" y="3054900"/>
            <a:ext cx="588300" cy="7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82" name="Google Shape;382;p24"/>
          <p:cNvGrpSpPr/>
          <p:nvPr/>
        </p:nvGrpSpPr>
        <p:grpSpPr>
          <a:xfrm>
            <a:off x="6702500" y="3586800"/>
            <a:ext cx="730200" cy="365100"/>
            <a:chOff x="5625750" y="4582400"/>
            <a:chExt cx="730200" cy="365100"/>
          </a:xfrm>
        </p:grpSpPr>
        <p:grpSp>
          <p:nvGrpSpPr>
            <p:cNvPr id="383" name="Google Shape;383;p24"/>
            <p:cNvGrpSpPr/>
            <p:nvPr/>
          </p:nvGrpSpPr>
          <p:grpSpPr>
            <a:xfrm>
              <a:off x="5990850" y="4582400"/>
              <a:ext cx="365100" cy="365100"/>
              <a:chOff x="2376400" y="4160775"/>
              <a:chExt cx="365100" cy="365100"/>
            </a:xfrm>
          </p:grpSpPr>
          <p:sp>
            <p:nvSpPr>
              <p:cNvPr id="384" name="Google Shape;384;p24"/>
              <p:cNvSpPr/>
              <p:nvPr/>
            </p:nvSpPr>
            <p:spPr>
              <a:xfrm>
                <a:off x="2376400" y="4160775"/>
                <a:ext cx="365100" cy="3651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85" name="Google Shape;385;p24"/>
              <p:cNvCxnSpPr/>
              <p:nvPr/>
            </p:nvCxnSpPr>
            <p:spPr>
              <a:xfrm>
                <a:off x="2378850" y="4163600"/>
                <a:ext cx="360900" cy="35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6" name="Google Shape;386;p24"/>
              <p:cNvCxnSpPr/>
              <p:nvPr/>
            </p:nvCxnSpPr>
            <p:spPr>
              <a:xfrm flipH="1" rot="10800000">
                <a:off x="2377075" y="4161650"/>
                <a:ext cx="362700" cy="36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87" name="Google Shape;387;p24"/>
            <p:cNvSpPr/>
            <p:nvPr/>
          </p:nvSpPr>
          <p:spPr>
            <a:xfrm>
              <a:off x="5625750" y="4582400"/>
              <a:ext cx="365100" cy="36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l-PL"/>
                <a:t>7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sdacademy.pl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