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0"/>
  </p:normalViewPr>
  <p:slideViewPr>
    <p:cSldViewPr snapToGrid="0" snapToObjects="1">
      <p:cViewPr>
        <p:scale>
          <a:sx n="100" d="100"/>
          <a:sy n="100" d="100"/>
        </p:scale>
        <p:origin x="46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pringfieldspringfield.co.u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B685-6774-A843-A3D6-FD88C5AC2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7312" y="1964267"/>
            <a:ext cx="8282813" cy="2421464"/>
          </a:xfrm>
        </p:spPr>
        <p:txBody>
          <a:bodyPr/>
          <a:lstStyle/>
          <a:p>
            <a:r>
              <a:rPr lang="en-US" dirty="0"/>
              <a:t>Predicting Tv Show Ratings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2EF40-D627-0849-924D-AE5178CCC4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Dylan Davis</a:t>
            </a:r>
          </a:p>
        </p:txBody>
      </p:sp>
    </p:spTree>
    <p:extLst>
      <p:ext uri="{BB962C8B-B14F-4D97-AF65-F5344CB8AC3E}">
        <p14:creationId xmlns:p14="http://schemas.microsoft.com/office/powerpoint/2010/main" val="361552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598A-755E-A946-B2B9-D75969FC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F5124-5659-8143-866C-0192F0D2C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999204" cy="4345230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www.springfieldspringfield.co.uk</a:t>
            </a:r>
            <a:endParaRPr lang="en-US" sz="2000" dirty="0"/>
          </a:p>
          <a:p>
            <a:pPr lvl="1"/>
            <a:r>
              <a:rPr lang="en-US" sz="2000" dirty="0"/>
              <a:t>Used web scraping to obtain the scripts in the format wanted </a:t>
            </a:r>
          </a:p>
          <a:p>
            <a:pPr lvl="1"/>
            <a:r>
              <a:rPr lang="en-US" sz="2000" dirty="0"/>
              <a:t>used the package “</a:t>
            </a:r>
            <a:r>
              <a:rPr lang="en-US" sz="2000" dirty="0" err="1"/>
              <a:t>rvest</a:t>
            </a:r>
            <a:r>
              <a:rPr lang="en-US" sz="2000" dirty="0"/>
              <a:t>”</a:t>
            </a:r>
          </a:p>
          <a:p>
            <a:pPr lvl="1"/>
            <a:r>
              <a:rPr lang="en-US" sz="2000" dirty="0"/>
              <a:t>rick and </a:t>
            </a:r>
            <a:r>
              <a:rPr lang="en-US" sz="2000" dirty="0" err="1"/>
              <a:t>morty</a:t>
            </a:r>
            <a:r>
              <a:rPr lang="en-US" sz="2000" dirty="0"/>
              <a:t>, south park, family guy, </a:t>
            </a:r>
            <a:r>
              <a:rPr lang="en-US" sz="2000" dirty="0" err="1"/>
              <a:t>simpsons</a:t>
            </a:r>
            <a:r>
              <a:rPr lang="en-US" sz="2000" dirty="0"/>
              <a:t>, bob's burgers, </a:t>
            </a:r>
            <a:r>
              <a:rPr lang="en-US" sz="2000" dirty="0" err="1"/>
              <a:t>futurama</a:t>
            </a:r>
            <a:r>
              <a:rPr lang="en-US" sz="2000" dirty="0"/>
              <a:t>, </a:t>
            </a:r>
            <a:r>
              <a:rPr lang="en-US" sz="2000" dirty="0" err="1"/>
              <a:t>bojack</a:t>
            </a:r>
            <a:r>
              <a:rPr lang="en-US" sz="2000" dirty="0"/>
              <a:t> horseman, archer episode</a:t>
            </a:r>
          </a:p>
          <a:p>
            <a:r>
              <a:rPr lang="en-US" sz="2000" dirty="0"/>
              <a:t>IMDB website</a:t>
            </a:r>
          </a:p>
          <a:p>
            <a:pPr lvl="1"/>
            <a:r>
              <a:rPr lang="en-US" sz="2000" dirty="0"/>
              <a:t>Obtain TSV files and imported them into R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B51685-1E8E-6C4C-8EA2-4D1B7C47C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006" y="1144065"/>
            <a:ext cx="5047275" cy="53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2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8F02-5210-4D42-85D1-E03BA307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C8AED-48A2-A841-B6FA-AF1294045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50" y="1915297"/>
            <a:ext cx="9557950" cy="4596714"/>
          </a:xfrm>
        </p:spPr>
        <p:txBody>
          <a:bodyPr>
            <a:normAutofit/>
          </a:bodyPr>
          <a:lstStyle/>
          <a:p>
            <a:r>
              <a:rPr lang="en-US" dirty="0"/>
              <a:t>Word Count Data</a:t>
            </a:r>
          </a:p>
          <a:p>
            <a:pPr lvl="1"/>
            <a:r>
              <a:rPr lang="en-US" sz="1800" dirty="0"/>
              <a:t>Each episode was a sample</a:t>
            </a:r>
          </a:p>
          <a:p>
            <a:pPr lvl="1"/>
            <a:r>
              <a:rPr lang="en-US" sz="1800" dirty="0"/>
              <a:t>Made simple script to grab the show script from each episode</a:t>
            </a:r>
          </a:p>
          <a:p>
            <a:r>
              <a:rPr lang="en-US" dirty="0"/>
              <a:t>IMDB Data</a:t>
            </a:r>
          </a:p>
          <a:p>
            <a:pPr lvl="1"/>
            <a:r>
              <a:rPr lang="en-US" sz="1800" dirty="0"/>
              <a:t>Consisted of three tables</a:t>
            </a:r>
          </a:p>
          <a:p>
            <a:pPr lvl="2"/>
            <a:r>
              <a:rPr lang="en-US" sz="1800" dirty="0"/>
              <a:t>Tv show ratings, number of votes, episode length, etc.</a:t>
            </a:r>
          </a:p>
          <a:p>
            <a:pPr lvl="2"/>
            <a:r>
              <a:rPr lang="en-US" sz="1800" dirty="0"/>
              <a:t>Episode basics (primary title, year show started,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pPr lvl="2"/>
            <a:r>
              <a:rPr lang="en-US" sz="1800" dirty="0"/>
              <a:t>Episode info (season number, episode number, parent tv show code)</a:t>
            </a:r>
          </a:p>
          <a:p>
            <a:pPr lvl="2"/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6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7883-ECFF-904B-9CDA-54E6524D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2913C-53F4-B143-8368-432B3B9EA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Word Count Data</a:t>
            </a:r>
          </a:p>
          <a:p>
            <a:pPr lvl="1"/>
            <a:r>
              <a:rPr lang="en-US" sz="2400" dirty="0"/>
              <a:t>Used the package “tm”</a:t>
            </a:r>
          </a:p>
          <a:p>
            <a:pPr lvl="1"/>
            <a:r>
              <a:rPr lang="en-US" sz="2400" dirty="0"/>
              <a:t>Removed punctuation, made everything lower case</a:t>
            </a:r>
          </a:p>
          <a:p>
            <a:r>
              <a:rPr lang="en-US" sz="2400" dirty="0"/>
              <a:t>IMDB Data</a:t>
            </a:r>
          </a:p>
          <a:p>
            <a:pPr lvl="1"/>
            <a:r>
              <a:rPr lang="en-US" sz="2400" dirty="0"/>
              <a:t>Used the </a:t>
            </a:r>
            <a:r>
              <a:rPr lang="en-US" sz="2400" dirty="0" err="1"/>
              <a:t>parentTconst</a:t>
            </a:r>
            <a:r>
              <a:rPr lang="en-US" sz="2400" dirty="0"/>
              <a:t> to subset the dataset by only the shows that I wanted</a:t>
            </a:r>
          </a:p>
          <a:p>
            <a:pPr lvl="1"/>
            <a:r>
              <a:rPr lang="en-US" sz="2400" dirty="0"/>
              <a:t>Merged the three tables by the corresponding </a:t>
            </a:r>
            <a:r>
              <a:rPr lang="en-US" sz="2400" dirty="0" err="1"/>
              <a:t>tconst</a:t>
            </a:r>
            <a:r>
              <a:rPr lang="en-US" sz="2400" dirty="0"/>
              <a:t> codes, represented each episode</a:t>
            </a:r>
          </a:p>
        </p:txBody>
      </p:sp>
    </p:spTree>
    <p:extLst>
      <p:ext uri="{BB962C8B-B14F-4D97-AF65-F5344CB8AC3E}">
        <p14:creationId xmlns:p14="http://schemas.microsoft.com/office/powerpoint/2010/main" val="328246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0F16-82BF-E34D-A424-ECF84EED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27000"/>
            <a:ext cx="10131425" cy="1456267"/>
          </a:xfrm>
        </p:spPr>
        <p:txBody>
          <a:bodyPr/>
          <a:lstStyle/>
          <a:p>
            <a:r>
              <a:rPr lang="en-US" dirty="0"/>
              <a:t>Further Cleaning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37961-E5E8-9B44-9350-A32BB62A2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168401"/>
            <a:ext cx="10514941" cy="546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4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BD00-768B-3A49-9E6B-72494891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6CB23-36CB-2D42-8393-8651B3AFD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816599" cy="28236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 wrote a function to grab the episode names for a specific TV show link</a:t>
            </a:r>
          </a:p>
          <a:p>
            <a:r>
              <a:rPr lang="en-US" sz="2400" dirty="0"/>
              <a:t>The function formats the titles so that they can be paired with the word count data for each episode</a:t>
            </a:r>
          </a:p>
          <a:p>
            <a:r>
              <a:rPr lang="en-US" sz="2400" dirty="0"/>
              <a:t>I check to make sure each show isn’t missing any episodes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BAFD2-803F-D64F-9690-2D679B38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5298680"/>
            <a:ext cx="11188700" cy="874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424358-DC5F-544C-881F-86665E928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494" y="1337733"/>
            <a:ext cx="5307605" cy="323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9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C2086FB-9F24-814C-8603-7CFD7482A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109121"/>
            <a:ext cx="7899400" cy="34010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F8281A-7F01-B644-81C4-95A6175CD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77" y="3581400"/>
            <a:ext cx="8082423" cy="31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6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A765-782F-BB43-A558-78431DDC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65FCE-3469-A444-A291-581E671AA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816101"/>
            <a:ext cx="10309226" cy="3975100"/>
          </a:xfrm>
        </p:spPr>
        <p:txBody>
          <a:bodyPr>
            <a:normAutofit/>
          </a:bodyPr>
          <a:lstStyle/>
          <a:p>
            <a:r>
              <a:rPr lang="en-US" sz="2600" dirty="0"/>
              <a:t>I need to finish appending the titles of each episode to its word count data</a:t>
            </a:r>
          </a:p>
          <a:p>
            <a:r>
              <a:rPr lang="en-US" sz="2600" dirty="0"/>
              <a:t>I then need to merge the word count data frame with the current data frame containing all of the episode information</a:t>
            </a:r>
          </a:p>
          <a:p>
            <a:r>
              <a:rPr lang="en-US" sz="2600" dirty="0"/>
              <a:t>Finally I need to train a model on this data in order to predict the episode rating</a:t>
            </a:r>
          </a:p>
        </p:txBody>
      </p:sp>
    </p:spTree>
    <p:extLst>
      <p:ext uri="{BB962C8B-B14F-4D97-AF65-F5344CB8AC3E}">
        <p14:creationId xmlns:p14="http://schemas.microsoft.com/office/powerpoint/2010/main" val="601522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206</TotalTime>
  <Words>281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Predicting Tv Show Ratings</vt:lpstr>
      <vt:lpstr>Data collection </vt:lpstr>
      <vt:lpstr>Data INFO</vt:lpstr>
      <vt:lpstr>DATA cleaning</vt:lpstr>
      <vt:lpstr>Further Cleaning</vt:lpstr>
      <vt:lpstr>Further Cleaning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Tv Show Ratings</dc:title>
  <dc:creator>Davis, Dylan (Student)</dc:creator>
  <cp:lastModifiedBy>Davis, Dylan (Student)</cp:lastModifiedBy>
  <cp:revision>14</cp:revision>
  <cp:lastPrinted>2019-05-15T23:35:47Z</cp:lastPrinted>
  <dcterms:created xsi:type="dcterms:W3CDTF">2019-05-15T20:43:49Z</dcterms:created>
  <dcterms:modified xsi:type="dcterms:W3CDTF">2019-05-16T00:10:42Z</dcterms:modified>
</cp:coreProperties>
</file>