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Masters/slideMaster2.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Masters/slideMaster3.xml" ContentType="application/vnd.openxmlformats-officedocument.presentationml.slideMaster+xml"/>
  <Override PartName="/ppt/theme/theme4.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9" r:id="rId1"/>
    <p:sldMasterId id="2147483671" r:id="rId2"/>
    <p:sldMasterId id="2147483683" r:id="rId3"/>
  </p:sldMasterIdLst>
  <p:notesMasterIdLst>
    <p:notesMasterId r:id="rId4"/>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9143861" cy="6857895"/>
  <p:kinsoku lang="zh-CN" invalStChars="!%),.:;?]}¨·ˇˉ་―‖’”…‰∶、。〃々〉》」』】〕〗！＂＇％），．：；？］｀｜｝～￠" invalEndChars="([{·‘“〈《「『【〔〖（．［｛￡￥"/>
  <p:defaultTextStyle>
    <a:defPPr>
      <a:defRPr lang="zh-CN"/>
    </a:defPPr>
    <a:lvl1pPr marL="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1pPr>
    <a:lvl2pPr marL="4572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2pPr>
    <a:lvl3pPr marL="9144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3pPr>
    <a:lvl4pPr marL="13716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4pPr>
    <a:lvl5pPr marL="18288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5pPr>
    <a:lvl6pPr marL="18288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6pPr>
    <a:lvl7pPr marL="18288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7pPr>
    <a:lvl8pPr marL="18288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8pPr>
    <a:lvl9pPr marL="18288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2" name="文本框"/>
          <p:cNvSpPr>
            <a:spLocks noGrp="1"/>
          </p:cNvSpPr>
          <p:nvPr>
            <p:ph type="hdr"/>
          </p:nvPr>
        </p:nvSpPr>
        <p:spPr>
          <a:xfrm rot="0">
            <a:off x="0" y="0"/>
            <a:ext cx="5283200" cy="344487"/>
          </a:xfrm>
          <a:prstGeom prst="rect"/>
          <a:noFill/>
          <a:ln w="12700" cmpd="sng" cap="flat">
            <a:noFill/>
            <a:prstDash val="solid"/>
            <a:miter/>
          </a:ln>
        </p:spPr>
        <p:txBody>
          <a:bodyPr vert="horz" wrap="square" lIns="91440" tIns="45720" rIns="91440" bIns="45720" anchor="t" anchorCtr="0">
            <a:prstTxWarp prst="textNoShape"/>
          </a:bodyPr>
          <a:lstStyle/>
          <a:p>
            <a:pPr marL="0" indent="0" algn="l">
              <a:buNone/>
            </a:pPr>
            <a:endParaRPr lang="zh-CN" altLang="en-US" sz="1200">
              <a:latin typeface="Calibri" pitchFamily="0" charset="0"/>
              <a:ea typeface="等线" pitchFamily="0" charset="0"/>
              <a:cs typeface="Calibri" pitchFamily="0" charset="0"/>
            </a:endParaRPr>
          </a:p>
        </p:txBody>
      </p:sp>
      <p:sp>
        <p:nvSpPr>
          <p:cNvPr id="3" name="文本框"/>
          <p:cNvSpPr>
            <a:spLocks noGrp="1"/>
          </p:cNvSpPr>
          <p:nvPr>
            <p:ph type="dt"/>
          </p:nvPr>
        </p:nvSpPr>
        <p:spPr>
          <a:xfrm rot="0">
            <a:off x="6905625" y="0"/>
            <a:ext cx="5283200" cy="344487"/>
          </a:xfrm>
          <a:prstGeom prst="rect"/>
          <a:noFill/>
          <a:ln w="12700" cmpd="sng" cap="flat">
            <a:noFill/>
            <a:prstDash val="solid"/>
            <a:miter/>
          </a:ln>
        </p:spPr>
        <p:txBody>
          <a:bodyPr vert="horz" wrap="square" lIns="91440" tIns="45720" rIns="91440" bIns="45720" anchor="t" anchorCtr="0">
            <a:prstTxWarp prst="textNoShape"/>
          </a:bodyPr>
          <a:lstStyle/>
          <a:p>
            <a:pPr marL="0" indent="0" algn="r">
              <a:buNone/>
            </a:pPr>
            <a:fld id="{CAD2D6BD-DE1B-4B5F-8B41-2702339687B9}" type="datetime1">
              <a:rPr lang="en-US" altLang="zh-CN" sz="1200">
                <a:latin typeface="Calibri" pitchFamily="0" charset="0"/>
                <a:ea typeface="等线" pitchFamily="0" charset="0"/>
                <a:cs typeface="Calibri" pitchFamily="0" charset="0"/>
              </a:rPr>
              <a:t>9/20/2025</a:t>
            </a:fld>
            <a:endParaRPr lang="zh-CN" altLang="en-US" sz="1200">
              <a:latin typeface="Calibri" pitchFamily="0" charset="0"/>
              <a:ea typeface="等线" pitchFamily="0" charset="0"/>
              <a:cs typeface="Calibri" pitchFamily="0" charset="0"/>
            </a:endParaRPr>
          </a:p>
        </p:txBody>
      </p:sp>
      <p:sp>
        <p:nvSpPr>
          <p:cNvPr id="4" name="对象"/>
          <p:cNvSpPr>
            <a:spLocks noGrp="1" noChangeAspect="1"/>
          </p:cNvSpPr>
          <p:nvPr>
            <p:ph type="sldImg" idx="2"/>
          </p:nvPr>
        </p:nvSpPr>
        <p:spPr>
          <a:xfrm rot="0">
            <a:off x="4038600" y="857250"/>
            <a:ext cx="4114800" cy="2314575"/>
          </a:xfrm>
          <a:prstGeom prst="rect"/>
          <a:solidFill>
            <a:srgbClr val="FFFFFF"/>
          </a:solidFill>
          <a:ln w="12700" cmpd="sng" cap="flat">
            <a:solidFill>
              <a:srgbClr val="000000"/>
            </a:solidFill>
            <a:prstDash val="solid"/>
            <a:miter/>
          </a:ln>
        </p:spPr>
      </p:sp>
      <p:sp>
        <p:nvSpPr>
          <p:cNvPr id="5" name="文本框"/>
          <p:cNvSpPr>
            <a:spLocks noGrp="1"/>
          </p:cNvSpPr>
          <p:nvPr>
            <p:ph type="body" idx="3"/>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文本框"/>
          <p:cNvSpPr>
            <a:spLocks noGrp="1"/>
          </p:cNvSpPr>
          <p:nvPr>
            <p:ph type="ftr"/>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l">
              <a:buNone/>
            </a:pPr>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3153454"/>
      </p:ext>
    </p:extLst>
  </p:cSld>
  <p:clrMap bg1="lt1" tx1="dk1" bg2="lt2" tx2="dk2" accent1="accent1" accent2="accent2" accent3="accent3" accent4="accent4" accent5="accent5" accent6="accent6" hlink="hlink" folHlink="folHlink"/>
  <p:hf sldNum="1" hdr="0" ftr="0" dt="0"/>
  <p:notesStyle>
    <a:lvl1pPr marL="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1pPr>
    <a:lvl2pPr marL="4572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2pPr>
    <a:lvl3pPr marL="9144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3pPr>
    <a:lvl4pPr marL="13716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4pPr>
    <a:lvl5pPr marL="18288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5pPr>
    <a:lvl6pPr marL="18288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6pPr>
    <a:lvl7pPr marL="18288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7pPr>
    <a:lvl8pPr marL="18288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8pPr>
    <a:lvl9pPr marL="18288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12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4"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7537959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648070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7923114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263186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3716480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7732714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882874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955310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542366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7946123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3769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5749231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558432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6384786"/>
      </p:ext>
    </p:extLst>
  </p:cSld>
  <p:clrMapOvr>
    <a:masterClrMapping xmlns:a="http://schemas.openxmlformats.org/drawingml/2006/main"/>
  </p:clrMapOvr>
</p:sldLayout>
</file>

<file path=ppt/slideLayouts/slideLayout12.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7007883"/>
      </p:ext>
    </p:extLst>
  </p:cSld>
  <p:clrMapOvr>
    <a:masterClrMapping xmlns:a="http://schemas.openxmlformats.org/drawingml/2006/main"/>
  </p:clrMapOvr>
</p:sldLayout>
</file>

<file path=ppt/slideLayouts/slideLayout13.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512797"/>
      </p:ext>
    </p:extLst>
  </p:cSld>
  <p:clrMapOvr>
    <a:masterClrMapping xmlns:a="http://schemas.openxmlformats.org/drawingml/2006/main"/>
  </p:clrMapOvr>
</p:sldLayout>
</file>

<file path=ppt/slideLayouts/slideLayout14.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6680764"/>
      </p:ext>
    </p:extLst>
  </p:cSld>
  <p:clrMapOvr>
    <a:masterClrMapping xmlns:a="http://schemas.openxmlformats.org/drawingml/2006/main"/>
  </p:clrMapOvr>
</p:sldLayout>
</file>

<file path=ppt/slideLayouts/slideLayout15.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6125724"/>
      </p:ext>
    </p:extLst>
  </p:cSld>
  <p:clrMapOvr>
    <a:masterClrMapping xmlns:a="http://schemas.openxmlformats.org/drawingml/2006/main"/>
  </p:clrMapOvr>
</p:sldLayout>
</file>

<file path=ppt/slideLayouts/slideLayout16.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6298080"/>
      </p:ext>
    </p:extLst>
  </p:cSld>
  <p:clrMapOvr>
    <a:masterClrMapping xmlns:a="http://schemas.openxmlformats.org/drawingml/2006/main"/>
  </p:clrMapOvr>
</p:sldLayout>
</file>

<file path=ppt/slideLayouts/slideLayout17.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8758858"/>
      </p:ext>
    </p:extLst>
  </p:cSld>
  <p:clrMapOvr>
    <a:masterClrMapping xmlns:a="http://schemas.openxmlformats.org/drawingml/2006/main"/>
  </p:clrMapOvr>
</p:sldLayout>
</file>

<file path=ppt/slideLayouts/slideLayout18.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2411367"/>
      </p:ext>
    </p:extLst>
  </p:cSld>
  <p:clrMapOvr>
    <a:masterClrMapping xmlns:a="http://schemas.openxmlformats.org/drawingml/2006/main"/>
  </p:clrMapOvr>
</p:sldLayout>
</file>

<file path=ppt/slideLayouts/slideLayout19.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593117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6209408"/>
      </p:ext>
    </p:extLst>
  </p:cSld>
  <p:clrMapOvr>
    <a:masterClrMapping xmlns:a="http://schemas.openxmlformats.org/drawingml/2006/main"/>
  </p:clrMapOvr>
</p:sldLayout>
</file>

<file path=ppt/slideLayouts/slideLayout20.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6580494"/>
      </p:ext>
    </p:extLst>
  </p:cSld>
  <p:clrMapOvr>
    <a:masterClrMapping xmlns:a="http://schemas.openxmlformats.org/drawingml/2006/main"/>
  </p:clrMapOvr>
</p:sldLayout>
</file>

<file path=ppt/slideLayouts/slideLayout21.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5815295"/>
      </p:ext>
    </p:extLst>
  </p:cSld>
  <p:clrMapOvr>
    <a:masterClrMapping xmlns:a="http://schemas.openxmlformats.org/drawingml/2006/main"/>
  </p:clrMapOvr>
</p:sldLayout>
</file>

<file path=ppt/slideLayouts/slideLayout22.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9913648"/>
      </p:ext>
    </p:extLst>
  </p:cSld>
  <p:clrMapOvr>
    <a:masterClrMapping xmlns:a="http://schemas.openxmlformats.org/drawingml/2006/main"/>
  </p:clrMapOvr>
</p:sldLayout>
</file>

<file path=ppt/slideLayouts/slideLayout23.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337164"/>
      </p:ext>
    </p:extLst>
  </p:cSld>
  <p:clrMapOvr>
    <a:masterClrMapping xmlns:a="http://schemas.openxmlformats.org/drawingml/2006/main"/>
  </p:clrMapOvr>
</p:sldLayout>
</file>

<file path=ppt/slideLayouts/slideLayout24.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8713186"/>
      </p:ext>
    </p:extLst>
  </p:cSld>
  <p:clrMapOvr>
    <a:masterClrMapping xmlns:a="http://schemas.openxmlformats.org/drawingml/2006/main"/>
  </p:clrMapOvr>
</p:sldLayout>
</file>

<file path=ppt/slideLayouts/slideLayout25.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7186812"/>
      </p:ext>
    </p:extLst>
  </p:cSld>
  <p:clrMapOvr>
    <a:masterClrMapping xmlns:a="http://schemas.openxmlformats.org/drawingml/2006/main"/>
  </p:clrMapOvr>
</p:sldLayout>
</file>

<file path=ppt/slideLayouts/slideLayout26.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8571746"/>
      </p:ext>
    </p:extLst>
  </p:cSld>
  <p:clrMapOvr>
    <a:masterClrMapping xmlns:a="http://schemas.openxmlformats.org/drawingml/2006/main"/>
  </p:clrMapOvr>
</p:sldLayout>
</file>

<file path=ppt/slideLayouts/slideLayout27.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8703066"/>
      </p:ext>
    </p:extLst>
  </p:cSld>
  <p:clrMapOvr>
    <a:masterClrMapping xmlns:a="http://schemas.openxmlformats.org/drawingml/2006/main"/>
  </p:clrMapOvr>
</p:sldLayout>
</file>

<file path=ppt/slideLayouts/slideLayout28.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9512442"/>
      </p:ext>
    </p:extLst>
  </p:cSld>
  <p:clrMapOvr>
    <a:masterClrMapping xmlns:a="http://schemas.openxmlformats.org/drawingml/2006/main"/>
  </p:clrMapOvr>
</p:sldLayout>
</file>

<file path=ppt/slideLayouts/slideLayout29.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913546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6935878"/>
      </p:ext>
    </p:extLst>
  </p:cSld>
  <p:clrMapOvr>
    <a:masterClrMapping xmlns:a="http://schemas.openxmlformats.org/drawingml/2006/main"/>
  </p:clrMapOvr>
</p:sldLayout>
</file>

<file path=ppt/slideLayouts/slideLayout30.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9871380"/>
      </p:ext>
    </p:extLst>
  </p:cSld>
  <p:clrMapOvr>
    <a:masterClrMapping xmlns:a="http://schemas.openxmlformats.org/drawingml/2006/main"/>
  </p:clrMapOvr>
</p:sldLayout>
</file>

<file path=ppt/slideLayouts/slideLayout31.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7063222"/>
      </p:ext>
    </p:extLst>
  </p:cSld>
  <p:clrMapOvr>
    <a:masterClrMapping xmlns:a="http://schemas.openxmlformats.org/drawingml/2006/main"/>
  </p:clrMapOvr>
</p:sldLayout>
</file>

<file path=ppt/slideLayouts/slideLayout32.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8470874"/>
      </p:ext>
    </p:extLst>
  </p:cSld>
  <p:clrMapOvr>
    <a:masterClrMapping xmlns:a="http://schemas.openxmlformats.org/drawingml/2006/main"/>
  </p:clrMapOvr>
</p:sldLayout>
</file>

<file path=ppt/slideLayouts/slideLayout33.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388717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886014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780541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173474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826984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949874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54378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pimg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pimg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pimg3.jp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theme" Target="../theme/theme3.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7" name="组合"/>
          <p:cNvGrpSpPr>
            <a:grpSpLocks/>
          </p:cNvGrpSpPr>
          <p:nvPr/>
        </p:nvGrpSpPr>
        <p:grpSpPr>
          <a:xfrm>
            <a:off x="0" y="0"/>
            <a:ext cx="12192000" cy="6858000"/>
            <a:chOff x="0" y="0"/>
            <a:chExt cx="12192000" cy="6858000"/>
          </a:xfrm>
        </p:grpSpPr>
        <p:sp>
          <p:nvSpPr>
            <p:cNvPr id="8" name="矩形"/>
            <p:cNvSpPr>
              <a:spLocks/>
            </p:cNvSpPr>
            <p:nvPr/>
          </p:nvSpPr>
          <p:spPr>
            <a:xfrm rot="0">
              <a:off x="0" y="0"/>
              <a:ext cx="12192000" cy="6858000"/>
            </a:xfrm>
            <a:prstGeom prst="rect"/>
            <a:blipFill rotWithShape="1">
              <a:blip r:embed="rId1"/>
              <a:stretch/>
            </a:blipFill>
            <a:ln w="19050" cmpd="sng" cap="flat">
              <a:noFill/>
              <a:prstDash val="solid"/>
              <a:miter/>
            </a:ln>
          </p:spPr>
        </p:sp>
        <p:sp>
          <p:nvSpPr>
            <p:cNvPr id="9" name="椭圆"/>
            <p:cNvSpPr>
              <a:spLocks/>
            </p:cNvSpPr>
            <p:nvPr/>
          </p:nvSpPr>
          <p:spPr>
            <a:xfrm rot="0">
              <a:off x="0" y="2667000"/>
              <a:ext cx="4191000" cy="4191000"/>
            </a:xfrm>
            <a:prstGeom prst="ellipse"/>
            <a:gradFill>
              <a:gsLst>
                <a:gs pos="0">
                  <a:srgbClr val="9B6BF2"/>
                </a:gs>
                <a:gs pos="35998">
                  <a:srgbClr val="9B6BF2"/>
                </a:gs>
                <a:gs pos="74999">
                  <a:srgbClr val="9B6BF2"/>
                </a:gs>
              </a:gsLst>
              <a:lin ang="5400000" scaled="1"/>
            </a:gradFill>
            <a:ln w="12700" cmpd="sng" cap="flat">
              <a:noFill/>
              <a:prstDash val="solid"/>
              <a:miter/>
            </a:ln>
          </p:spPr>
        </p:sp>
        <p:sp>
          <p:nvSpPr>
            <p:cNvPr id="10" name="椭圆"/>
            <p:cNvSpPr>
              <a:spLocks/>
            </p:cNvSpPr>
            <p:nvPr/>
          </p:nvSpPr>
          <p:spPr>
            <a:xfrm rot="0">
              <a:off x="0" y="2895600"/>
              <a:ext cx="2362200" cy="2362200"/>
            </a:xfrm>
            <a:prstGeom prst="ellipse"/>
            <a:gradFill>
              <a:gsLst>
                <a:gs pos="0">
                  <a:srgbClr val="9B6BF2"/>
                </a:gs>
                <a:gs pos="35998">
                  <a:srgbClr val="9B6BF2"/>
                </a:gs>
                <a:gs pos="71998">
                  <a:srgbClr val="9B6BF2"/>
                </a:gs>
              </a:gsLst>
              <a:lin ang="5400000" scaled="1"/>
            </a:gradFill>
            <a:ln w="12700" cmpd="sng" cap="flat">
              <a:noFill/>
              <a:prstDash val="solid"/>
              <a:miter/>
            </a:ln>
          </p:spPr>
        </p:sp>
        <p:sp>
          <p:nvSpPr>
            <p:cNvPr id="11" name="椭圆"/>
            <p:cNvSpPr>
              <a:spLocks/>
            </p:cNvSpPr>
            <p:nvPr/>
          </p:nvSpPr>
          <p:spPr>
            <a:xfrm rot="0">
              <a:off x="8609012" y="5867400"/>
              <a:ext cx="990600" cy="990600"/>
            </a:xfrm>
            <a:prstGeom prst="ellipse"/>
            <a:gradFill>
              <a:gsLst>
                <a:gs pos="0">
                  <a:srgbClr val="9B6BF2"/>
                </a:gs>
                <a:gs pos="35998">
                  <a:srgbClr val="9B6BF2"/>
                </a:gs>
                <a:gs pos="65998">
                  <a:srgbClr val="9B6BF2"/>
                </a:gs>
              </a:gsLst>
              <a:lin ang="5400000" scaled="1"/>
            </a:gradFill>
            <a:ln w="12700" cmpd="sng" cap="flat">
              <a:noFill/>
              <a:prstDash val="solid"/>
              <a:miter/>
            </a:ln>
          </p:spPr>
        </p:sp>
        <p:sp>
          <p:nvSpPr>
            <p:cNvPr id="12" name="椭圆"/>
            <p:cNvSpPr>
              <a:spLocks/>
            </p:cNvSpPr>
            <p:nvPr/>
          </p:nvSpPr>
          <p:spPr>
            <a:xfrm rot="0">
              <a:off x="8609012" y="1676400"/>
              <a:ext cx="2819400" cy="2819400"/>
            </a:xfrm>
            <a:prstGeom prst="ellipse"/>
            <a:gradFill>
              <a:gsLst>
                <a:gs pos="0">
                  <a:srgbClr val="9B6BF2"/>
                </a:gs>
                <a:gs pos="35998">
                  <a:srgbClr val="9B6BF2"/>
                </a:gs>
                <a:gs pos="68998">
                  <a:srgbClr val="9B6BF2"/>
                </a:gs>
              </a:gsLst>
              <a:lin ang="5400000" scaled="1"/>
            </a:gradFill>
            <a:ln w="12700" cmpd="sng" cap="flat">
              <a:noFill/>
              <a:prstDash val="solid"/>
              <a:miter/>
            </a:ln>
          </p:spPr>
        </p:sp>
        <p:sp>
          <p:nvSpPr>
            <p:cNvPr id="13" name="椭圆"/>
            <p:cNvSpPr>
              <a:spLocks/>
            </p:cNvSpPr>
            <p:nvPr/>
          </p:nvSpPr>
          <p:spPr>
            <a:xfrm rot="0">
              <a:off x="7999412" y="7937"/>
              <a:ext cx="1600200" cy="1600200"/>
            </a:xfrm>
            <a:prstGeom prst="ellipse"/>
            <a:gradFill>
              <a:gsLst>
                <a:gs pos="0">
                  <a:srgbClr val="9B6BF2"/>
                </a:gs>
                <a:gs pos="35998">
                  <a:srgbClr val="9B6BF2"/>
                </a:gs>
                <a:gs pos="72999">
                  <a:srgbClr val="9B6BF2"/>
                </a:gs>
              </a:gsLst>
              <a:lin ang="5400000" scaled="1"/>
            </a:gradFill>
            <a:ln w="12700" cmpd="sng" cap="flat">
              <a:noFill/>
              <a:prstDash val="solid"/>
              <a:miter/>
            </a:ln>
          </p:spPr>
        </p:sp>
        <p:sp>
          <p:nvSpPr>
            <p:cNvPr id="14" name="曲线"/>
            <p:cNvSpPr>
              <a:spLocks/>
            </p:cNvSpPr>
            <p:nvPr/>
          </p:nvSpPr>
          <p:spPr>
            <a:xfrm rot="21010068">
              <a:off x="8491538" y="1797050"/>
              <a:ext cx="3298823" cy="441325"/>
            </a:xfrm>
            <a:custGeom>
              <a:gdLst>
                <a:gd name="T1" fmla="*/ 0 w 21600"/>
                <a:gd name="T2" fmla="*/ 0 h 21600"/>
                <a:gd name="T3" fmla="*/ 21600 w 21600"/>
                <a:gd name="T4" fmla="*/ 21600 h 21600"/>
              </a:gdLst>
              <a:rect l="T1" t="T2" r="T3" b="T4"/>
              <a:pathLst>
                <a:path w="21600" h="21600">
                  <a:moveTo>
                    <a:pt x="182" y="10318"/>
                  </a:moveTo>
                  <a:cubicBezTo>
                    <a:pt x="3750" y="15943"/>
                    <a:pt x="16253" y="21600"/>
                    <a:pt x="21512" y="21568"/>
                  </a:cubicBezTo>
                  <a:cubicBezTo>
                    <a:pt x="21579" y="7956"/>
                    <a:pt x="21533" y="13581"/>
                    <a:pt x="21600" y="0"/>
                  </a:cubicBezTo>
                  <a:lnTo>
                    <a:pt x="21600" y="0"/>
                  </a:lnTo>
                  <a:lnTo>
                    <a:pt x="20880" y="808"/>
                  </a:lnTo>
                  <a:lnTo>
                    <a:pt x="20161" y="1616"/>
                  </a:lnTo>
                  <a:lnTo>
                    <a:pt x="19442" y="2393"/>
                  </a:lnTo>
                  <a:lnTo>
                    <a:pt x="18722" y="3045"/>
                  </a:lnTo>
                  <a:lnTo>
                    <a:pt x="17999" y="3729"/>
                  </a:lnTo>
                  <a:lnTo>
                    <a:pt x="17280" y="4351"/>
                  </a:lnTo>
                  <a:lnTo>
                    <a:pt x="16564" y="4879"/>
                  </a:lnTo>
                  <a:lnTo>
                    <a:pt x="15841" y="5376"/>
                  </a:lnTo>
                  <a:lnTo>
                    <a:pt x="15122" y="5842"/>
                  </a:lnTo>
                  <a:lnTo>
                    <a:pt x="14415" y="6246"/>
                  </a:lnTo>
                  <a:lnTo>
                    <a:pt x="13695" y="6650"/>
                  </a:lnTo>
                  <a:lnTo>
                    <a:pt x="12989" y="6992"/>
                  </a:lnTo>
                  <a:lnTo>
                    <a:pt x="12282" y="7272"/>
                  </a:lnTo>
                  <a:lnTo>
                    <a:pt x="11575" y="7521"/>
                  </a:lnTo>
                  <a:lnTo>
                    <a:pt x="10876" y="7769"/>
                  </a:lnTo>
                  <a:lnTo>
                    <a:pt x="10186" y="7925"/>
                  </a:lnTo>
                  <a:lnTo>
                    <a:pt x="9496" y="8049"/>
                  </a:lnTo>
                  <a:lnTo>
                    <a:pt x="8810" y="8204"/>
                  </a:lnTo>
                  <a:lnTo>
                    <a:pt x="8132" y="8267"/>
                  </a:lnTo>
                  <a:lnTo>
                    <a:pt x="7459" y="8329"/>
                  </a:lnTo>
                  <a:lnTo>
                    <a:pt x="6793" y="8360"/>
                  </a:lnTo>
                  <a:lnTo>
                    <a:pt x="6132" y="8329"/>
                  </a:lnTo>
                  <a:lnTo>
                    <a:pt x="5480" y="8329"/>
                  </a:lnTo>
                  <a:lnTo>
                    <a:pt x="4831" y="8267"/>
                  </a:lnTo>
                  <a:lnTo>
                    <a:pt x="4195" y="8142"/>
                  </a:lnTo>
                  <a:lnTo>
                    <a:pt x="3567" y="8049"/>
                  </a:lnTo>
                  <a:lnTo>
                    <a:pt x="2952" y="7956"/>
                  </a:lnTo>
                  <a:lnTo>
                    <a:pt x="2340" y="7800"/>
                  </a:lnTo>
                  <a:lnTo>
                    <a:pt x="1737" y="7614"/>
                  </a:lnTo>
                  <a:lnTo>
                    <a:pt x="1147" y="7458"/>
                  </a:lnTo>
                  <a:lnTo>
                    <a:pt x="0" y="7023"/>
                  </a:lnTo>
                  <a:cubicBezTo>
                    <a:pt x="58" y="8111"/>
                    <a:pt x="120" y="9199"/>
                    <a:pt x="182" y="10318"/>
                  </a:cubicBezTo>
                  <a:lnTo>
                    <a:pt x="182" y="10318"/>
                  </a:lnTo>
                  <a:lnTo>
                    <a:pt x="182" y="10318"/>
                  </a:lnTo>
                  <a:close/>
                </a:path>
              </a:pathLst>
            </a:custGeom>
            <a:solidFill>
              <a:srgbClr val="FFFFFF">
                <a:alpha val="20000"/>
              </a:srgbClr>
            </a:solidFill>
            <a:ln w="12700" cmpd="sng" cap="flat">
              <a:noFill/>
              <a:prstDash val="solid"/>
              <a:miter/>
            </a:ln>
          </p:spPr>
        </p:sp>
        <p:sp>
          <p:nvSpPr>
            <p:cNvPr id="15" name="曲线"/>
            <p:cNvSpPr>
              <a:spLocks/>
            </p:cNvSpPr>
            <p:nvPr/>
          </p:nvSpPr>
          <p:spPr>
            <a:xfrm rot="0">
              <a:off x="458787" y="1866900"/>
              <a:ext cx="11277602" cy="4533900"/>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6"/>
                  </a:lnTo>
                  <a:lnTo>
                    <a:pt x="21600" y="6"/>
                  </a:lnTo>
                  <a:lnTo>
                    <a:pt x="21109" y="196"/>
                  </a:lnTo>
                  <a:lnTo>
                    <a:pt x="20620" y="378"/>
                  </a:lnTo>
                  <a:lnTo>
                    <a:pt x="20130" y="550"/>
                  </a:lnTo>
                  <a:lnTo>
                    <a:pt x="19638" y="701"/>
                  </a:lnTo>
                  <a:lnTo>
                    <a:pt x="19149" y="853"/>
                  </a:lnTo>
                  <a:lnTo>
                    <a:pt x="18656" y="998"/>
                  </a:lnTo>
                  <a:lnTo>
                    <a:pt x="18170" y="1116"/>
                  </a:lnTo>
                  <a:lnTo>
                    <a:pt x="17677" y="1231"/>
                  </a:lnTo>
                  <a:lnTo>
                    <a:pt x="17187" y="1337"/>
                  </a:lnTo>
                  <a:lnTo>
                    <a:pt x="16704" y="1428"/>
                  </a:lnTo>
                  <a:lnTo>
                    <a:pt x="16218" y="1518"/>
                  </a:lnTo>
                  <a:lnTo>
                    <a:pt x="15734" y="1594"/>
                  </a:lnTo>
                  <a:lnTo>
                    <a:pt x="15253" y="1655"/>
                  </a:lnTo>
                  <a:lnTo>
                    <a:pt x="14773" y="1715"/>
                  </a:lnTo>
                  <a:lnTo>
                    <a:pt x="14299" y="1769"/>
                  </a:lnTo>
                  <a:lnTo>
                    <a:pt x="13828" y="1806"/>
                  </a:lnTo>
                  <a:lnTo>
                    <a:pt x="13356" y="1836"/>
                  </a:lnTo>
                  <a:lnTo>
                    <a:pt x="12891" y="1866"/>
                  </a:lnTo>
                  <a:lnTo>
                    <a:pt x="12429" y="1881"/>
                  </a:lnTo>
                  <a:lnTo>
                    <a:pt x="11969" y="1897"/>
                  </a:lnTo>
                  <a:lnTo>
                    <a:pt x="11517" y="1906"/>
                  </a:lnTo>
                  <a:lnTo>
                    <a:pt x="11067" y="1897"/>
                  </a:lnTo>
                  <a:lnTo>
                    <a:pt x="10623" y="1897"/>
                  </a:lnTo>
                  <a:lnTo>
                    <a:pt x="10182" y="1881"/>
                  </a:lnTo>
                  <a:lnTo>
                    <a:pt x="9750" y="1860"/>
                  </a:lnTo>
                  <a:lnTo>
                    <a:pt x="9322" y="1836"/>
                  </a:lnTo>
                  <a:lnTo>
                    <a:pt x="8902" y="1815"/>
                  </a:lnTo>
                  <a:lnTo>
                    <a:pt x="8485" y="1776"/>
                  </a:lnTo>
                  <a:lnTo>
                    <a:pt x="8075" y="1739"/>
                  </a:lnTo>
                  <a:lnTo>
                    <a:pt x="7674" y="1700"/>
                  </a:lnTo>
                  <a:lnTo>
                    <a:pt x="6889" y="1603"/>
                  </a:lnTo>
                  <a:lnTo>
                    <a:pt x="6138" y="1497"/>
                  </a:lnTo>
                  <a:lnTo>
                    <a:pt x="5418" y="1382"/>
                  </a:lnTo>
                  <a:lnTo>
                    <a:pt x="4733" y="1261"/>
                  </a:lnTo>
                  <a:lnTo>
                    <a:pt x="4082" y="1134"/>
                  </a:lnTo>
                  <a:lnTo>
                    <a:pt x="3478" y="998"/>
                  </a:lnTo>
                  <a:lnTo>
                    <a:pt x="2909" y="862"/>
                  </a:lnTo>
                  <a:lnTo>
                    <a:pt x="2386" y="726"/>
                  </a:lnTo>
                  <a:lnTo>
                    <a:pt x="1905" y="596"/>
                  </a:lnTo>
                  <a:lnTo>
                    <a:pt x="1480" y="475"/>
                  </a:lnTo>
                  <a:lnTo>
                    <a:pt x="1097" y="363"/>
                  </a:lnTo>
                  <a:lnTo>
                    <a:pt x="771" y="263"/>
                  </a:lnTo>
                  <a:lnTo>
                    <a:pt x="501" y="172"/>
                  </a:lnTo>
                  <a:lnTo>
                    <a:pt x="127" y="45"/>
                  </a:lnTo>
                  <a:lnTo>
                    <a:pt x="0" y="0"/>
                  </a:lnTo>
                  <a:lnTo>
                    <a:pt x="0" y="0"/>
                  </a:lnTo>
                  <a:lnTo>
                    <a:pt x="0" y="0"/>
                  </a:lnTo>
                  <a:lnTo>
                    <a:pt x="0" y="0"/>
                  </a:lnTo>
                  <a:close/>
                </a:path>
              </a:pathLst>
            </a:custGeom>
            <a:solidFill>
              <a:schemeClr val="bg1"/>
            </a:solidFill>
            <a:ln w="12700" cmpd="sng" cap="flat">
              <a:noFill/>
              <a:prstDash val="solid"/>
              <a:miter/>
            </a:ln>
          </p:spPr>
        </p:sp>
        <p:sp>
          <p:nvSpPr>
            <p:cNvPr id="16" name="曲线"/>
            <p:cNvSpPr>
              <a:spLocks/>
            </p:cNvSpPr>
            <p:nvPr/>
          </p:nvSpPr>
          <p:spPr>
            <a:xfrm rot="0">
              <a:off x="0" y="1587"/>
              <a:ext cx="12192000" cy="6856410"/>
            </a:xfrm>
            <a:custGeom>
              <a:gdLst>
                <a:gd name="T1" fmla="*/ 0 w 21600"/>
                <a:gd name="T2" fmla="*/ 0 h 21600"/>
                <a:gd name="T3" fmla="*/ 21600 w 21600"/>
                <a:gd name="T4" fmla="*/ 21600 h 21600"/>
              </a:gdLst>
              <a:rect l="T1" t="T2" r="T3" b="T4"/>
              <a:pathLst>
                <a:path w="21600" h="21600">
                  <a:moveTo>
                    <a:pt x="0" y="0"/>
                  </a:moveTo>
                  <a:lnTo>
                    <a:pt x="0" y="21600"/>
                  </a:lnTo>
                  <a:lnTo>
                    <a:pt x="21601" y="21600"/>
                  </a:lnTo>
                  <a:lnTo>
                    <a:pt x="21601" y="0"/>
                  </a:lnTo>
                  <a:lnTo>
                    <a:pt x="0" y="0"/>
                  </a:lnTo>
                </a:path>
                <a:path w="21600" h="21600">
                  <a:moveTo>
                    <a:pt x="20744" y="20099"/>
                  </a:moveTo>
                  <a:lnTo>
                    <a:pt x="843" y="20099"/>
                  </a:lnTo>
                  <a:lnTo>
                    <a:pt x="843" y="1480"/>
                  </a:lnTo>
                  <a:lnTo>
                    <a:pt x="20744" y="1480"/>
                  </a:lnTo>
                  <a:lnTo>
                    <a:pt x="20744" y="20099"/>
                  </a:lnTo>
                  <a:close/>
                </a:path>
              </a:pathLst>
            </a:custGeom>
            <a:solidFill>
              <a:schemeClr val="bg1"/>
            </a:solidFill>
            <a:ln w="12700" cmpd="sng" cap="flat">
              <a:noFill/>
              <a:prstDash val="solid"/>
              <a:miter/>
            </a:ln>
          </p:spPr>
        </p:sp>
      </p:grpSp>
      <p:sp>
        <p:nvSpPr>
          <p:cNvPr id="18" name="文本框"/>
          <p:cNvSpPr>
            <a:spLocks noGrp="1"/>
          </p:cNvSpPr>
          <p:nvPr>
            <p:ph type="title"/>
          </p:nvPr>
        </p:nvSpPr>
        <p:spPr>
          <a:xfrm rot="0">
            <a:off x="1155700" y="973137"/>
            <a:ext cx="8761412" cy="708025"/>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19" name="文本框"/>
          <p:cNvSpPr>
            <a:spLocks noGrp="1"/>
          </p:cNvSpPr>
          <p:nvPr>
            <p:ph type="body" idx="1"/>
          </p:nvPr>
        </p:nvSpPr>
        <p:spPr>
          <a:xfrm rot="0">
            <a:off x="1155700" y="2603500"/>
            <a:ext cx="8761412" cy="34163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0" name="文本框"/>
          <p:cNvSpPr>
            <a:spLocks noGrp="1"/>
          </p:cNvSpPr>
          <p:nvPr>
            <p:ph type="dt"/>
          </p:nvPr>
        </p:nvSpPr>
        <p:spPr>
          <a:xfrm rot="0">
            <a:off x="10653713" y="6391275"/>
            <a:ext cx="990600" cy="304800"/>
          </a:xfrm>
          <a:prstGeom prst="rect"/>
          <a:noFill/>
          <a:ln w="12700" cmpd="sng" cap="flat">
            <a:noFill/>
            <a:prstDash val="solid"/>
            <a:miter/>
          </a:ln>
        </p:spPr>
        <p:txBody>
          <a:bodyPr vert="horz" wrap="square" lIns="91440" tIns="45720" rIns="91440" bIns="45720" anchor="ctr" anchorCtr="0">
            <a:prstTxWarp prst="textNoShape"/>
          </a:bodyPr>
          <a:lstStyle/>
          <a:p>
            <a:pPr marL="0" indent="0" algn="r">
              <a:buNone/>
            </a:pPr>
            <a:fld id="{CAD2D6BD-DE1B-4B5F-8B41-2702339687B9}" type="datetime1">
              <a:rPr lang="en-US" altLang="zh-CN" sz="1000" b="1">
                <a:solidFill>
                  <a:schemeClr val="accent1"/>
                </a:solidFill>
                <a:latin typeface="Century Gothic" pitchFamily="0" charset="0"/>
                <a:ea typeface="宋体" pitchFamily="0" charset="0"/>
                <a:cs typeface="Century Gothic" pitchFamily="0" charset="0"/>
              </a:rPr>
              <a:t>9/20/2025</a:t>
            </a:fld>
            <a:endParaRPr lang="zh-CN" altLang="en-US" sz="1000" b="1">
              <a:solidFill>
                <a:schemeClr val="accent1"/>
              </a:solidFill>
              <a:latin typeface="Century Gothic" pitchFamily="0" charset="0"/>
              <a:ea typeface="宋体" pitchFamily="0" charset="0"/>
              <a:cs typeface="Century Gothic" pitchFamily="0" charset="0"/>
            </a:endParaRPr>
          </a:p>
        </p:txBody>
      </p:sp>
      <p:sp>
        <p:nvSpPr>
          <p:cNvPr id="21" name="文本框"/>
          <p:cNvSpPr>
            <a:spLocks noGrp="1"/>
          </p:cNvSpPr>
          <p:nvPr>
            <p:ph type="ftr"/>
          </p:nvPr>
        </p:nvSpPr>
        <p:spPr>
          <a:xfrm rot="0">
            <a:off x="560387" y="6391275"/>
            <a:ext cx="3860800" cy="304800"/>
          </a:xfrm>
          <a:prstGeom prst="rect"/>
          <a:noFill/>
          <a:ln w="12700" cmpd="sng" cap="flat">
            <a:noFill/>
            <a:prstDash val="solid"/>
            <a:miter/>
          </a:ln>
        </p:spPr>
        <p:txBody>
          <a:bodyPr vert="horz" wrap="square" lIns="91440" tIns="45720" rIns="91440" bIns="45720" anchor="ctr" anchorCtr="0">
            <a:prstTxWarp prst="textNoShape"/>
          </a:bodyPr>
          <a:lstStyle/>
          <a:p>
            <a:pPr marL="0" indent="0" algn="l">
              <a:buNone/>
            </a:pPr>
            <a:endParaRPr lang="zh-CN" altLang="en-US" sz="1000" b="1">
              <a:solidFill>
                <a:schemeClr val="accent1"/>
              </a:solidFill>
              <a:latin typeface="Century Gothic" pitchFamily="0" charset="0"/>
              <a:ea typeface="宋体" pitchFamily="0" charset="0"/>
              <a:cs typeface="Century Gothic" pitchFamily="0" charset="0"/>
            </a:endParaRPr>
          </a:p>
        </p:txBody>
      </p:sp>
      <p:sp>
        <p:nvSpPr>
          <p:cNvPr id="22" name="矩形"/>
          <p:cNvSpPr>
            <a:spLocks/>
          </p:cNvSpPr>
          <p:nvPr/>
        </p:nvSpPr>
        <p:spPr>
          <a:xfrm rot="0">
            <a:off x="10437813" y="0"/>
            <a:ext cx="685800" cy="1143000"/>
          </a:xfrm>
          <a:prstGeom prst="rect"/>
          <a:solidFill>
            <a:schemeClr val="accent1"/>
          </a:solidFill>
          <a:ln w="12700" cmpd="sng" cap="flat">
            <a:noFill/>
            <a:prstDash val="solid"/>
            <a:miter/>
          </a:ln>
        </p:spPr>
      </p:sp>
      <p:sp>
        <p:nvSpPr>
          <p:cNvPr id="23" name="文本框"/>
          <p:cNvSpPr>
            <a:spLocks noGrp="1"/>
          </p:cNvSpPr>
          <p:nvPr>
            <p:ph type="sldNum"/>
          </p:nvPr>
        </p:nvSpPr>
        <p:spPr>
          <a:xfrm rot="0">
            <a:off x="10352089" y="295275"/>
            <a:ext cx="838200" cy="768350"/>
          </a:xfrm>
          <a:prstGeom prst="rect"/>
          <a:noFill/>
          <a:ln w="12700" cmpd="sng" cap="flat">
            <a:noFill/>
            <a:prstDash val="solid"/>
            <a:miter/>
          </a:ln>
        </p:spPr>
        <p:txBody>
          <a:bodyPr vert="horz" wrap="square" lIns="91440" tIns="45720" rIns="91440" bIns="45720" anchor="b" anchorCtr="0">
            <a:prstTxWarp prst="textNoShape"/>
          </a:bodyPr>
          <a:lstStyle/>
          <a:p>
            <a:pPr marL="0" indent="0" algn="ctr">
              <a:buNone/>
            </a:pPr>
            <a:fld id="{CAD2D6BD-DE1B-4B5F-8B41-2702339687B9}" type="slidenum">
              <a:rPr lang="en-US" altLang="zh-CN" sz="2800" b="0" i="0" u="none" strike="noStrike" kern="0" cap="none" spc="0" baseline="0">
                <a:solidFill>
                  <a:schemeClr val="bg1"/>
                </a:solidFill>
                <a:latin typeface="Century Gothic" pitchFamily="0" charset="0"/>
                <a:ea typeface="宋体" pitchFamily="0" charset="0"/>
                <a:cs typeface="Century Gothic" pitchFamily="0" charset="0"/>
              </a:rPr>
              <a:t>&lt;#&gt;</a:t>
            </a:fld>
            <a:endParaRPr lang="zh-CN" altLang="en-US" sz="2800">
              <a:solidFill>
                <a:schemeClr val="bg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816223685"/>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sldNum="0" hdr="0" ftr="0" dt="0"/>
  <p:txStyles>
    <p:titleStyle>
      <a:lvl1pPr marL="0" indent="0" algn="l" defTabSz="914400" rtl="0" eaLnBrk="1" fontAlgn="base" latinLnBrk="0" hangingPunct="1">
        <a:lnSpc>
          <a:spcPct val="100000"/>
        </a:lnSpc>
        <a:spcBef>
          <a:spcPts val="0"/>
        </a:spcBef>
        <a:spcAft>
          <a:spcPts val="0"/>
        </a:spcAft>
        <a:buNone/>
        <a:defRPr sz="3600" b="0" i="0" u="none" baseline="0">
          <a:solidFill>
            <a:schemeClr val="bg2"/>
          </a:solidFill>
          <a:latin typeface="Century Gothic" pitchFamily="0" charset="0"/>
          <a:ea typeface="宋体" pitchFamily="0" charset="0"/>
          <a:cs typeface="Century Gothic" pitchFamily="0" charset="0"/>
        </a:defRPr>
      </a:lvl1pPr>
    </p:titleStyle>
    <p:bodyStyle>
      <a:lvl1pPr marL="342900" indent="-3429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800" b="0" i="0" u="none" baseline="0">
          <a:solidFill>
            <a:srgbClr val="404040"/>
          </a:solidFill>
          <a:latin typeface="Century Gothic" pitchFamily="0" charset="0"/>
          <a:ea typeface="宋体" pitchFamily="0" charset="0"/>
          <a:cs typeface="Century Gothic" pitchFamily="0" charset="0"/>
        </a:defRPr>
      </a:lvl1pPr>
      <a:lvl2pPr marL="742950" indent="-28575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600" b="0" i="0" u="none" baseline="0">
          <a:solidFill>
            <a:srgbClr val="404040"/>
          </a:solidFill>
          <a:latin typeface="Century Gothic" pitchFamily="0" charset="0"/>
          <a:ea typeface="宋体" pitchFamily="0" charset="0"/>
          <a:cs typeface="Century Gothic" pitchFamily="0" charset="0"/>
        </a:defRPr>
      </a:lvl2pPr>
      <a:lvl3pPr marL="1143000" indent="-2286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400" b="0" i="0" u="none" baseline="0">
          <a:solidFill>
            <a:srgbClr val="404040"/>
          </a:solidFill>
          <a:latin typeface="Century Gothic" pitchFamily="0" charset="0"/>
          <a:ea typeface="宋体" pitchFamily="0" charset="0"/>
          <a:cs typeface="Century Gothic" pitchFamily="0" charset="0"/>
        </a:defRPr>
      </a:lvl3pPr>
      <a:lvl4pPr marL="1600200" indent="-2286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4pPr>
      <a:lvl5pPr marL="2057400" indent="-2286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5pPr>
      <a:lvl6pPr marL="2057400" indent="-2286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6pPr>
      <a:lvl7pPr marL="2057400" indent="-2286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7pPr>
      <a:lvl8pPr marL="2057400" indent="-2286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8pPr>
      <a:lvl9pPr marL="2057400" indent="-2286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9pPr>
    </p:bodyStyle>
  </p:txStyles>
</p:sldMaster>
</file>

<file path=ppt/slideMasters/slideMaster2.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3" name="组合"/>
          <p:cNvGrpSpPr>
            <a:grpSpLocks/>
          </p:cNvGrpSpPr>
          <p:nvPr/>
        </p:nvGrpSpPr>
        <p:grpSpPr>
          <a:xfrm>
            <a:off x="0" y="0"/>
            <a:ext cx="12192000" cy="6858000"/>
            <a:chOff x="0" y="0"/>
            <a:chExt cx="12192000" cy="6858000"/>
          </a:xfrm>
        </p:grpSpPr>
        <p:sp>
          <p:nvSpPr>
            <p:cNvPr id="24" name="矩形"/>
            <p:cNvSpPr>
              <a:spLocks/>
            </p:cNvSpPr>
            <p:nvPr/>
          </p:nvSpPr>
          <p:spPr>
            <a:xfrm rot="0">
              <a:off x="0" y="0"/>
              <a:ext cx="12192000" cy="6858000"/>
            </a:xfrm>
            <a:prstGeom prst="rect"/>
            <a:blipFill rotWithShape="1">
              <a:blip r:embed="rId1"/>
              <a:stretch/>
            </a:blipFill>
            <a:ln w="19050" cmpd="sng" cap="flat">
              <a:noFill/>
              <a:prstDash val="solid"/>
              <a:miter/>
            </a:ln>
          </p:spPr>
        </p:sp>
        <p:sp>
          <p:nvSpPr>
            <p:cNvPr id="25" name="椭圆"/>
            <p:cNvSpPr>
              <a:spLocks/>
            </p:cNvSpPr>
            <p:nvPr/>
          </p:nvSpPr>
          <p:spPr>
            <a:xfrm rot="0">
              <a:off x="0" y="2667000"/>
              <a:ext cx="4191000" cy="4191000"/>
            </a:xfrm>
            <a:prstGeom prst="ellipse"/>
            <a:gradFill>
              <a:gsLst>
                <a:gs pos="0">
                  <a:srgbClr val="9B6BF2"/>
                </a:gs>
                <a:gs pos="35998">
                  <a:srgbClr val="9B6BF2"/>
                </a:gs>
                <a:gs pos="74999">
                  <a:srgbClr val="9B6BF2"/>
                </a:gs>
              </a:gsLst>
              <a:lin ang="5400000" scaled="1"/>
            </a:gradFill>
            <a:ln w="12700" cmpd="sng" cap="flat">
              <a:noFill/>
              <a:prstDash val="solid"/>
              <a:miter/>
            </a:ln>
          </p:spPr>
        </p:sp>
        <p:sp>
          <p:nvSpPr>
            <p:cNvPr id="26" name="椭圆"/>
            <p:cNvSpPr>
              <a:spLocks/>
            </p:cNvSpPr>
            <p:nvPr/>
          </p:nvSpPr>
          <p:spPr>
            <a:xfrm rot="0">
              <a:off x="0" y="2895600"/>
              <a:ext cx="2362200" cy="2362200"/>
            </a:xfrm>
            <a:prstGeom prst="ellipse"/>
            <a:gradFill>
              <a:gsLst>
                <a:gs pos="0">
                  <a:srgbClr val="9B6BF2"/>
                </a:gs>
                <a:gs pos="35998">
                  <a:srgbClr val="9B6BF2"/>
                </a:gs>
                <a:gs pos="71998">
                  <a:srgbClr val="9B6BF2"/>
                </a:gs>
              </a:gsLst>
              <a:lin ang="5400000" scaled="1"/>
            </a:gradFill>
            <a:ln w="12700" cmpd="sng" cap="flat">
              <a:noFill/>
              <a:prstDash val="solid"/>
              <a:miter/>
            </a:ln>
          </p:spPr>
        </p:sp>
        <p:sp>
          <p:nvSpPr>
            <p:cNvPr id="27" name="椭圆"/>
            <p:cNvSpPr>
              <a:spLocks/>
            </p:cNvSpPr>
            <p:nvPr/>
          </p:nvSpPr>
          <p:spPr>
            <a:xfrm rot="0">
              <a:off x="8609012" y="5867400"/>
              <a:ext cx="990600" cy="990600"/>
            </a:xfrm>
            <a:prstGeom prst="ellipse"/>
            <a:gradFill>
              <a:gsLst>
                <a:gs pos="0">
                  <a:srgbClr val="9B6BF2"/>
                </a:gs>
                <a:gs pos="35998">
                  <a:srgbClr val="9B6BF2"/>
                </a:gs>
                <a:gs pos="65998">
                  <a:srgbClr val="9B6BF2"/>
                </a:gs>
              </a:gsLst>
              <a:lin ang="5400000" scaled="1"/>
            </a:gradFill>
            <a:ln w="12700" cmpd="sng" cap="flat">
              <a:noFill/>
              <a:prstDash val="solid"/>
              <a:miter/>
            </a:ln>
          </p:spPr>
        </p:sp>
        <p:sp>
          <p:nvSpPr>
            <p:cNvPr id="28" name="椭圆"/>
            <p:cNvSpPr>
              <a:spLocks/>
            </p:cNvSpPr>
            <p:nvPr/>
          </p:nvSpPr>
          <p:spPr>
            <a:xfrm rot="0">
              <a:off x="8609012" y="1676400"/>
              <a:ext cx="2819400" cy="2819400"/>
            </a:xfrm>
            <a:prstGeom prst="ellipse"/>
            <a:gradFill>
              <a:gsLst>
                <a:gs pos="0">
                  <a:srgbClr val="9B6BF2"/>
                </a:gs>
                <a:gs pos="35998">
                  <a:srgbClr val="9B6BF2"/>
                </a:gs>
                <a:gs pos="68998">
                  <a:srgbClr val="9B6BF2"/>
                </a:gs>
              </a:gsLst>
              <a:lin ang="5400000" scaled="1"/>
            </a:gradFill>
            <a:ln w="12700" cmpd="sng" cap="flat">
              <a:noFill/>
              <a:prstDash val="solid"/>
              <a:miter/>
            </a:ln>
          </p:spPr>
        </p:sp>
        <p:sp>
          <p:nvSpPr>
            <p:cNvPr id="29" name="椭圆"/>
            <p:cNvSpPr>
              <a:spLocks/>
            </p:cNvSpPr>
            <p:nvPr/>
          </p:nvSpPr>
          <p:spPr>
            <a:xfrm rot="0">
              <a:off x="7999412" y="7937"/>
              <a:ext cx="1600200" cy="1600200"/>
            </a:xfrm>
            <a:prstGeom prst="ellipse"/>
            <a:gradFill>
              <a:gsLst>
                <a:gs pos="0">
                  <a:srgbClr val="9B6BF2"/>
                </a:gs>
                <a:gs pos="35998">
                  <a:srgbClr val="9B6BF2"/>
                </a:gs>
                <a:gs pos="72999">
                  <a:srgbClr val="9B6BF2"/>
                </a:gs>
              </a:gsLst>
              <a:lin ang="5400000" scaled="1"/>
            </a:gradFill>
            <a:ln w="12700" cmpd="sng" cap="flat">
              <a:noFill/>
              <a:prstDash val="solid"/>
              <a:miter/>
            </a:ln>
          </p:spPr>
        </p:sp>
        <p:sp>
          <p:nvSpPr>
            <p:cNvPr id="30" name="曲线"/>
            <p:cNvSpPr>
              <a:spLocks/>
            </p:cNvSpPr>
            <p:nvPr/>
          </p:nvSpPr>
          <p:spPr>
            <a:xfrm rot="21010068">
              <a:off x="8491538" y="1797050"/>
              <a:ext cx="3298823" cy="441325"/>
            </a:xfrm>
            <a:custGeom>
              <a:gdLst>
                <a:gd name="T1" fmla="*/ 0 w 21600"/>
                <a:gd name="T2" fmla="*/ 0 h 21600"/>
                <a:gd name="T3" fmla="*/ 21600 w 21600"/>
                <a:gd name="T4" fmla="*/ 21600 h 21600"/>
              </a:gdLst>
              <a:rect l="T1" t="T2" r="T3" b="T4"/>
              <a:pathLst>
                <a:path w="21600" h="21600">
                  <a:moveTo>
                    <a:pt x="182" y="10318"/>
                  </a:moveTo>
                  <a:cubicBezTo>
                    <a:pt x="3750" y="15943"/>
                    <a:pt x="16253" y="21600"/>
                    <a:pt x="21512" y="21568"/>
                  </a:cubicBezTo>
                  <a:cubicBezTo>
                    <a:pt x="21579" y="7956"/>
                    <a:pt x="21533" y="13581"/>
                    <a:pt x="21600" y="0"/>
                  </a:cubicBezTo>
                  <a:lnTo>
                    <a:pt x="21600" y="0"/>
                  </a:lnTo>
                  <a:lnTo>
                    <a:pt x="20880" y="808"/>
                  </a:lnTo>
                  <a:lnTo>
                    <a:pt x="20161" y="1616"/>
                  </a:lnTo>
                  <a:lnTo>
                    <a:pt x="19442" y="2393"/>
                  </a:lnTo>
                  <a:lnTo>
                    <a:pt x="18722" y="3045"/>
                  </a:lnTo>
                  <a:lnTo>
                    <a:pt x="17999" y="3729"/>
                  </a:lnTo>
                  <a:lnTo>
                    <a:pt x="17280" y="4351"/>
                  </a:lnTo>
                  <a:lnTo>
                    <a:pt x="16564" y="4879"/>
                  </a:lnTo>
                  <a:lnTo>
                    <a:pt x="15841" y="5376"/>
                  </a:lnTo>
                  <a:lnTo>
                    <a:pt x="15122" y="5842"/>
                  </a:lnTo>
                  <a:lnTo>
                    <a:pt x="14415" y="6246"/>
                  </a:lnTo>
                  <a:lnTo>
                    <a:pt x="13695" y="6650"/>
                  </a:lnTo>
                  <a:lnTo>
                    <a:pt x="12989" y="6992"/>
                  </a:lnTo>
                  <a:lnTo>
                    <a:pt x="12282" y="7272"/>
                  </a:lnTo>
                  <a:lnTo>
                    <a:pt x="11575" y="7521"/>
                  </a:lnTo>
                  <a:lnTo>
                    <a:pt x="10876" y="7769"/>
                  </a:lnTo>
                  <a:lnTo>
                    <a:pt x="10186" y="7925"/>
                  </a:lnTo>
                  <a:lnTo>
                    <a:pt x="9496" y="8049"/>
                  </a:lnTo>
                  <a:lnTo>
                    <a:pt x="8810" y="8204"/>
                  </a:lnTo>
                  <a:lnTo>
                    <a:pt x="8132" y="8267"/>
                  </a:lnTo>
                  <a:lnTo>
                    <a:pt x="7459" y="8329"/>
                  </a:lnTo>
                  <a:lnTo>
                    <a:pt x="6793" y="8360"/>
                  </a:lnTo>
                  <a:lnTo>
                    <a:pt x="6132" y="8329"/>
                  </a:lnTo>
                  <a:lnTo>
                    <a:pt x="5480" y="8329"/>
                  </a:lnTo>
                  <a:lnTo>
                    <a:pt x="4831" y="8267"/>
                  </a:lnTo>
                  <a:lnTo>
                    <a:pt x="4195" y="8142"/>
                  </a:lnTo>
                  <a:lnTo>
                    <a:pt x="3567" y="8049"/>
                  </a:lnTo>
                  <a:lnTo>
                    <a:pt x="2952" y="7956"/>
                  </a:lnTo>
                  <a:lnTo>
                    <a:pt x="2340" y="7800"/>
                  </a:lnTo>
                  <a:lnTo>
                    <a:pt x="1737" y="7614"/>
                  </a:lnTo>
                  <a:lnTo>
                    <a:pt x="1147" y="7458"/>
                  </a:lnTo>
                  <a:lnTo>
                    <a:pt x="0" y="7023"/>
                  </a:lnTo>
                  <a:cubicBezTo>
                    <a:pt x="58" y="8111"/>
                    <a:pt x="120" y="9199"/>
                    <a:pt x="182" y="10318"/>
                  </a:cubicBezTo>
                  <a:lnTo>
                    <a:pt x="182" y="10318"/>
                  </a:lnTo>
                  <a:lnTo>
                    <a:pt x="182" y="10318"/>
                  </a:lnTo>
                  <a:close/>
                </a:path>
              </a:pathLst>
            </a:custGeom>
            <a:solidFill>
              <a:srgbClr val="FFFFFF">
                <a:alpha val="20000"/>
              </a:srgbClr>
            </a:solidFill>
            <a:ln w="12700" cmpd="sng" cap="flat">
              <a:noFill/>
              <a:prstDash val="solid"/>
              <a:miter/>
            </a:ln>
          </p:spPr>
        </p:sp>
        <p:sp>
          <p:nvSpPr>
            <p:cNvPr id="31" name="曲线"/>
            <p:cNvSpPr>
              <a:spLocks/>
            </p:cNvSpPr>
            <p:nvPr/>
          </p:nvSpPr>
          <p:spPr>
            <a:xfrm rot="0">
              <a:off x="458787" y="1866900"/>
              <a:ext cx="11277602" cy="4533900"/>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6"/>
                  </a:lnTo>
                  <a:lnTo>
                    <a:pt x="21600" y="6"/>
                  </a:lnTo>
                  <a:lnTo>
                    <a:pt x="21109" y="196"/>
                  </a:lnTo>
                  <a:lnTo>
                    <a:pt x="20620" y="378"/>
                  </a:lnTo>
                  <a:lnTo>
                    <a:pt x="20130" y="550"/>
                  </a:lnTo>
                  <a:lnTo>
                    <a:pt x="19638" y="701"/>
                  </a:lnTo>
                  <a:lnTo>
                    <a:pt x="19149" y="853"/>
                  </a:lnTo>
                  <a:lnTo>
                    <a:pt x="18656" y="998"/>
                  </a:lnTo>
                  <a:lnTo>
                    <a:pt x="18170" y="1116"/>
                  </a:lnTo>
                  <a:lnTo>
                    <a:pt x="17677" y="1231"/>
                  </a:lnTo>
                  <a:lnTo>
                    <a:pt x="17187" y="1337"/>
                  </a:lnTo>
                  <a:lnTo>
                    <a:pt x="16704" y="1428"/>
                  </a:lnTo>
                  <a:lnTo>
                    <a:pt x="16218" y="1518"/>
                  </a:lnTo>
                  <a:lnTo>
                    <a:pt x="15734" y="1594"/>
                  </a:lnTo>
                  <a:lnTo>
                    <a:pt x="15253" y="1655"/>
                  </a:lnTo>
                  <a:lnTo>
                    <a:pt x="14773" y="1715"/>
                  </a:lnTo>
                  <a:lnTo>
                    <a:pt x="14299" y="1769"/>
                  </a:lnTo>
                  <a:lnTo>
                    <a:pt x="13828" y="1806"/>
                  </a:lnTo>
                  <a:lnTo>
                    <a:pt x="13356" y="1836"/>
                  </a:lnTo>
                  <a:lnTo>
                    <a:pt x="12891" y="1866"/>
                  </a:lnTo>
                  <a:lnTo>
                    <a:pt x="12429" y="1881"/>
                  </a:lnTo>
                  <a:lnTo>
                    <a:pt x="11969" y="1897"/>
                  </a:lnTo>
                  <a:lnTo>
                    <a:pt x="11517" y="1906"/>
                  </a:lnTo>
                  <a:lnTo>
                    <a:pt x="11067" y="1897"/>
                  </a:lnTo>
                  <a:lnTo>
                    <a:pt x="10623" y="1897"/>
                  </a:lnTo>
                  <a:lnTo>
                    <a:pt x="10182" y="1881"/>
                  </a:lnTo>
                  <a:lnTo>
                    <a:pt x="9750" y="1860"/>
                  </a:lnTo>
                  <a:lnTo>
                    <a:pt x="9322" y="1836"/>
                  </a:lnTo>
                  <a:lnTo>
                    <a:pt x="8902" y="1815"/>
                  </a:lnTo>
                  <a:lnTo>
                    <a:pt x="8485" y="1776"/>
                  </a:lnTo>
                  <a:lnTo>
                    <a:pt x="8075" y="1739"/>
                  </a:lnTo>
                  <a:lnTo>
                    <a:pt x="7674" y="1700"/>
                  </a:lnTo>
                  <a:lnTo>
                    <a:pt x="6889" y="1603"/>
                  </a:lnTo>
                  <a:lnTo>
                    <a:pt x="6138" y="1497"/>
                  </a:lnTo>
                  <a:lnTo>
                    <a:pt x="5418" y="1382"/>
                  </a:lnTo>
                  <a:lnTo>
                    <a:pt x="4733" y="1261"/>
                  </a:lnTo>
                  <a:lnTo>
                    <a:pt x="4082" y="1134"/>
                  </a:lnTo>
                  <a:lnTo>
                    <a:pt x="3478" y="998"/>
                  </a:lnTo>
                  <a:lnTo>
                    <a:pt x="2909" y="862"/>
                  </a:lnTo>
                  <a:lnTo>
                    <a:pt x="2386" y="726"/>
                  </a:lnTo>
                  <a:lnTo>
                    <a:pt x="1905" y="596"/>
                  </a:lnTo>
                  <a:lnTo>
                    <a:pt x="1480" y="475"/>
                  </a:lnTo>
                  <a:lnTo>
                    <a:pt x="1097" y="363"/>
                  </a:lnTo>
                  <a:lnTo>
                    <a:pt x="771" y="263"/>
                  </a:lnTo>
                  <a:lnTo>
                    <a:pt x="501" y="172"/>
                  </a:lnTo>
                  <a:lnTo>
                    <a:pt x="127" y="45"/>
                  </a:lnTo>
                  <a:lnTo>
                    <a:pt x="0" y="0"/>
                  </a:lnTo>
                  <a:lnTo>
                    <a:pt x="0" y="0"/>
                  </a:lnTo>
                  <a:lnTo>
                    <a:pt x="0" y="0"/>
                  </a:lnTo>
                  <a:lnTo>
                    <a:pt x="0" y="0"/>
                  </a:lnTo>
                  <a:close/>
                </a:path>
              </a:pathLst>
            </a:custGeom>
            <a:solidFill>
              <a:schemeClr val="bg1"/>
            </a:solidFill>
            <a:ln w="12700" cmpd="sng" cap="flat">
              <a:noFill/>
              <a:prstDash val="solid"/>
              <a:miter/>
            </a:ln>
          </p:spPr>
        </p:sp>
        <p:sp>
          <p:nvSpPr>
            <p:cNvPr id="32" name="曲线"/>
            <p:cNvSpPr>
              <a:spLocks/>
            </p:cNvSpPr>
            <p:nvPr/>
          </p:nvSpPr>
          <p:spPr>
            <a:xfrm rot="0">
              <a:off x="0" y="1587"/>
              <a:ext cx="12192000" cy="6856410"/>
            </a:xfrm>
            <a:custGeom>
              <a:gdLst>
                <a:gd name="T1" fmla="*/ 0 w 21600"/>
                <a:gd name="T2" fmla="*/ 0 h 21600"/>
                <a:gd name="T3" fmla="*/ 21600 w 21600"/>
                <a:gd name="T4" fmla="*/ 21600 h 21600"/>
              </a:gdLst>
              <a:rect l="T1" t="T2" r="T3" b="T4"/>
              <a:pathLst>
                <a:path w="21600" h="21600">
                  <a:moveTo>
                    <a:pt x="0" y="0"/>
                  </a:moveTo>
                  <a:lnTo>
                    <a:pt x="0" y="21600"/>
                  </a:lnTo>
                  <a:lnTo>
                    <a:pt x="21601" y="21600"/>
                  </a:lnTo>
                  <a:lnTo>
                    <a:pt x="21601" y="0"/>
                  </a:lnTo>
                  <a:lnTo>
                    <a:pt x="0" y="0"/>
                  </a:lnTo>
                </a:path>
                <a:path w="21600" h="21600">
                  <a:moveTo>
                    <a:pt x="20744" y="20099"/>
                  </a:moveTo>
                  <a:lnTo>
                    <a:pt x="843" y="20099"/>
                  </a:lnTo>
                  <a:lnTo>
                    <a:pt x="843" y="1480"/>
                  </a:lnTo>
                  <a:lnTo>
                    <a:pt x="20744" y="1480"/>
                  </a:lnTo>
                  <a:lnTo>
                    <a:pt x="20744" y="20099"/>
                  </a:lnTo>
                  <a:close/>
                </a:path>
              </a:pathLst>
            </a:custGeom>
            <a:solidFill>
              <a:schemeClr val="bg1"/>
            </a:solidFill>
            <a:ln w="12700" cmpd="sng" cap="flat">
              <a:noFill/>
              <a:prstDash val="solid"/>
              <a:miter/>
            </a:ln>
          </p:spPr>
        </p:sp>
      </p:grpSp>
      <p:sp>
        <p:nvSpPr>
          <p:cNvPr id="34" name="矩形"/>
          <p:cNvSpPr>
            <a:spLocks/>
          </p:cNvSpPr>
          <p:nvPr/>
        </p:nvSpPr>
        <p:spPr>
          <a:xfrm rot="0">
            <a:off x="10437813" y="0"/>
            <a:ext cx="685800" cy="1143000"/>
          </a:xfrm>
          <a:prstGeom prst="rect"/>
          <a:solidFill>
            <a:schemeClr val="accent1"/>
          </a:solidFill>
          <a:ln w="12700" cmpd="sng" cap="flat">
            <a:noFill/>
            <a:prstDash val="solid"/>
            <a:miter/>
          </a:ln>
        </p:spPr>
      </p:sp>
      <p:sp>
        <p:nvSpPr>
          <p:cNvPr id="35" name="文本框"/>
          <p:cNvSpPr>
            <a:spLocks noGrp="1"/>
          </p:cNvSpPr>
          <p:nvPr>
            <p:ph type="title"/>
          </p:nvPr>
        </p:nvSpPr>
        <p:spPr>
          <a:xfrm rot="0">
            <a:off x="3195637" y="2066925"/>
            <a:ext cx="5800725" cy="519112"/>
          </a:xfrm>
          <a:prstGeom prst="rect"/>
          <a:noFill/>
          <a:ln w="12700" cmpd="sng" cap="flat">
            <a:noFill/>
            <a:prstDash val="solid"/>
            <a:miter/>
          </a:ln>
        </p:spPr>
        <p:txBody>
          <a:bodyPr vert="horz" wrap="square" lIns="91440" tIns="45720" rIns="91440" bIns="45720" anchor="ctr" anchorCtr="0">
            <a:prstTxWarp prst="textNoShape"/>
            <a:spAutoFit/>
          </a:bodyPr>
          <a:lstStyle/>
          <a:p>
            <a:endParaRPr lang="zh-CN" altLang="en-US"/>
          </a:p>
        </p:txBody>
      </p:sp>
      <p:sp>
        <p:nvSpPr>
          <p:cNvPr id="36" name="文本框"/>
          <p:cNvSpPr>
            <a:spLocks noGrp="1"/>
          </p:cNvSpPr>
          <p:nvPr>
            <p:ph type="body" idx="1"/>
          </p:nvPr>
        </p:nvSpPr>
        <p:spPr>
          <a:xfrm rot="0">
            <a:off x="1828800" y="3840162"/>
            <a:ext cx="8534401" cy="171449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a:p>
        </p:txBody>
      </p:sp>
      <p:sp>
        <p:nvSpPr>
          <p:cNvPr id="37" name="文本框"/>
          <p:cNvSpPr>
            <a:spLocks noGrp="1"/>
          </p:cNvSpPr>
          <p:nvPr>
            <p:ph type="ftr"/>
          </p:nvPr>
        </p:nvSpPr>
        <p:spPr>
          <a:xfrm rot="0">
            <a:off x="560387" y="6391275"/>
            <a:ext cx="3860800" cy="304800"/>
          </a:xfrm>
          <a:prstGeom prst="rect"/>
          <a:noFill/>
          <a:ln w="12700" cmpd="sng" cap="flat">
            <a:noFill/>
            <a:prstDash val="solid"/>
            <a:miter/>
          </a:ln>
        </p:spPr>
        <p:txBody>
          <a:bodyPr vert="horz" wrap="square" lIns="0" tIns="0" rIns="0" bIns="0" anchor="ctr" anchorCtr="0">
            <a:prstTxWarp prst="textNoShape"/>
          </a:bodyPr>
          <a:lstStyle/>
          <a:p>
            <a:pPr marL="0" indent="0" algn="ctr">
              <a:buNone/>
            </a:pPr>
            <a:endParaRPr lang="zh-CN" altLang="en-US"/>
          </a:p>
        </p:txBody>
      </p:sp>
      <p:sp>
        <p:nvSpPr>
          <p:cNvPr id="38" name="文本框"/>
          <p:cNvSpPr>
            <a:spLocks noGrp="1"/>
          </p:cNvSpPr>
          <p:nvPr>
            <p:ph type="dt"/>
          </p:nvPr>
        </p:nvSpPr>
        <p:spPr>
          <a:xfrm rot="0">
            <a:off x="10653713" y="6391275"/>
            <a:ext cx="990600" cy="304800"/>
          </a:xfrm>
          <a:prstGeom prst="rect"/>
          <a:noFill/>
          <a:ln w="12700" cmpd="sng" cap="flat">
            <a:noFill/>
            <a:prstDash val="solid"/>
            <a:miter/>
          </a:ln>
        </p:spPr>
        <p:txBody>
          <a:bodyPr vert="horz" wrap="square" lIns="0" tIns="0" rIns="0" bIns="0" anchor="ctr" anchorCtr="0">
            <a:prstTxWarp prst="textNoShape"/>
          </a:bodyPr>
          <a:lstStyle/>
          <a:p>
            <a:pPr marL="0" indent="0" algn="l">
              <a:buNone/>
            </a:pPr>
            <a:endParaRPr lang="zh-CN" altLang="en-US" sz="1000" b="1">
              <a:solidFill>
                <a:srgbClr val="898989"/>
              </a:solidFill>
              <a:latin typeface="Century Gothic" pitchFamily="0" charset="0"/>
              <a:ea typeface="宋体" pitchFamily="0" charset="0"/>
              <a:cs typeface="Century Gothic" pitchFamily="0" charset="0"/>
            </a:endParaRPr>
          </a:p>
        </p:txBody>
      </p:sp>
      <p:sp>
        <p:nvSpPr>
          <p:cNvPr id="39" name="文本框"/>
          <p:cNvSpPr>
            <a:spLocks noGrp="1"/>
          </p:cNvSpPr>
          <p:nvPr>
            <p:ph type="sldNum"/>
          </p:nvPr>
        </p:nvSpPr>
        <p:spPr>
          <a:xfrm rot="0">
            <a:off x="10352089" y="295275"/>
            <a:ext cx="838200" cy="768350"/>
          </a:xfrm>
          <a:prstGeom prst="rect"/>
          <a:noFill/>
          <a:ln w="12700" cmpd="sng" cap="flat">
            <a:noFill/>
            <a:prstDash val="solid"/>
            <a:miter/>
          </a:ln>
        </p:spPr>
        <p:txBody>
          <a:bodyPr vert="horz" wrap="square" lIns="0" tIns="0" rIns="0" bIns="0" anchor="b" anchorCtr="0">
            <a:prstTxWarp prst="textNoShape"/>
          </a:bodyPr>
          <a:lstStyle/>
          <a:p>
            <a:pPr marL="28575" indent="0" algn="ctr">
              <a:lnSpc>
                <a:spcPct val="100000"/>
              </a:lnSpc>
              <a:spcBef>
                <a:spcPts val="50"/>
              </a:spcBef>
              <a:buNone/>
            </a:pPr>
            <a:fld id="{CAD2D6BD-DE1B-4B5F-8B41-2702339687B9}" type="slidenum">
              <a:rPr lang="en-US" altLang="zh-CN" sz="800" b="0" i="0" u="none" strike="noStrike" kern="0" cap="none" spc="0" baseline="0">
                <a:solidFill>
                  <a:srgbClr val="2D936B"/>
                </a:solidFill>
                <a:latin typeface="Trebuchet MS" pitchFamily="0" charset="0"/>
                <a:ea typeface="宋体" pitchFamily="0" charset="0"/>
                <a:cs typeface="Trebuchet MS" pitchFamily="0" charset="0"/>
              </a:rPr>
              <a:t>&lt;#&gt;</a:t>
            </a:fld>
            <a:endParaRPr lang="zh-CN" altLang="en-US" sz="80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35792621"/>
      </p:ext>
    </p:extLst>
  </p:cSld>
  <p:clrMap bg1="lt1" tx1="dk1" bg2="lt2" tx2="dk2" accent1="accent1" accent2="accent2" accent3="accent3" accent4="accent4" accent5="accent5" accent6="accent6" hlink="hlink" folHlink="fol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lvl1pPr marL="0" indent="0" algn="l" defTabSz="914400" rtl="0" eaLnBrk="1" fontAlgn="base" latinLnBrk="0" hangingPunct="1">
        <a:lnSpc>
          <a:spcPct val="100000"/>
        </a:lnSpc>
        <a:spcBef>
          <a:spcPts val="0"/>
        </a:spcBef>
        <a:spcAft>
          <a:spcPts val="0"/>
        </a:spcAft>
        <a:buNone/>
        <a:defRPr sz="3600" b="0" i="0" u="none" baseline="0">
          <a:solidFill>
            <a:schemeClr val="bg2"/>
          </a:solidFill>
          <a:latin typeface="Century Gothic" pitchFamily="0" charset="0"/>
          <a:ea typeface="宋体" pitchFamily="0" charset="0"/>
          <a:cs typeface="Century Gothic" pitchFamily="0" charset="0"/>
        </a:defRPr>
      </a:lvl1pPr>
    </p:titleStyle>
    <p:bodyStyle>
      <a:lvl1pPr marL="342900" indent="-3429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800" b="0" i="0" u="none" baseline="0">
          <a:solidFill>
            <a:srgbClr val="404040"/>
          </a:solidFill>
          <a:latin typeface="Century Gothic" pitchFamily="0" charset="0"/>
          <a:ea typeface="宋体" pitchFamily="0" charset="0"/>
          <a:cs typeface="Century Gothic" pitchFamily="0" charset="0"/>
        </a:defRPr>
      </a:lvl1pPr>
      <a:lvl2pPr marL="742950" indent="-28575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600" b="0" i="0" u="none" baseline="0">
          <a:solidFill>
            <a:srgbClr val="404040"/>
          </a:solidFill>
          <a:latin typeface="Century Gothic" pitchFamily="0" charset="0"/>
          <a:ea typeface="宋体" pitchFamily="0" charset="0"/>
          <a:cs typeface="Century Gothic" pitchFamily="0" charset="0"/>
        </a:defRPr>
      </a:lvl2pPr>
      <a:lvl3pPr marL="1143000" indent="-2286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400" b="0" i="0" u="none" baseline="0">
          <a:solidFill>
            <a:srgbClr val="404040"/>
          </a:solidFill>
          <a:latin typeface="Century Gothic" pitchFamily="0" charset="0"/>
          <a:ea typeface="宋体" pitchFamily="0" charset="0"/>
          <a:cs typeface="Century Gothic" pitchFamily="0" charset="0"/>
        </a:defRPr>
      </a:lvl3pPr>
      <a:lvl4pPr marL="1600200" indent="-2286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4pPr>
      <a:lvl5pPr marL="2057400" indent="-2286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5pPr>
      <a:lvl6pPr marL="2057400" indent="-2286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6pPr>
      <a:lvl7pPr marL="2057400" indent="-2286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7pPr>
      <a:lvl8pPr marL="2057400" indent="-2286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8pPr>
      <a:lvl9pPr marL="2057400" indent="-2286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9pPr>
    </p:bodyStyle>
  </p:txStyles>
</p:sldMaster>
</file>

<file path=ppt/slideMasters/slideMaster3.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9" name="组合"/>
          <p:cNvGrpSpPr>
            <a:grpSpLocks/>
          </p:cNvGrpSpPr>
          <p:nvPr/>
        </p:nvGrpSpPr>
        <p:grpSpPr>
          <a:xfrm>
            <a:off x="0" y="0"/>
            <a:ext cx="12192000" cy="6858000"/>
            <a:chOff x="0" y="0"/>
            <a:chExt cx="12192000" cy="6858000"/>
          </a:xfrm>
        </p:grpSpPr>
        <p:sp>
          <p:nvSpPr>
            <p:cNvPr id="40" name="矩形"/>
            <p:cNvSpPr>
              <a:spLocks/>
            </p:cNvSpPr>
            <p:nvPr/>
          </p:nvSpPr>
          <p:spPr>
            <a:xfrm rot="0">
              <a:off x="0" y="0"/>
              <a:ext cx="12192000" cy="6858000"/>
            </a:xfrm>
            <a:prstGeom prst="rect"/>
            <a:blipFill rotWithShape="1">
              <a:blip r:embed="rId1"/>
              <a:stretch/>
            </a:blipFill>
            <a:ln w="19050" cmpd="sng" cap="flat">
              <a:noFill/>
              <a:prstDash val="solid"/>
              <a:miter/>
            </a:ln>
          </p:spPr>
        </p:sp>
        <p:sp>
          <p:nvSpPr>
            <p:cNvPr id="41" name="椭圆"/>
            <p:cNvSpPr>
              <a:spLocks/>
            </p:cNvSpPr>
            <p:nvPr/>
          </p:nvSpPr>
          <p:spPr>
            <a:xfrm rot="0">
              <a:off x="0" y="2667000"/>
              <a:ext cx="4191000" cy="4191000"/>
            </a:xfrm>
            <a:prstGeom prst="ellipse"/>
            <a:gradFill>
              <a:gsLst>
                <a:gs pos="0">
                  <a:srgbClr val="9B6BF2"/>
                </a:gs>
                <a:gs pos="35998">
                  <a:srgbClr val="9B6BF2"/>
                </a:gs>
                <a:gs pos="74999">
                  <a:srgbClr val="9B6BF2"/>
                </a:gs>
              </a:gsLst>
              <a:lin ang="5400000" scaled="1"/>
            </a:gradFill>
            <a:ln w="12700" cmpd="sng" cap="flat">
              <a:noFill/>
              <a:prstDash val="solid"/>
              <a:miter/>
            </a:ln>
          </p:spPr>
        </p:sp>
        <p:sp>
          <p:nvSpPr>
            <p:cNvPr id="42" name="椭圆"/>
            <p:cNvSpPr>
              <a:spLocks/>
            </p:cNvSpPr>
            <p:nvPr/>
          </p:nvSpPr>
          <p:spPr>
            <a:xfrm rot="0">
              <a:off x="0" y="2895600"/>
              <a:ext cx="2362200" cy="2362200"/>
            </a:xfrm>
            <a:prstGeom prst="ellipse"/>
            <a:gradFill>
              <a:gsLst>
                <a:gs pos="0">
                  <a:srgbClr val="9B6BF2"/>
                </a:gs>
                <a:gs pos="35998">
                  <a:srgbClr val="9B6BF2"/>
                </a:gs>
                <a:gs pos="71998">
                  <a:srgbClr val="9B6BF2"/>
                </a:gs>
              </a:gsLst>
              <a:lin ang="5400000" scaled="1"/>
            </a:gradFill>
            <a:ln w="12700" cmpd="sng" cap="flat">
              <a:noFill/>
              <a:prstDash val="solid"/>
              <a:miter/>
            </a:ln>
          </p:spPr>
        </p:sp>
        <p:sp>
          <p:nvSpPr>
            <p:cNvPr id="43" name="椭圆"/>
            <p:cNvSpPr>
              <a:spLocks/>
            </p:cNvSpPr>
            <p:nvPr/>
          </p:nvSpPr>
          <p:spPr>
            <a:xfrm rot="0">
              <a:off x="8609012" y="5867400"/>
              <a:ext cx="990600" cy="990600"/>
            </a:xfrm>
            <a:prstGeom prst="ellipse"/>
            <a:gradFill>
              <a:gsLst>
                <a:gs pos="0">
                  <a:srgbClr val="9B6BF2"/>
                </a:gs>
                <a:gs pos="35998">
                  <a:srgbClr val="9B6BF2"/>
                </a:gs>
                <a:gs pos="65998">
                  <a:srgbClr val="9B6BF2"/>
                </a:gs>
              </a:gsLst>
              <a:lin ang="5400000" scaled="1"/>
            </a:gradFill>
            <a:ln w="12700" cmpd="sng" cap="flat">
              <a:noFill/>
              <a:prstDash val="solid"/>
              <a:miter/>
            </a:ln>
          </p:spPr>
        </p:sp>
        <p:sp>
          <p:nvSpPr>
            <p:cNvPr id="44" name="椭圆"/>
            <p:cNvSpPr>
              <a:spLocks/>
            </p:cNvSpPr>
            <p:nvPr/>
          </p:nvSpPr>
          <p:spPr>
            <a:xfrm rot="0">
              <a:off x="8609012" y="1676400"/>
              <a:ext cx="2819400" cy="2819400"/>
            </a:xfrm>
            <a:prstGeom prst="ellipse"/>
            <a:gradFill>
              <a:gsLst>
                <a:gs pos="0">
                  <a:srgbClr val="9B6BF2"/>
                </a:gs>
                <a:gs pos="35998">
                  <a:srgbClr val="9B6BF2"/>
                </a:gs>
                <a:gs pos="68998">
                  <a:srgbClr val="9B6BF2"/>
                </a:gs>
              </a:gsLst>
              <a:lin ang="5400000" scaled="1"/>
            </a:gradFill>
            <a:ln w="12700" cmpd="sng" cap="flat">
              <a:noFill/>
              <a:prstDash val="solid"/>
              <a:miter/>
            </a:ln>
          </p:spPr>
        </p:sp>
        <p:sp>
          <p:nvSpPr>
            <p:cNvPr id="45" name="椭圆"/>
            <p:cNvSpPr>
              <a:spLocks/>
            </p:cNvSpPr>
            <p:nvPr/>
          </p:nvSpPr>
          <p:spPr>
            <a:xfrm rot="0">
              <a:off x="7999412" y="7937"/>
              <a:ext cx="1600200" cy="1600200"/>
            </a:xfrm>
            <a:prstGeom prst="ellipse"/>
            <a:gradFill>
              <a:gsLst>
                <a:gs pos="0">
                  <a:srgbClr val="9B6BF2"/>
                </a:gs>
                <a:gs pos="35998">
                  <a:srgbClr val="9B6BF2"/>
                </a:gs>
                <a:gs pos="72999">
                  <a:srgbClr val="9B6BF2"/>
                </a:gs>
              </a:gsLst>
              <a:lin ang="5400000" scaled="1"/>
            </a:gradFill>
            <a:ln w="12700" cmpd="sng" cap="flat">
              <a:noFill/>
              <a:prstDash val="solid"/>
              <a:miter/>
            </a:ln>
          </p:spPr>
        </p:sp>
        <p:sp>
          <p:nvSpPr>
            <p:cNvPr id="46" name="曲线"/>
            <p:cNvSpPr>
              <a:spLocks/>
            </p:cNvSpPr>
            <p:nvPr/>
          </p:nvSpPr>
          <p:spPr>
            <a:xfrm rot="21010068">
              <a:off x="8491538" y="1797050"/>
              <a:ext cx="3298823" cy="441325"/>
            </a:xfrm>
            <a:custGeom>
              <a:gdLst>
                <a:gd name="T1" fmla="*/ 0 w 21600"/>
                <a:gd name="T2" fmla="*/ 0 h 21600"/>
                <a:gd name="T3" fmla="*/ 21600 w 21600"/>
                <a:gd name="T4" fmla="*/ 21600 h 21600"/>
              </a:gdLst>
              <a:rect l="T1" t="T2" r="T3" b="T4"/>
              <a:pathLst>
                <a:path w="21600" h="21600">
                  <a:moveTo>
                    <a:pt x="182" y="10318"/>
                  </a:moveTo>
                  <a:cubicBezTo>
                    <a:pt x="3750" y="15943"/>
                    <a:pt x="16253" y="21600"/>
                    <a:pt x="21512" y="21568"/>
                  </a:cubicBezTo>
                  <a:cubicBezTo>
                    <a:pt x="21579" y="7956"/>
                    <a:pt x="21533" y="13581"/>
                    <a:pt x="21600" y="0"/>
                  </a:cubicBezTo>
                  <a:lnTo>
                    <a:pt x="21600" y="0"/>
                  </a:lnTo>
                  <a:lnTo>
                    <a:pt x="20880" y="808"/>
                  </a:lnTo>
                  <a:lnTo>
                    <a:pt x="20161" y="1616"/>
                  </a:lnTo>
                  <a:lnTo>
                    <a:pt x="19442" y="2393"/>
                  </a:lnTo>
                  <a:lnTo>
                    <a:pt x="18722" y="3045"/>
                  </a:lnTo>
                  <a:lnTo>
                    <a:pt x="17999" y="3729"/>
                  </a:lnTo>
                  <a:lnTo>
                    <a:pt x="17280" y="4351"/>
                  </a:lnTo>
                  <a:lnTo>
                    <a:pt x="16564" y="4879"/>
                  </a:lnTo>
                  <a:lnTo>
                    <a:pt x="15841" y="5376"/>
                  </a:lnTo>
                  <a:lnTo>
                    <a:pt x="15122" y="5842"/>
                  </a:lnTo>
                  <a:lnTo>
                    <a:pt x="14415" y="6246"/>
                  </a:lnTo>
                  <a:lnTo>
                    <a:pt x="13695" y="6650"/>
                  </a:lnTo>
                  <a:lnTo>
                    <a:pt x="12989" y="6992"/>
                  </a:lnTo>
                  <a:lnTo>
                    <a:pt x="12282" y="7272"/>
                  </a:lnTo>
                  <a:lnTo>
                    <a:pt x="11575" y="7521"/>
                  </a:lnTo>
                  <a:lnTo>
                    <a:pt x="10876" y="7769"/>
                  </a:lnTo>
                  <a:lnTo>
                    <a:pt x="10186" y="7925"/>
                  </a:lnTo>
                  <a:lnTo>
                    <a:pt x="9496" y="8049"/>
                  </a:lnTo>
                  <a:lnTo>
                    <a:pt x="8810" y="8204"/>
                  </a:lnTo>
                  <a:lnTo>
                    <a:pt x="8132" y="8267"/>
                  </a:lnTo>
                  <a:lnTo>
                    <a:pt x="7459" y="8329"/>
                  </a:lnTo>
                  <a:lnTo>
                    <a:pt x="6793" y="8360"/>
                  </a:lnTo>
                  <a:lnTo>
                    <a:pt x="6132" y="8329"/>
                  </a:lnTo>
                  <a:lnTo>
                    <a:pt x="5480" y="8329"/>
                  </a:lnTo>
                  <a:lnTo>
                    <a:pt x="4831" y="8267"/>
                  </a:lnTo>
                  <a:lnTo>
                    <a:pt x="4195" y="8142"/>
                  </a:lnTo>
                  <a:lnTo>
                    <a:pt x="3567" y="8049"/>
                  </a:lnTo>
                  <a:lnTo>
                    <a:pt x="2952" y="7956"/>
                  </a:lnTo>
                  <a:lnTo>
                    <a:pt x="2340" y="7800"/>
                  </a:lnTo>
                  <a:lnTo>
                    <a:pt x="1737" y="7614"/>
                  </a:lnTo>
                  <a:lnTo>
                    <a:pt x="1147" y="7458"/>
                  </a:lnTo>
                  <a:lnTo>
                    <a:pt x="0" y="7023"/>
                  </a:lnTo>
                  <a:cubicBezTo>
                    <a:pt x="58" y="8111"/>
                    <a:pt x="120" y="9199"/>
                    <a:pt x="182" y="10318"/>
                  </a:cubicBezTo>
                  <a:lnTo>
                    <a:pt x="182" y="10318"/>
                  </a:lnTo>
                  <a:lnTo>
                    <a:pt x="182" y="10318"/>
                  </a:lnTo>
                  <a:close/>
                </a:path>
              </a:pathLst>
            </a:custGeom>
            <a:solidFill>
              <a:srgbClr val="FFFFFF">
                <a:alpha val="20000"/>
              </a:srgbClr>
            </a:solidFill>
            <a:ln w="12700" cmpd="sng" cap="flat">
              <a:noFill/>
              <a:prstDash val="solid"/>
              <a:miter/>
            </a:ln>
          </p:spPr>
        </p:sp>
        <p:sp>
          <p:nvSpPr>
            <p:cNvPr id="47" name="曲线"/>
            <p:cNvSpPr>
              <a:spLocks/>
            </p:cNvSpPr>
            <p:nvPr/>
          </p:nvSpPr>
          <p:spPr>
            <a:xfrm rot="0">
              <a:off x="458787" y="1866900"/>
              <a:ext cx="11277602" cy="4533900"/>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21600" y="6"/>
                  </a:lnTo>
                  <a:lnTo>
                    <a:pt x="21600" y="6"/>
                  </a:lnTo>
                  <a:lnTo>
                    <a:pt x="21109" y="196"/>
                  </a:lnTo>
                  <a:lnTo>
                    <a:pt x="20620" y="378"/>
                  </a:lnTo>
                  <a:lnTo>
                    <a:pt x="20130" y="550"/>
                  </a:lnTo>
                  <a:lnTo>
                    <a:pt x="19638" y="701"/>
                  </a:lnTo>
                  <a:lnTo>
                    <a:pt x="19149" y="853"/>
                  </a:lnTo>
                  <a:lnTo>
                    <a:pt x="18656" y="998"/>
                  </a:lnTo>
                  <a:lnTo>
                    <a:pt x="18170" y="1116"/>
                  </a:lnTo>
                  <a:lnTo>
                    <a:pt x="17677" y="1231"/>
                  </a:lnTo>
                  <a:lnTo>
                    <a:pt x="17187" y="1337"/>
                  </a:lnTo>
                  <a:lnTo>
                    <a:pt x="16704" y="1428"/>
                  </a:lnTo>
                  <a:lnTo>
                    <a:pt x="16218" y="1518"/>
                  </a:lnTo>
                  <a:lnTo>
                    <a:pt x="15734" y="1594"/>
                  </a:lnTo>
                  <a:lnTo>
                    <a:pt x="15253" y="1655"/>
                  </a:lnTo>
                  <a:lnTo>
                    <a:pt x="14773" y="1715"/>
                  </a:lnTo>
                  <a:lnTo>
                    <a:pt x="14299" y="1769"/>
                  </a:lnTo>
                  <a:lnTo>
                    <a:pt x="13828" y="1806"/>
                  </a:lnTo>
                  <a:lnTo>
                    <a:pt x="13356" y="1836"/>
                  </a:lnTo>
                  <a:lnTo>
                    <a:pt x="12891" y="1866"/>
                  </a:lnTo>
                  <a:lnTo>
                    <a:pt x="12429" y="1881"/>
                  </a:lnTo>
                  <a:lnTo>
                    <a:pt x="11969" y="1897"/>
                  </a:lnTo>
                  <a:lnTo>
                    <a:pt x="11517" y="1906"/>
                  </a:lnTo>
                  <a:lnTo>
                    <a:pt x="11067" y="1897"/>
                  </a:lnTo>
                  <a:lnTo>
                    <a:pt x="10623" y="1897"/>
                  </a:lnTo>
                  <a:lnTo>
                    <a:pt x="10182" y="1881"/>
                  </a:lnTo>
                  <a:lnTo>
                    <a:pt x="9750" y="1860"/>
                  </a:lnTo>
                  <a:lnTo>
                    <a:pt x="9322" y="1836"/>
                  </a:lnTo>
                  <a:lnTo>
                    <a:pt x="8902" y="1815"/>
                  </a:lnTo>
                  <a:lnTo>
                    <a:pt x="8485" y="1776"/>
                  </a:lnTo>
                  <a:lnTo>
                    <a:pt x="8075" y="1739"/>
                  </a:lnTo>
                  <a:lnTo>
                    <a:pt x="7674" y="1700"/>
                  </a:lnTo>
                  <a:lnTo>
                    <a:pt x="6889" y="1603"/>
                  </a:lnTo>
                  <a:lnTo>
                    <a:pt x="6138" y="1497"/>
                  </a:lnTo>
                  <a:lnTo>
                    <a:pt x="5418" y="1382"/>
                  </a:lnTo>
                  <a:lnTo>
                    <a:pt x="4733" y="1261"/>
                  </a:lnTo>
                  <a:lnTo>
                    <a:pt x="4082" y="1134"/>
                  </a:lnTo>
                  <a:lnTo>
                    <a:pt x="3478" y="998"/>
                  </a:lnTo>
                  <a:lnTo>
                    <a:pt x="2909" y="862"/>
                  </a:lnTo>
                  <a:lnTo>
                    <a:pt x="2386" y="726"/>
                  </a:lnTo>
                  <a:lnTo>
                    <a:pt x="1905" y="596"/>
                  </a:lnTo>
                  <a:lnTo>
                    <a:pt x="1480" y="475"/>
                  </a:lnTo>
                  <a:lnTo>
                    <a:pt x="1097" y="363"/>
                  </a:lnTo>
                  <a:lnTo>
                    <a:pt x="771" y="263"/>
                  </a:lnTo>
                  <a:lnTo>
                    <a:pt x="501" y="172"/>
                  </a:lnTo>
                  <a:lnTo>
                    <a:pt x="127" y="45"/>
                  </a:lnTo>
                  <a:lnTo>
                    <a:pt x="0" y="0"/>
                  </a:lnTo>
                  <a:lnTo>
                    <a:pt x="0" y="0"/>
                  </a:lnTo>
                  <a:lnTo>
                    <a:pt x="0" y="0"/>
                  </a:lnTo>
                  <a:lnTo>
                    <a:pt x="0" y="0"/>
                  </a:lnTo>
                  <a:close/>
                </a:path>
              </a:pathLst>
            </a:custGeom>
            <a:solidFill>
              <a:schemeClr val="bg1"/>
            </a:solidFill>
            <a:ln w="12700" cmpd="sng" cap="flat">
              <a:noFill/>
              <a:prstDash val="solid"/>
              <a:miter/>
            </a:ln>
          </p:spPr>
        </p:sp>
        <p:sp>
          <p:nvSpPr>
            <p:cNvPr id="48" name="曲线"/>
            <p:cNvSpPr>
              <a:spLocks/>
            </p:cNvSpPr>
            <p:nvPr/>
          </p:nvSpPr>
          <p:spPr>
            <a:xfrm rot="0">
              <a:off x="0" y="1587"/>
              <a:ext cx="12192000" cy="6856410"/>
            </a:xfrm>
            <a:custGeom>
              <a:gdLst>
                <a:gd name="T1" fmla="*/ 0 w 21600"/>
                <a:gd name="T2" fmla="*/ 0 h 21600"/>
                <a:gd name="T3" fmla="*/ 21600 w 21600"/>
                <a:gd name="T4" fmla="*/ 21600 h 21600"/>
              </a:gdLst>
              <a:rect l="T1" t="T2" r="T3" b="T4"/>
              <a:pathLst>
                <a:path w="21600" h="21600">
                  <a:moveTo>
                    <a:pt x="0" y="0"/>
                  </a:moveTo>
                  <a:lnTo>
                    <a:pt x="0" y="21600"/>
                  </a:lnTo>
                  <a:lnTo>
                    <a:pt x="21601" y="21600"/>
                  </a:lnTo>
                  <a:lnTo>
                    <a:pt x="21601" y="0"/>
                  </a:lnTo>
                  <a:lnTo>
                    <a:pt x="0" y="0"/>
                  </a:lnTo>
                </a:path>
                <a:path w="21600" h="21600">
                  <a:moveTo>
                    <a:pt x="20744" y="20099"/>
                  </a:moveTo>
                  <a:lnTo>
                    <a:pt x="843" y="20099"/>
                  </a:lnTo>
                  <a:lnTo>
                    <a:pt x="843" y="1480"/>
                  </a:lnTo>
                  <a:lnTo>
                    <a:pt x="20744" y="1480"/>
                  </a:lnTo>
                  <a:lnTo>
                    <a:pt x="20744" y="20099"/>
                  </a:lnTo>
                  <a:close/>
                </a:path>
              </a:pathLst>
            </a:custGeom>
            <a:solidFill>
              <a:schemeClr val="bg1"/>
            </a:solidFill>
            <a:ln w="12700" cmpd="sng" cap="flat">
              <a:noFill/>
              <a:prstDash val="solid"/>
              <a:miter/>
            </a:ln>
          </p:spPr>
        </p:sp>
      </p:grpSp>
      <p:sp>
        <p:nvSpPr>
          <p:cNvPr id="50" name="矩形"/>
          <p:cNvSpPr>
            <a:spLocks/>
          </p:cNvSpPr>
          <p:nvPr/>
        </p:nvSpPr>
        <p:spPr>
          <a:xfrm rot="0">
            <a:off x="10437813" y="0"/>
            <a:ext cx="685800" cy="1143000"/>
          </a:xfrm>
          <a:prstGeom prst="rect"/>
          <a:solidFill>
            <a:schemeClr val="accent1"/>
          </a:solidFill>
          <a:ln w="12700" cmpd="sng" cap="flat">
            <a:noFill/>
            <a:prstDash val="solid"/>
            <a:miter/>
          </a:ln>
        </p:spPr>
      </p:sp>
      <p:sp>
        <p:nvSpPr>
          <p:cNvPr id="51" name="文本框"/>
          <p:cNvSpPr>
            <a:spLocks noGrp="1"/>
          </p:cNvSpPr>
          <p:nvPr>
            <p:ph type="title"/>
          </p:nvPr>
        </p:nvSpPr>
        <p:spPr>
          <a:xfrm rot="0">
            <a:off x="1155700" y="973137"/>
            <a:ext cx="8761412" cy="708025"/>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52" name="文本框"/>
          <p:cNvSpPr>
            <a:spLocks noGrp="1"/>
          </p:cNvSpPr>
          <p:nvPr>
            <p:ph type="dt"/>
          </p:nvPr>
        </p:nvSpPr>
        <p:spPr>
          <a:xfrm rot="0">
            <a:off x="10653713" y="6391275"/>
            <a:ext cx="990600" cy="304800"/>
          </a:xfrm>
          <a:prstGeom prst="rect"/>
          <a:noFill/>
          <a:ln w="12700" cmpd="sng" cap="flat">
            <a:noFill/>
            <a:prstDash val="solid"/>
            <a:miter/>
          </a:ln>
        </p:spPr>
        <p:txBody>
          <a:bodyPr vert="horz" wrap="square" lIns="91440" tIns="45720" rIns="91440" bIns="45720" anchor="ctr" anchorCtr="0">
            <a:prstTxWarp prst="textNoShape"/>
          </a:bodyPr>
          <a:lstStyle/>
          <a:p>
            <a:pPr marL="0" indent="0" algn="r">
              <a:buNone/>
            </a:pPr>
            <a:endParaRPr lang="zh-CN" altLang="en-US" sz="1000" b="1">
              <a:solidFill>
                <a:schemeClr val="accent1"/>
              </a:solidFill>
              <a:latin typeface="Century Gothic" pitchFamily="0" charset="0"/>
              <a:ea typeface="宋体" pitchFamily="0" charset="0"/>
              <a:cs typeface="Century Gothic" pitchFamily="0" charset="0"/>
            </a:endParaRPr>
          </a:p>
        </p:txBody>
      </p:sp>
      <p:sp>
        <p:nvSpPr>
          <p:cNvPr id="53" name="文本框"/>
          <p:cNvSpPr>
            <a:spLocks noGrp="1"/>
          </p:cNvSpPr>
          <p:nvPr>
            <p:ph type="ftr"/>
          </p:nvPr>
        </p:nvSpPr>
        <p:spPr>
          <a:xfrm rot="0">
            <a:off x="560387" y="6391275"/>
            <a:ext cx="3860800" cy="304800"/>
          </a:xfrm>
          <a:prstGeom prst="rect"/>
          <a:noFill/>
          <a:ln w="12700" cmpd="sng" cap="flat">
            <a:noFill/>
            <a:prstDash val="solid"/>
            <a:miter/>
          </a:ln>
        </p:spPr>
        <p:txBody>
          <a:bodyPr vert="horz" wrap="square" lIns="91440" tIns="45720" rIns="91440" bIns="45720" anchor="ctr" anchorCtr="0">
            <a:prstTxWarp prst="textNoShape"/>
          </a:bodyPr>
          <a:lstStyle/>
          <a:p>
            <a:pPr marL="0" indent="0" algn="l">
              <a:buNone/>
            </a:pPr>
            <a:endParaRPr lang="zh-CN" altLang="en-US" sz="1000" b="1">
              <a:solidFill>
                <a:schemeClr val="accent1"/>
              </a:solidFill>
              <a:latin typeface="Century Gothic" pitchFamily="0" charset="0"/>
              <a:ea typeface="宋体" pitchFamily="0" charset="0"/>
              <a:cs typeface="Century Gothic" pitchFamily="0" charset="0"/>
            </a:endParaRPr>
          </a:p>
        </p:txBody>
      </p:sp>
      <p:sp>
        <p:nvSpPr>
          <p:cNvPr id="54" name="文本框"/>
          <p:cNvSpPr>
            <a:spLocks noGrp="1"/>
          </p:cNvSpPr>
          <p:nvPr>
            <p:ph type="sldNum"/>
          </p:nvPr>
        </p:nvSpPr>
        <p:spPr>
          <a:xfrm rot="0">
            <a:off x="10352089" y="295275"/>
            <a:ext cx="838200" cy="768350"/>
          </a:xfrm>
          <a:prstGeom prst="rect"/>
          <a:noFill/>
          <a:ln w="12700" cmpd="sng" cap="flat">
            <a:noFill/>
            <a:prstDash val="solid"/>
            <a:miter/>
          </a:ln>
        </p:spPr>
        <p:txBody>
          <a:bodyPr vert="horz" wrap="square" lIns="91440" tIns="45720" rIns="91440" bIns="45720" anchor="b" anchorCtr="0">
            <a:prstTxWarp prst="textNoShape"/>
          </a:bodyPr>
          <a:lstStyle/>
          <a:p>
            <a:pPr marL="0" indent="0" algn="ctr">
              <a:buNone/>
            </a:pPr>
            <a:fld id="{CAD2D6BD-DE1B-4B5F-8B41-2702339687B9}" type="slidenum">
              <a:rPr lang="en-US" altLang="zh-CN" sz="2800" b="0" i="0" u="none" strike="noStrike" kern="0" cap="none" spc="0" baseline="0">
                <a:solidFill>
                  <a:schemeClr val="bg1"/>
                </a:solidFill>
                <a:latin typeface="Century Gothic" pitchFamily="0" charset="0"/>
                <a:ea typeface="宋体" pitchFamily="0" charset="0"/>
                <a:cs typeface="Century Gothic" pitchFamily="0" charset="0"/>
              </a:rPr>
              <a:t>&lt;#&gt;</a:t>
            </a:fld>
            <a:endParaRPr lang="zh-CN" altLang="en-US" sz="2800">
              <a:solidFill>
                <a:schemeClr val="bg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831544765"/>
      </p:ext>
    </p:extLst>
  </p:cSld>
  <p:clrMap bg1="lt1" tx1="dk1" bg2="lt2" tx2="dk2" accent1="accent1" accent2="accent2" accent3="accent3" accent4="accent4" accent5="accent5" accent6="accent6" hlink="hlink" folHlink="fol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sldNum="0" hdr="0" ftr="0" dt="0"/>
  <p:txStyles>
    <p:titleStyle>
      <a:lvl1pPr marL="0" indent="0" algn="l" defTabSz="914400" rtl="0" eaLnBrk="1" fontAlgn="base" latinLnBrk="0" hangingPunct="1">
        <a:lnSpc>
          <a:spcPct val="100000"/>
        </a:lnSpc>
        <a:spcBef>
          <a:spcPts val="0"/>
        </a:spcBef>
        <a:spcAft>
          <a:spcPts val="0"/>
        </a:spcAft>
        <a:buNone/>
        <a:defRPr sz="3600" b="0" i="0" u="none" baseline="0">
          <a:solidFill>
            <a:schemeClr val="bg2"/>
          </a:solidFill>
          <a:latin typeface="Century Gothic" pitchFamily="0" charset="0"/>
          <a:ea typeface="宋体" pitchFamily="0" charset="0"/>
          <a:cs typeface="Century Gothic" pitchFamily="0" charset="0"/>
        </a:defRPr>
      </a:lvl1pPr>
    </p:titleStyle>
    <p:bodyStyle>
      <a:lvl1pPr marL="342900" indent="-3429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800" b="0" i="0" u="none" baseline="0">
          <a:solidFill>
            <a:srgbClr val="404040"/>
          </a:solidFill>
          <a:latin typeface="Century Gothic" pitchFamily="0" charset="0"/>
          <a:ea typeface="宋体" pitchFamily="0" charset="0"/>
          <a:cs typeface="Century Gothic" pitchFamily="0" charset="0"/>
        </a:defRPr>
      </a:lvl1pPr>
      <a:lvl2pPr marL="742950" indent="-28575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600" b="0" i="0" u="none" baseline="0">
          <a:solidFill>
            <a:srgbClr val="404040"/>
          </a:solidFill>
          <a:latin typeface="Century Gothic" pitchFamily="0" charset="0"/>
          <a:ea typeface="宋体" pitchFamily="0" charset="0"/>
          <a:cs typeface="Century Gothic" pitchFamily="0" charset="0"/>
        </a:defRPr>
      </a:lvl2pPr>
      <a:lvl3pPr marL="1143000" indent="-2286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400" b="0" i="0" u="none" baseline="0">
          <a:solidFill>
            <a:srgbClr val="404040"/>
          </a:solidFill>
          <a:latin typeface="Century Gothic" pitchFamily="0" charset="0"/>
          <a:ea typeface="宋体" pitchFamily="0" charset="0"/>
          <a:cs typeface="Century Gothic" pitchFamily="0" charset="0"/>
        </a:defRPr>
      </a:lvl3pPr>
      <a:lvl4pPr marL="1600200" indent="-2286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4pPr>
      <a:lvl5pPr marL="2057400" indent="-2286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5pPr>
      <a:lvl6pPr marL="2057400" indent="-2286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6pPr>
      <a:lvl7pPr marL="2057400" indent="-2286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7pPr>
      <a:lvl8pPr marL="2057400" indent="-2286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8pPr>
      <a:lvl9pPr marL="2057400" indent="-228600" algn="l" defTabSz="914400" rtl="0" eaLnBrk="1" fontAlgn="base" latinLnBrk="0" hangingPunct="1">
        <a:lnSpc>
          <a:spcPct val="100000"/>
        </a:lnSpc>
        <a:spcBef>
          <a:spcPts val="1000"/>
        </a:spcBef>
        <a:spcAft>
          <a:spcPts val="0"/>
        </a:spcAft>
        <a:buClr>
          <a:schemeClr val="accent1"/>
        </a:buClr>
        <a:buSzPct val="80000"/>
        <a:buFont typeface="Wingdings 3" pitchFamily="0" charset="2"/>
        <a:buChar char=""/>
        <a:defRPr sz="1200" b="0" i="0" u="none" baseline="0">
          <a:solidFill>
            <a:srgbClr val="404040"/>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8.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29.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29.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29.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29.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29.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29.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8.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55" name="图片"/>
          <p:cNvPicPr>
            <a:picLocks/>
          </p:cNvPicPr>
          <p:nvPr/>
        </p:nvPicPr>
        <p:blipFill>
          <a:blip r:embed="rId1" cstate="print"/>
          <a:stretch>
            <a:fillRect/>
          </a:stretch>
        </p:blipFill>
        <p:spPr>
          <a:xfrm rot="0">
            <a:off x="2032000" y="5708650"/>
            <a:ext cx="1606550" cy="149225"/>
          </a:xfrm>
          <a:prstGeom prst="rect"/>
          <a:noFill/>
          <a:ln w="12700" cmpd="sng" cap="flat">
            <a:noFill/>
            <a:prstDash val="solid"/>
            <a:miter/>
          </a:ln>
        </p:spPr>
      </p:pic>
      <p:sp>
        <p:nvSpPr>
          <p:cNvPr id="56" name="文本框"/>
          <p:cNvSpPr>
            <a:spLocks noGrp="1"/>
          </p:cNvSpPr>
          <p:nvPr>
            <p:ph type="sldNum"/>
          </p:nvPr>
        </p:nvSpPr>
        <p:spPr>
          <a:xfrm rot="0">
            <a:off x="10352089" y="944562"/>
            <a:ext cx="838200" cy="119062"/>
          </a:xfrm>
          <a:prstGeom prst="rect"/>
          <a:noFill/>
          <a:ln w="12700" cmpd="sng" cap="flat">
            <a:noFill/>
            <a:prstDash val="solid"/>
            <a:miter/>
          </a:ln>
        </p:spPr>
        <p:txBody>
          <a:bodyPr vert="horz" wrap="square" lIns="0" tIns="5239" rIns="0" bIns="0" anchor="b" anchorCtr="0">
            <a:prstTxWarp prst="textNoShape"/>
            <a:spAutoFit/>
          </a:bodyPr>
          <a:lstStyle/>
          <a:p>
            <a:pPr marL="28575" indent="0" algn="ctr">
              <a:lnSpc>
                <a:spcPct val="100000"/>
              </a:lnSpc>
              <a:spcBef>
                <a:spcPts val="50"/>
              </a:spcBef>
              <a:spcAft>
                <a:spcPts val="0"/>
              </a:spcAft>
              <a:buNone/>
            </a:pPr>
            <a:fld id="{CAD2D6BD-DE1B-4B5F-8B41-2702339687B9}" type="slidenum">
              <a:rPr lang="en-US" altLang="zh-CN" sz="800" b="0" i="0" u="none" strike="noStrike" kern="0" cap="none" spc="0" baseline="0">
                <a:solidFill>
                  <a:srgbClr val="2D936B"/>
                </a:solidFill>
                <a:latin typeface="Trebuchet MS" pitchFamily="0" charset="0"/>
                <a:ea typeface="宋体" pitchFamily="0" charset="0"/>
                <a:cs typeface="Trebuchet MS" pitchFamily="0" charset="0"/>
              </a:rPr>
              <a:t>1</a:t>
            </a:fld>
            <a:endParaRPr lang="zh-CN" altLang="en-US" sz="800" b="0" i="0" u="none" strike="noStrike" kern="0" cap="none" spc="0" baseline="0">
              <a:solidFill>
                <a:srgbClr val="2D936B"/>
              </a:solidFill>
              <a:latin typeface="Trebuchet MS" pitchFamily="0" charset="0"/>
              <a:ea typeface="宋体" pitchFamily="0" charset="0"/>
              <a:cs typeface="Trebuchet MS" pitchFamily="0" charset="0"/>
            </a:endParaRPr>
          </a:p>
        </p:txBody>
      </p:sp>
      <p:sp>
        <p:nvSpPr>
          <p:cNvPr id="57" name="矩形"/>
          <p:cNvSpPr>
            <a:spLocks/>
          </p:cNvSpPr>
          <p:nvPr/>
        </p:nvSpPr>
        <p:spPr>
          <a:xfrm rot="0">
            <a:off x="2860667" y="3355981"/>
            <a:ext cx="6457950" cy="2202180"/>
          </a:xfrm>
          <a:prstGeom prst="rect"/>
          <a:noFill/>
          <a:ln w="12700" cmpd="sng" cap="flat">
            <a:noFill/>
            <a:prstDash val="solid"/>
            <a:miter/>
          </a:ln>
        </p:spPr>
        <p:txBody>
          <a:bodyPr vert="horz" wrap="square" lIns="68580" tIns="34290" rIns="68580" bIns="3429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STUDENT NAME: DANIEL A</a:t>
            </a:r>
            <a:endParaRPr lang="en-US" altLang="zh-CN" sz="1800" b="0" i="0" u="none" strike="noStrike" kern="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REGISTER NO AND NMID: </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2422J0901 </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A</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N</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D</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 BE0A25D53C3309A9A50438223BCBBFB0</a:t>
            </a:r>
            <a:endParaRPr lang="en-US" altLang="zh-CN" sz="1800" b="0" i="0" u="none" strike="noStrike" kern="0" cap="none" spc="0" baseline="0">
              <a:solidFill>
                <a:schemeClr val="tx1"/>
              </a:solidFill>
              <a:latin typeface="Century Gothic"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DEPARTMENT: </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B</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C</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A</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 </a:t>
            </a:r>
            <a:endParaRPr lang="en-US" altLang="zh-CN" sz="1800" b="0" i="0" u="none" strike="noStrike" kern="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COLLEGE: </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KSG COLL</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E</a:t>
            </a: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GE OF ARTS AND SCIENCE/BHARATIAR UNIVERSITY </a:t>
            </a:r>
            <a:endParaRPr lang="en-US" altLang="zh-CN" sz="1800" b="0" i="0" u="none" strike="noStrike" kern="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Century Gothic" pitchFamily="0" charset="0"/>
                <a:ea typeface="宋体" pitchFamily="0" charset="0"/>
                <a:cs typeface="Century Gothic" pitchFamily="0" charset="0"/>
              </a:rPr>
              <a:t>           </a:t>
            </a:r>
            <a:endParaRPr lang="zh-CN" altLang="en-US" sz="1800" b="0" i="0" u="none" strike="noStrike" kern="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29434518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5" name="文本框"/>
          <p:cNvSpPr>
            <a:spLocks noGrp="1"/>
          </p:cNvSpPr>
          <p:nvPr>
            <p:ph type="title"/>
          </p:nvPr>
        </p:nvSpPr>
        <p:spPr>
          <a:xfrm rot="0">
            <a:off x="1703387" y="982821"/>
            <a:ext cx="6361113" cy="479107"/>
          </a:xfrm>
          <a:prstGeom prst="rect"/>
          <a:gradFill>
            <a:gsLst>
              <a:gs pos="0">
                <a:srgbClr val="E44874"/>
              </a:gs>
              <a:gs pos="100000">
                <a:srgbClr val="D93A6A"/>
              </a:gs>
            </a:gsLst>
            <a:lin ang="5400000" scaled="1"/>
          </a:gradFill>
          <a:scene3d>
            <a:camera prst="legacyObliqueFront"/>
            <a:lightRig rig="legacyFlat4" dir="tl"/>
          </a:scene3d>
          <a:sp3d extrusionH="0" prstMaterial="legacyPlastic">
            <a:bevelT w="13500" h="13500" prst="angle"/>
            <a:bevelB w="13500" h="13500" prst="angle"/>
          </a:sp3d>
        </p:spPr>
        <p:txBody>
          <a:bodyPr vert="horz" wrap="square" lIns="0" tIns="12383" rIns="0" bIns="0" anchor="ctr" anchorCtr="0">
            <a:prstTxWarp prst="textNoShape"/>
            <a:spAutoFit/>
          </a:bodyPr>
          <a:lstStyle/>
          <a:p>
            <a:pPr marL="9525" indent="0" algn="l">
              <a:lnSpc>
                <a:spcPct val="100000"/>
              </a:lnSpc>
              <a:spcBef>
                <a:spcPts val="100"/>
              </a:spcBef>
              <a:spcAft>
                <a:spcPts val="0"/>
              </a:spcAft>
              <a:buNone/>
            </a:pP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RESULTS AND SCREENSHOTS</a:t>
            </a:r>
            <a:endParaRPr lang="zh-CN" altLang="en-US" sz="3100" b="0" i="0" u="none" strike="noStrike" kern="0" cap="none" spc="0" baseline="0">
              <a:solidFill>
                <a:srgbClr val="FFFFFF"/>
              </a:solidFill>
              <a:latin typeface="Century Gothic" pitchFamily="0" charset="0"/>
              <a:ea typeface="宋体" pitchFamily="0" charset="0"/>
              <a:cs typeface="Century Gothic" pitchFamily="0" charset="0"/>
            </a:endParaRPr>
          </a:p>
        </p:txBody>
      </p:sp>
      <p:sp>
        <p:nvSpPr>
          <p:cNvPr id="116" name="矩形"/>
          <p:cNvSpPr>
            <a:spLocks/>
          </p:cNvSpPr>
          <p:nvPr/>
        </p:nvSpPr>
        <p:spPr>
          <a:xfrm rot="0">
            <a:off x="9982200" y="5711825"/>
            <a:ext cx="171449" cy="119539"/>
          </a:xfrm>
          <a:prstGeom prst="rect"/>
          <a:noFill/>
          <a:ln w="12700" cmpd="sng" cap="flat">
            <a:noFill/>
            <a:prstDash val="solid"/>
            <a:miter/>
          </a:ln>
        </p:spPr>
        <p:txBody>
          <a:bodyPr vert="horz" wrap="square" lIns="0" tIns="5239" rIns="0" bIns="0" anchor="t" anchorCtr="0">
            <a:prstTxWarp prst="textNoShape"/>
            <a:spAutoFit/>
          </a:bodyPr>
          <a:lstStyle/>
          <a:p>
            <a:pPr marL="28575" indent="0" algn="l">
              <a:lnSpc>
                <a:spcPct val="100000"/>
              </a:lnSpc>
              <a:spcBef>
                <a:spcPts val="50"/>
              </a:spcBef>
              <a:spcAft>
                <a:spcPts val="0"/>
              </a:spcAft>
              <a:buNone/>
            </a:pPr>
            <a:r>
              <a:rPr lang="en-US" altLang="zh-CN" sz="800" b="0" i="0" u="none" strike="noStrike" kern="0" cap="none" spc="0" baseline="0">
                <a:solidFill>
                  <a:srgbClr val="2D936B"/>
                </a:solidFill>
                <a:latin typeface="Trebuchet MS" pitchFamily="0" charset="0"/>
                <a:ea typeface="宋体" pitchFamily="0" charset="0"/>
                <a:cs typeface="Trebuchet MS" pitchFamily="0" charset="0"/>
              </a:rPr>
              <a:t>10</a:t>
            </a:r>
            <a:endParaRPr lang="zh-CN" altLang="en-US" sz="80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7" name="矩形"/>
          <p:cNvSpPr>
            <a:spLocks/>
          </p:cNvSpPr>
          <p:nvPr/>
        </p:nvSpPr>
        <p:spPr>
          <a:xfrm rot="0">
            <a:off x="1922462" y="2301875"/>
            <a:ext cx="8347075" cy="1358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rgbClr val="FF0000"/>
                </a:solidFill>
                <a:latin typeface="Algerian"/>
                <a:ea typeface="宋体" pitchFamily="0" charset="0"/>
                <a:cs typeface="Century Gothic" pitchFamily="0" charset="0"/>
              </a:rPr>
              <a:t>Portfolio Results Highlights</a:t>
            </a:r>
            <a:endParaRPr lang="en-US" altLang="zh-CN" sz="1200" b="0" i="0" u="none" strike="noStrike" kern="0" cap="none" spc="0" baseline="0">
              <a:solidFill>
                <a:srgbClr val="FF0000"/>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200" b="0" i="0" u="none" strike="noStrike" kern="0" cap="none" spc="0" baseline="0">
                <a:solidFill>
                  <a:schemeClr val="tx1"/>
                </a:solidFill>
                <a:latin typeface="Algerian"/>
                <a:ea typeface="宋体" pitchFamily="0" charset="0"/>
                <a:cs typeface="Century Gothic" pitchFamily="0" charset="0"/>
              </a:rPr>
              <a:t>Portfolios like Bruno Simon's use interactive and playful 3D experiences where users navigate through projects by driving a virtual jeep, demonstrating advanced </a:t>
            </a:r>
            <a:r>
              <a:rPr lang="en-US" altLang="zh-CN" sz="1200" b="0" i="0" u="none" strike="noStrike" kern="0" cap="none" spc="0" baseline="0">
                <a:solidFill>
                  <a:schemeClr val="tx1"/>
                </a:solidFill>
                <a:latin typeface="Algerian"/>
                <a:ea typeface="宋体" pitchFamily="0" charset="0"/>
                <a:cs typeface="Century Gothic" pitchFamily="0" charset="0"/>
              </a:rPr>
              <a:t>WebGL</a:t>
            </a:r>
            <a:r>
              <a:rPr lang="en-US" altLang="zh-CN" sz="1200" b="0" i="0" u="none" strike="noStrike" kern="0" cap="none" spc="0" baseline="0">
                <a:solidFill>
                  <a:schemeClr val="tx1"/>
                </a:solidFill>
                <a:latin typeface="Algerian"/>
                <a:ea typeface="宋体" pitchFamily="0" charset="0"/>
                <a:cs typeface="Century Gothic" pitchFamily="0" charset="0"/>
              </a:rPr>
              <a:t> and front-end skills.</a:t>
            </a:r>
            <a:endParaRPr lang="en-US" altLang="zh-CN" sz="12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200" b="0" i="0" u="none" strike="noStrike" kern="0" cap="none" spc="0" baseline="0">
                <a:solidFill>
                  <a:schemeClr val="tx1"/>
                </a:solidFill>
                <a:latin typeface="Algerian"/>
                <a:ea typeface="宋体" pitchFamily="0" charset="0"/>
                <a:cs typeface="Century Gothic" pitchFamily="0" charset="0"/>
              </a:rPr>
              <a:t>Many portfolios feature detailed case studies including phases like discovery, strategy, design, and impact, often accompanied by screenshots or interactive prototypes to illustrate project workflows and outcomes.</a:t>
            </a:r>
            <a:endParaRPr lang="en-US" altLang="zh-CN" sz="12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200" b="0" i="0" u="none" strike="noStrike" kern="0" cap="none" spc="0" baseline="0">
                <a:solidFill>
                  <a:schemeClr val="tx1"/>
                </a:solidFill>
                <a:latin typeface="Algerian"/>
                <a:ea typeface="宋体" pitchFamily="0" charset="0"/>
                <a:cs typeface="Century Gothic" pitchFamily="0" charset="0"/>
              </a:rPr>
              <a:t>Designers like Natalie </a:t>
            </a:r>
            <a:r>
              <a:rPr lang="en-US" altLang="zh-CN" sz="1200" b="0" i="0" u="none" strike="noStrike" kern="0" cap="none" spc="0" baseline="0">
                <a:solidFill>
                  <a:schemeClr val="tx1"/>
                </a:solidFill>
                <a:latin typeface="Algerian"/>
                <a:ea typeface="宋体" pitchFamily="0" charset="0"/>
                <a:cs typeface="Century Gothic" pitchFamily="0" charset="0"/>
              </a:rPr>
              <a:t>Almosa</a:t>
            </a:r>
            <a:r>
              <a:rPr lang="en-US" altLang="zh-CN" sz="1200" b="0" i="0" u="none" strike="noStrike" kern="0" cap="none" spc="0" baseline="0">
                <a:solidFill>
                  <a:schemeClr val="tx1"/>
                </a:solidFill>
                <a:latin typeface="Algerian"/>
                <a:ea typeface="宋体" pitchFamily="0" charset="0"/>
                <a:cs typeface="Century Gothic" pitchFamily="0" charset="0"/>
              </a:rPr>
              <a:t> incorporate </a:t>
            </a:r>
            <a:r>
              <a:rPr lang="en-US" altLang="zh-CN" sz="1200" b="0" i="0" u="none" strike="noStrike" kern="0" cap="none" spc="0" baseline="0">
                <a:solidFill>
                  <a:schemeClr val="tx1"/>
                </a:solidFill>
                <a:latin typeface="Algerian"/>
                <a:ea typeface="宋体" pitchFamily="0" charset="0"/>
                <a:cs typeface="Century Gothic" pitchFamily="0" charset="0"/>
              </a:rPr>
              <a:t>draggable</a:t>
            </a:r>
            <a:r>
              <a:rPr lang="en-US" altLang="zh-CN" sz="1200" b="0" i="0" u="none" strike="noStrike" kern="0" cap="none" spc="0" baseline="0">
                <a:solidFill>
                  <a:schemeClr val="tx1"/>
                </a:solidFill>
                <a:latin typeface="Algerian"/>
                <a:ea typeface="宋体" pitchFamily="0" charset="0"/>
                <a:cs typeface="Century Gothic" pitchFamily="0" charset="0"/>
              </a:rPr>
              <a:t> components and moving elements with clear project photos and easy access to contact details, enhancing user interaction and portfolio appeal.</a:t>
            </a:r>
            <a:endParaRPr lang="zh-CN" altLang="en-US" sz="1200" b="0" i="0" u="none" strike="noStrike" kern="0" cap="none" spc="0" baseline="0">
              <a:solidFill>
                <a:schemeClr val="tx1"/>
              </a:solidFill>
              <a:latin typeface="Algerian"/>
              <a:ea typeface="宋体" pitchFamily="0" charset="0"/>
              <a:cs typeface="Century Gothic" pitchFamily="0" charset="0"/>
            </a:endParaRPr>
          </a:p>
        </p:txBody>
      </p:sp>
      <p:sp>
        <p:nvSpPr>
          <p:cNvPr id="118" name="矩形"/>
          <p:cNvSpPr>
            <a:spLocks/>
          </p:cNvSpPr>
          <p:nvPr/>
        </p:nvSpPr>
        <p:spPr>
          <a:xfrm rot="0">
            <a:off x="1976437" y="4154487"/>
            <a:ext cx="8177212"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lgerian"/>
                <a:ea typeface="宋体" pitchFamily="0" charset="0"/>
                <a:cs typeface="Century Gothic" pitchFamily="0" charset="0"/>
              </a:rPr>
              <a:t>S</a:t>
            </a:r>
            <a:r>
              <a:rPr lang="en-US" altLang="zh-CN" sz="1200" b="0" i="0" u="none" strike="noStrike" kern="0" cap="none" spc="0" baseline="0">
                <a:solidFill>
                  <a:srgbClr val="FF0000"/>
                </a:solidFill>
                <a:latin typeface="Algerian"/>
                <a:ea typeface="宋体" pitchFamily="0" charset="0"/>
                <a:cs typeface="Century Gothic" pitchFamily="0" charset="0"/>
              </a:rPr>
              <a:t>creenshot Usage in Portfolios</a:t>
            </a:r>
            <a:endParaRPr lang="en-US" altLang="zh-CN" sz="1200" b="0" i="0" u="none" strike="noStrike" kern="0" cap="none" spc="0" baseline="0">
              <a:solidFill>
                <a:srgbClr val="FF0000"/>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200" b="0" i="0" u="none" strike="noStrike" kern="0" cap="none" spc="0" baseline="0">
                <a:solidFill>
                  <a:schemeClr val="tx1"/>
                </a:solidFill>
                <a:latin typeface="Algerian"/>
                <a:ea typeface="宋体" pitchFamily="0" charset="0"/>
                <a:cs typeface="Century Gothic" pitchFamily="0" charset="0"/>
              </a:rPr>
              <a:t>Screenshots capture live site views, application interfaces, or specific features to visually communicate project quality and UI/UX design.</a:t>
            </a:r>
            <a:endParaRPr lang="en-US" altLang="zh-CN" sz="12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200" b="0" i="0" u="none" strike="noStrike" kern="0" cap="none" spc="0" baseline="0">
                <a:solidFill>
                  <a:schemeClr val="tx1"/>
                </a:solidFill>
                <a:latin typeface="Algerian"/>
                <a:ea typeface="宋体" pitchFamily="0" charset="0"/>
                <a:cs typeface="Century Gothic" pitchFamily="0" charset="0"/>
              </a:rPr>
              <a:t>They serve as evidence of completion and professionalism, often included alongside descriptive content and code repository links.</a:t>
            </a:r>
            <a:endParaRPr lang="en-US" altLang="zh-CN" sz="12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200" b="0" i="0" u="none" strike="noStrike" kern="0" cap="none" spc="0" baseline="0">
                <a:solidFill>
                  <a:schemeClr val="tx1"/>
                </a:solidFill>
                <a:latin typeface="Algerian"/>
                <a:ea typeface="宋体" pitchFamily="0" charset="0"/>
                <a:cs typeface="Century Gothic" pitchFamily="0" charset="0"/>
              </a:rPr>
              <a:t>Tools like </a:t>
            </a:r>
            <a:r>
              <a:rPr lang="en-US" altLang="zh-CN" sz="1200" b="0" i="0" u="none" strike="noStrike" kern="0" cap="none" spc="0" baseline="0">
                <a:solidFill>
                  <a:schemeClr val="tx1"/>
                </a:solidFill>
                <a:latin typeface="Algerian"/>
                <a:ea typeface="宋体" pitchFamily="0" charset="0"/>
                <a:cs typeface="Century Gothic" pitchFamily="0" charset="0"/>
              </a:rPr>
              <a:t>Figma</a:t>
            </a:r>
            <a:r>
              <a:rPr lang="en-US" altLang="zh-CN" sz="1200" b="0" i="0" u="none" strike="noStrike" kern="0" cap="none" spc="0" baseline="0">
                <a:solidFill>
                  <a:schemeClr val="tx1"/>
                </a:solidFill>
                <a:latin typeface="Algerian"/>
                <a:ea typeface="宋体" pitchFamily="0" charset="0"/>
                <a:cs typeface="Century Gothic" pitchFamily="0" charset="0"/>
              </a:rPr>
              <a:t> and </a:t>
            </a:r>
            <a:r>
              <a:rPr lang="en-US" altLang="zh-CN" sz="1200" b="0" i="0" u="none" strike="noStrike" kern="0" cap="none" spc="0" baseline="0">
                <a:solidFill>
                  <a:schemeClr val="tx1"/>
                </a:solidFill>
                <a:latin typeface="Algerian"/>
                <a:ea typeface="宋体" pitchFamily="0" charset="0"/>
                <a:cs typeface="Century Gothic" pitchFamily="0" charset="0"/>
              </a:rPr>
              <a:t>Behance</a:t>
            </a:r>
            <a:r>
              <a:rPr lang="en-US" altLang="zh-CN" sz="1200" b="0" i="0" u="none" strike="noStrike" kern="0" cap="none" spc="0" baseline="0">
                <a:solidFill>
                  <a:schemeClr val="tx1"/>
                </a:solidFill>
                <a:latin typeface="Algerian"/>
                <a:ea typeface="宋体" pitchFamily="0" charset="0"/>
                <a:cs typeface="Century Gothic" pitchFamily="0" charset="0"/>
              </a:rPr>
              <a:t> help creators design and display high-quality portfolio screenshots.</a:t>
            </a:r>
            <a:endParaRPr lang="en-US" altLang="zh-CN" sz="12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lgerian"/>
                <a:ea typeface="宋体" pitchFamily="0" charset="0"/>
                <a:cs typeface="Century Gothic" pitchFamily="0" charset="0"/>
              </a:rPr>
              <a:t>By leveraging screenshots and interactive demonstrations, web developer portfolios successfully showcase both technical and creative competencies, making a memorable impression on visitors</a:t>
            </a:r>
            <a:endParaRPr lang="zh-CN" altLang="en-US" sz="1200" b="0" i="0" u="none" strike="noStrike" kern="0" cap="none" spc="0" baseline="0">
              <a:solidFill>
                <a:schemeClr val="tx1"/>
              </a:solidFill>
              <a:latin typeface="Algerian"/>
              <a:ea typeface="宋体" pitchFamily="0" charset="0"/>
              <a:cs typeface="Century Gothic" pitchFamily="0" charset="0"/>
            </a:endParaRPr>
          </a:p>
        </p:txBody>
      </p:sp>
    </p:spTree>
    <p:extLst>
      <p:ext uri="{BB962C8B-B14F-4D97-AF65-F5344CB8AC3E}">
        <p14:creationId xmlns:p14="http://schemas.microsoft.com/office/powerpoint/2010/main" val="84763013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19" name="图片"/>
          <p:cNvPicPr>
            <a:picLocks/>
          </p:cNvPicPr>
          <p:nvPr/>
        </p:nvPicPr>
        <p:blipFill>
          <a:blip r:embed="rId1" cstate="print"/>
          <a:stretch>
            <a:fillRect/>
          </a:stretch>
        </p:blipFill>
        <p:spPr>
          <a:xfrm rot="0">
            <a:off x="2773362" y="5707062"/>
            <a:ext cx="57150" cy="133350"/>
          </a:xfrm>
          <a:prstGeom prst="rect"/>
          <a:noFill/>
          <a:ln w="12700" cmpd="sng" cap="flat">
            <a:noFill/>
            <a:prstDash val="solid"/>
            <a:miter/>
          </a:ln>
        </p:spPr>
      </p:pic>
      <p:sp>
        <p:nvSpPr>
          <p:cNvPr id="120" name="文本框"/>
          <p:cNvSpPr>
            <a:spLocks noGrp="1"/>
          </p:cNvSpPr>
          <p:nvPr>
            <p:ph type="title"/>
          </p:nvPr>
        </p:nvSpPr>
        <p:spPr>
          <a:xfrm rot="0">
            <a:off x="1998662" y="1304925"/>
            <a:ext cx="3433762" cy="552926"/>
          </a:xfrm>
          <a:prstGeom prst="rect"/>
          <a:gradFill>
            <a:gsLst>
              <a:gs pos="0">
                <a:srgbClr val="E44874"/>
              </a:gs>
              <a:gs pos="100000">
                <a:srgbClr val="D93A6A"/>
              </a:gs>
            </a:gsLst>
            <a:lin ang="5400000" scaled="1"/>
          </a:gradFill>
          <a:scene3d>
            <a:camera prst="legacyObliqueFront"/>
            <a:lightRig rig="legacyFlat4" dir="tl"/>
          </a:scene3d>
          <a:sp3d extrusionH="0" prstMaterial="legacyPlastic">
            <a:bevelT w="13500" h="13500" prst="angle"/>
            <a:bevelB w="13500" h="13500" prst="angle"/>
          </a:sp3d>
        </p:spPr>
        <p:txBody>
          <a:bodyPr vert="horz" wrap="square" lIns="0" tIns="10001" rIns="0" bIns="0" anchor="ctr" anchorCtr="0">
            <a:prstTxWarp prst="textNoShape"/>
            <a:spAutoFit/>
          </a:bodyPr>
          <a:lstStyle/>
          <a:p>
            <a:pPr marL="9525" indent="0" algn="l">
              <a:lnSpc>
                <a:spcPct val="100000"/>
              </a:lnSpc>
              <a:spcBef>
                <a:spcPts val="87"/>
              </a:spcBef>
              <a:spcAft>
                <a:spcPts val="0"/>
              </a:spcAft>
              <a:buNone/>
            </a:pPr>
            <a:r>
              <a:rPr lang="en-US" altLang="zh-CN" sz="3600" b="0" i="0" u="none" strike="noStrike" kern="0" cap="none" spc="0" baseline="0">
                <a:solidFill>
                  <a:srgbClr val="FFFFFF"/>
                </a:solidFill>
                <a:latin typeface="Century Gothic" pitchFamily="0" charset="0"/>
                <a:ea typeface="宋体" pitchFamily="0" charset="0"/>
                <a:cs typeface="Century Gothic" pitchFamily="0" charset="0"/>
              </a:rPr>
              <a:t>CONCLUSION</a:t>
            </a:r>
            <a:endParaRPr lang="zh-CN" altLang="en-US" sz="3600" b="0" i="0" u="none" strike="noStrike" kern="0" cap="none" spc="0" baseline="0">
              <a:solidFill>
                <a:srgbClr val="FFFFFF"/>
              </a:solidFill>
              <a:latin typeface="Century Gothic" pitchFamily="0" charset="0"/>
              <a:ea typeface="宋体" pitchFamily="0" charset="0"/>
              <a:cs typeface="Century Gothic" pitchFamily="0" charset="0"/>
            </a:endParaRPr>
          </a:p>
        </p:txBody>
      </p:sp>
      <p:sp>
        <p:nvSpPr>
          <p:cNvPr id="121" name="矩形"/>
          <p:cNvSpPr>
            <a:spLocks/>
          </p:cNvSpPr>
          <p:nvPr/>
        </p:nvSpPr>
        <p:spPr>
          <a:xfrm rot="0">
            <a:off x="9982200" y="5711825"/>
            <a:ext cx="171449" cy="119539"/>
          </a:xfrm>
          <a:prstGeom prst="rect"/>
          <a:noFill/>
          <a:ln w="12700" cmpd="sng" cap="flat">
            <a:noFill/>
            <a:prstDash val="solid"/>
            <a:miter/>
          </a:ln>
        </p:spPr>
        <p:txBody>
          <a:bodyPr vert="horz" wrap="square" lIns="0" tIns="5239" rIns="0" bIns="0" anchor="t" anchorCtr="0">
            <a:prstTxWarp prst="textNoShape"/>
            <a:spAutoFit/>
          </a:bodyPr>
          <a:lstStyle/>
          <a:p>
            <a:pPr marL="28575" indent="0" algn="l">
              <a:lnSpc>
                <a:spcPct val="100000"/>
              </a:lnSpc>
              <a:spcBef>
                <a:spcPts val="50"/>
              </a:spcBef>
              <a:spcAft>
                <a:spcPts val="0"/>
              </a:spcAft>
              <a:buNone/>
            </a:pPr>
            <a:r>
              <a:rPr lang="en-US" altLang="zh-CN" sz="800" b="0" i="0" u="none" strike="noStrike" kern="0" cap="none" spc="0" baseline="0">
                <a:solidFill>
                  <a:srgbClr val="2D936B"/>
                </a:solidFill>
                <a:latin typeface="Trebuchet MS" pitchFamily="0" charset="0"/>
                <a:ea typeface="宋体" pitchFamily="0" charset="0"/>
                <a:cs typeface="Trebuchet MS" pitchFamily="0" charset="0"/>
              </a:rPr>
              <a:t>11</a:t>
            </a:r>
            <a:endParaRPr lang="zh-CN" altLang="en-US" sz="80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22" name="矩形"/>
          <p:cNvSpPr>
            <a:spLocks/>
          </p:cNvSpPr>
          <p:nvPr/>
        </p:nvSpPr>
        <p:spPr>
          <a:xfrm rot="0">
            <a:off x="2230437" y="2790825"/>
            <a:ext cx="7186613" cy="21875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Clarity of Purpose: Start with a clear understanding of how you want to represent yourself (front-end, back-end, full-stack) and what type of roles or projects you aim to attract.</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Curated Projects with Context: Showcase 6-12 high-quality projects with detailed case studies, including problem statements, your role, technologies used, challenges, and outcomes, supported by screenshots or demos.</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User-centric Design: Ensure intuitive navigation, responsive design, and fast loading to deliver a pleasant experience for visitors across devices.</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Continuous Improvement: Treat your portfolio as an evolving platform, regularly updating projects, skills, and design elements to reflect your growth.</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Avoid Common Mistakes: Do not overload with low-quality projects, neglect detailed </a:t>
            </a:r>
            <a:r>
              <a:rPr lang="en-US" altLang="zh-CN" sz="1300" b="0" i="0" u="none" strike="noStrike" kern="0" cap="none" spc="0" baseline="0">
                <a:solidFill>
                  <a:schemeClr val="tx1"/>
                </a:solidFill>
                <a:latin typeface="Algerian"/>
                <a:ea typeface="宋体" pitchFamily="0" charset="0"/>
                <a:cs typeface="Century Gothic" pitchFamily="0" charset="0"/>
              </a:rPr>
              <a:t>writeups</a:t>
            </a:r>
            <a:r>
              <a:rPr lang="en-US" altLang="zh-CN" sz="1300" b="0" i="0" u="none" strike="noStrike" kern="0" cap="none" spc="0" baseline="0">
                <a:solidFill>
                  <a:schemeClr val="tx1"/>
                </a:solidFill>
                <a:latin typeface="Algerian"/>
                <a:ea typeface="宋体" pitchFamily="0" charset="0"/>
                <a:cs typeface="Century Gothic" pitchFamily="0" charset="0"/>
              </a:rPr>
              <a:t>, or allow broken functionality or distracting designs to undermine your professionalism.</a:t>
            </a:r>
            <a:endParaRPr lang="zh-CN" altLang="en-US" sz="1300" b="0" i="0" u="none" strike="noStrike" kern="0" cap="none" spc="0" baseline="0">
              <a:solidFill>
                <a:schemeClr val="tx1"/>
              </a:solidFill>
              <a:latin typeface="Algerian"/>
              <a:ea typeface="宋体" pitchFamily="0" charset="0"/>
              <a:cs typeface="Century Gothic" pitchFamily="0" charset="0"/>
            </a:endParaRPr>
          </a:p>
        </p:txBody>
      </p:sp>
    </p:spTree>
    <p:extLst>
      <p:ext uri="{BB962C8B-B14F-4D97-AF65-F5344CB8AC3E}">
        <p14:creationId xmlns:p14="http://schemas.microsoft.com/office/powerpoint/2010/main" val="108522967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grpSp>
        <p:nvGrpSpPr>
          <p:cNvPr id="67" name="组合"/>
          <p:cNvGrpSpPr>
            <a:grpSpLocks/>
          </p:cNvGrpSpPr>
          <p:nvPr/>
        </p:nvGrpSpPr>
        <p:grpSpPr>
          <a:xfrm>
            <a:off x="7110413" y="857250"/>
            <a:ext cx="3557587" cy="5143502"/>
            <a:chOff x="7110413" y="857250"/>
            <a:chExt cx="3557587" cy="5143502"/>
          </a:xfrm>
        </p:grpSpPr>
        <p:sp>
          <p:nvSpPr>
            <p:cNvPr id="58" name="曲线"/>
            <p:cNvSpPr>
              <a:spLocks/>
            </p:cNvSpPr>
            <p:nvPr/>
          </p:nvSpPr>
          <p:spPr>
            <a:xfrm rot="0">
              <a:off x="8556625" y="860424"/>
              <a:ext cx="914400" cy="5140326"/>
            </a:xfrm>
            <a:custGeom>
              <a:gdLst>
                <a:gd name="T1" fmla="*/ 0 w 21600"/>
                <a:gd name="T2" fmla="*/ 0 h 21600"/>
                <a:gd name="T3" fmla="*/ 21600 w 21600"/>
                <a:gd name="T4" fmla="*/ 21600 h 21600"/>
              </a:gdLst>
              <a:rect l="T1" t="T2" r="T3" b="T4"/>
              <a:pathLst>
                <a:path w="21600" h="21600">
                  <a:moveTo>
                    <a:pt x="0" y="0"/>
                  </a:moveTo>
                  <a:lnTo>
                    <a:pt x="21600" y="21600"/>
                  </a:lnTo>
                </a:path>
              </a:pathLst>
            </a:custGeom>
            <a:noFill/>
            <a:ln w="12700" cmpd="sng" cap="flat">
              <a:solidFill>
                <a:srgbClr val="5FCAEE"/>
              </a:solidFill>
              <a:prstDash val="solid"/>
              <a:miter/>
            </a:ln>
          </p:spPr>
        </p:sp>
        <p:sp>
          <p:nvSpPr>
            <p:cNvPr id="59" name="曲线"/>
            <p:cNvSpPr>
              <a:spLocks/>
            </p:cNvSpPr>
            <p:nvPr/>
          </p:nvSpPr>
          <p:spPr>
            <a:xfrm rot="0">
              <a:off x="7110413" y="3629025"/>
              <a:ext cx="3557587" cy="2371726"/>
            </a:xfrm>
            <a:custGeom>
              <a:gdLst>
                <a:gd name="T1" fmla="*/ 0 w 21600"/>
                <a:gd name="T2" fmla="*/ 0 h 21600"/>
                <a:gd name="T3" fmla="*/ 21600 w 21600"/>
                <a:gd name="T4" fmla="*/ 21600 h 21600"/>
              </a:gdLst>
              <a:rect l="T1" t="T2" r="T3" b="T4"/>
              <a:pathLst>
                <a:path w="21600" h="21600">
                  <a:moveTo>
                    <a:pt x="21600" y="0"/>
                  </a:moveTo>
                  <a:lnTo>
                    <a:pt x="0" y="21600"/>
                  </a:lnTo>
                </a:path>
              </a:pathLst>
            </a:custGeom>
            <a:noFill/>
            <a:ln w="12700" cmpd="sng" cap="flat">
              <a:solidFill>
                <a:srgbClr val="5FCAEE"/>
              </a:solidFill>
              <a:prstDash val="solid"/>
              <a:miter/>
            </a:ln>
          </p:spPr>
        </p:sp>
        <p:sp>
          <p:nvSpPr>
            <p:cNvPr id="60" name="曲线"/>
            <p:cNvSpPr>
              <a:spLocks/>
            </p:cNvSpPr>
            <p:nvPr/>
          </p:nvSpPr>
          <p:spPr>
            <a:xfrm rot="0">
              <a:off x="8410575" y="857250"/>
              <a:ext cx="2257425" cy="514350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lnTo>
                    <a:pt x="21600" y="0"/>
                  </a:lnTo>
                  <a:lnTo>
                    <a:pt x="21600" y="0"/>
                  </a:lnTo>
                  <a:close/>
                </a:path>
              </a:pathLst>
            </a:custGeom>
            <a:solidFill>
              <a:srgbClr val="5FCAEE">
                <a:alpha val="36000"/>
              </a:srgbClr>
            </a:solidFill>
            <a:ln w="12700" cmpd="sng" cap="flat">
              <a:noFill/>
              <a:prstDash val="solid"/>
              <a:miter/>
            </a:ln>
          </p:spPr>
        </p:sp>
        <p:sp>
          <p:nvSpPr>
            <p:cNvPr id="61" name="曲线"/>
            <p:cNvSpPr>
              <a:spLocks/>
            </p:cNvSpPr>
            <p:nvPr/>
          </p:nvSpPr>
          <p:spPr>
            <a:xfrm rot="0">
              <a:off x="8726488" y="857250"/>
              <a:ext cx="1941512" cy="5143502"/>
            </a:xfrm>
            <a:custGeom>
              <a:gdLst>
                <a:gd name="T1" fmla="*/ 0 w 21600"/>
                <a:gd name="T2" fmla="*/ 0 h 21600"/>
                <a:gd name="T3" fmla="*/ 21600 w 21600"/>
                <a:gd name="T4" fmla="*/ 21600 h 21600"/>
              </a:gdLst>
              <a:rect l="T1" t="T2" r="T3" b="T4"/>
              <a:pathLst>
                <a:path w="21600" h="21600">
                  <a:moveTo>
                    <a:pt x="21600" y="0"/>
                  </a:moveTo>
                  <a:lnTo>
                    <a:pt x="0" y="0"/>
                  </a:lnTo>
                  <a:lnTo>
                    <a:pt x="10079" y="21600"/>
                  </a:lnTo>
                  <a:lnTo>
                    <a:pt x="21600" y="21600"/>
                  </a:lnTo>
                  <a:lnTo>
                    <a:pt x="21600" y="0"/>
                  </a:lnTo>
                  <a:lnTo>
                    <a:pt x="21600" y="0"/>
                  </a:lnTo>
                  <a:lnTo>
                    <a:pt x="21600" y="0"/>
                  </a:lnTo>
                  <a:close/>
                </a:path>
              </a:pathLst>
            </a:custGeom>
            <a:solidFill>
              <a:srgbClr val="5FCAEE">
                <a:alpha val="20000"/>
              </a:srgbClr>
            </a:solidFill>
            <a:ln w="12700" cmpd="sng" cap="flat">
              <a:noFill/>
              <a:prstDash val="solid"/>
              <a:miter/>
            </a:ln>
          </p:spPr>
        </p:sp>
        <p:sp>
          <p:nvSpPr>
            <p:cNvPr id="62" name="曲线"/>
            <p:cNvSpPr>
              <a:spLocks/>
            </p:cNvSpPr>
            <p:nvPr/>
          </p:nvSpPr>
          <p:spPr>
            <a:xfrm rot="0">
              <a:off x="8224837" y="3143250"/>
              <a:ext cx="2443162" cy="2857501"/>
            </a:xfrm>
            <a:custGeom>
              <a:gdLst>
                <a:gd name="T1" fmla="*/ 0 w 21600"/>
                <a:gd name="T2" fmla="*/ 0 h 21600"/>
                <a:gd name="T3" fmla="*/ 21600 w 21600"/>
                <a:gd name="T4" fmla="*/ 21600 h 21600"/>
              </a:gdLst>
              <a:rect l="T1" t="T2" r="T3" b="T4"/>
              <a:pathLst>
                <a:path w="21600" h="21600">
                  <a:moveTo>
                    <a:pt x="21600" y="0"/>
                  </a:moveTo>
                  <a:lnTo>
                    <a:pt x="0" y="21604"/>
                  </a:lnTo>
                  <a:lnTo>
                    <a:pt x="21600" y="21604"/>
                  </a:lnTo>
                  <a:lnTo>
                    <a:pt x="21600" y="0"/>
                  </a:lnTo>
                  <a:lnTo>
                    <a:pt x="21600" y="0"/>
                  </a:lnTo>
                  <a:lnTo>
                    <a:pt x="21600" y="0"/>
                  </a:lnTo>
                  <a:close/>
                </a:path>
              </a:pathLst>
            </a:custGeom>
            <a:solidFill>
              <a:srgbClr val="17AFE3">
                <a:alpha val="66000"/>
              </a:srgbClr>
            </a:solidFill>
            <a:ln w="12700" cmpd="sng" cap="flat">
              <a:noFill/>
              <a:prstDash val="solid"/>
              <a:miter/>
            </a:ln>
          </p:spPr>
        </p:sp>
        <p:sp>
          <p:nvSpPr>
            <p:cNvPr id="63" name="曲线"/>
            <p:cNvSpPr>
              <a:spLocks/>
            </p:cNvSpPr>
            <p:nvPr/>
          </p:nvSpPr>
          <p:spPr>
            <a:xfrm rot="0">
              <a:off x="8528050" y="857250"/>
              <a:ext cx="2139950" cy="5143502"/>
            </a:xfrm>
            <a:custGeom>
              <a:gdLst>
                <a:gd name="T1" fmla="*/ 0 w 21600"/>
                <a:gd name="T2" fmla="*/ 0 h 21600"/>
                <a:gd name="T3" fmla="*/ 21600 w 21600"/>
                <a:gd name="T4" fmla="*/ 21600 h 21600"/>
              </a:gdLst>
              <a:rect l="T1" t="T2" r="T3" b="T4"/>
              <a:pathLst>
                <a:path w="21600" h="21600">
                  <a:moveTo>
                    <a:pt x="21600" y="0"/>
                  </a:moveTo>
                  <a:lnTo>
                    <a:pt x="0" y="0"/>
                  </a:lnTo>
                  <a:lnTo>
                    <a:pt x="18696" y="21600"/>
                  </a:lnTo>
                  <a:lnTo>
                    <a:pt x="21600" y="21600"/>
                  </a:lnTo>
                  <a:lnTo>
                    <a:pt x="21600" y="0"/>
                  </a:lnTo>
                  <a:lnTo>
                    <a:pt x="21600" y="0"/>
                  </a:lnTo>
                  <a:lnTo>
                    <a:pt x="21600" y="0"/>
                  </a:lnTo>
                  <a:close/>
                </a:path>
              </a:pathLst>
            </a:custGeom>
            <a:solidFill>
              <a:srgbClr val="17AFE3">
                <a:alpha val="50000"/>
              </a:srgbClr>
            </a:solidFill>
            <a:ln w="12700" cmpd="sng" cap="flat">
              <a:noFill/>
              <a:prstDash val="solid"/>
              <a:miter/>
            </a:ln>
          </p:spPr>
        </p:sp>
        <p:sp>
          <p:nvSpPr>
            <p:cNvPr id="64" name="曲线"/>
            <p:cNvSpPr>
              <a:spLocks/>
            </p:cNvSpPr>
            <p:nvPr/>
          </p:nvSpPr>
          <p:spPr>
            <a:xfrm rot="0">
              <a:off x="9696451" y="857250"/>
              <a:ext cx="971549" cy="5143502"/>
            </a:xfrm>
            <a:custGeom>
              <a:gdLst>
                <a:gd name="T1" fmla="*/ 0 w 21600"/>
                <a:gd name="T2" fmla="*/ 0 h 21600"/>
                <a:gd name="T3" fmla="*/ 21600 w 21600"/>
                <a:gd name="T4" fmla="*/ 21600 h 21600"/>
              </a:gdLst>
              <a:rect l="T1" t="T2" r="T3" b="T4"/>
              <a:pathLst>
                <a:path w="21600" h="21600">
                  <a:moveTo>
                    <a:pt x="21600" y="0"/>
                  </a:moveTo>
                  <a:lnTo>
                    <a:pt x="17051" y="0"/>
                  </a:lnTo>
                  <a:lnTo>
                    <a:pt x="0" y="21600"/>
                  </a:lnTo>
                  <a:lnTo>
                    <a:pt x="21600" y="21600"/>
                  </a:lnTo>
                  <a:lnTo>
                    <a:pt x="21600" y="0"/>
                  </a:lnTo>
                  <a:lnTo>
                    <a:pt x="21600" y="0"/>
                  </a:lnTo>
                  <a:lnTo>
                    <a:pt x="21600" y="0"/>
                  </a:lnTo>
                  <a:close/>
                </a:path>
              </a:pathLst>
            </a:custGeom>
            <a:solidFill>
              <a:srgbClr val="2D83C3">
                <a:alpha val="70000"/>
              </a:srgbClr>
            </a:solidFill>
            <a:ln w="12700" cmpd="sng" cap="flat">
              <a:noFill/>
              <a:prstDash val="solid"/>
              <a:miter/>
            </a:ln>
          </p:spPr>
        </p:sp>
        <p:sp>
          <p:nvSpPr>
            <p:cNvPr id="65" name="曲线"/>
            <p:cNvSpPr>
              <a:spLocks/>
            </p:cNvSpPr>
            <p:nvPr/>
          </p:nvSpPr>
          <p:spPr>
            <a:xfrm rot="0">
              <a:off x="9726613" y="857250"/>
              <a:ext cx="941387" cy="5143502"/>
            </a:xfrm>
            <a:custGeom>
              <a:gdLst>
                <a:gd name="T1" fmla="*/ 0 w 21600"/>
                <a:gd name="T2" fmla="*/ 0 h 21600"/>
                <a:gd name="T3" fmla="*/ 21600 w 21600"/>
                <a:gd name="T4" fmla="*/ 21600 h 21600"/>
              </a:gdLst>
              <a:rect l="T1" t="T2" r="T3" b="T4"/>
              <a:pathLst>
                <a:path w="21600" h="21600">
                  <a:moveTo>
                    <a:pt x="21600" y="0"/>
                  </a:moveTo>
                  <a:lnTo>
                    <a:pt x="0" y="0"/>
                  </a:lnTo>
                  <a:lnTo>
                    <a:pt x="19167" y="21600"/>
                  </a:lnTo>
                  <a:lnTo>
                    <a:pt x="21600" y="21600"/>
                  </a:lnTo>
                  <a:lnTo>
                    <a:pt x="21600" y="0"/>
                  </a:lnTo>
                  <a:lnTo>
                    <a:pt x="21600" y="0"/>
                  </a:lnTo>
                  <a:lnTo>
                    <a:pt x="21600" y="0"/>
                  </a:lnTo>
                  <a:close/>
                </a:path>
              </a:pathLst>
            </a:custGeom>
            <a:solidFill>
              <a:srgbClr val="226192">
                <a:alpha val="80000"/>
              </a:srgbClr>
            </a:solidFill>
            <a:ln w="12700" cmpd="sng" cap="flat">
              <a:noFill/>
              <a:prstDash val="solid"/>
              <a:miter/>
            </a:ln>
          </p:spPr>
        </p:sp>
        <p:sp>
          <p:nvSpPr>
            <p:cNvPr id="66" name="曲线"/>
            <p:cNvSpPr>
              <a:spLocks/>
            </p:cNvSpPr>
            <p:nvPr/>
          </p:nvSpPr>
          <p:spPr>
            <a:xfrm rot="0">
              <a:off x="9304338" y="3549650"/>
              <a:ext cx="1363662" cy="2451101"/>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lnTo>
                    <a:pt x="21600" y="0"/>
                  </a:lnTo>
                  <a:lnTo>
                    <a:pt x="21600" y="0"/>
                  </a:lnTo>
                  <a:close/>
                </a:path>
              </a:pathLst>
            </a:custGeom>
            <a:solidFill>
              <a:srgbClr val="17AFE3">
                <a:alpha val="66000"/>
              </a:srgbClr>
            </a:solidFill>
            <a:ln w="12700" cmpd="sng" cap="flat">
              <a:noFill/>
              <a:prstDash val="solid"/>
              <a:miter/>
            </a:ln>
          </p:spPr>
        </p:sp>
      </p:grpSp>
      <p:sp>
        <p:nvSpPr>
          <p:cNvPr id="68" name="曲线"/>
          <p:cNvSpPr>
            <a:spLocks/>
          </p:cNvSpPr>
          <p:nvPr/>
        </p:nvSpPr>
        <p:spPr>
          <a:xfrm rot="0">
            <a:off x="1524000" y="3865562"/>
            <a:ext cx="336549" cy="2135189"/>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lnTo>
                  <a:pt x="0" y="0"/>
                </a:lnTo>
                <a:lnTo>
                  <a:pt x="0" y="0"/>
                </a:lnTo>
                <a:close/>
              </a:path>
            </a:pathLst>
          </a:custGeom>
          <a:solidFill>
            <a:srgbClr val="5FCAEE">
              <a:alpha val="70000"/>
            </a:srgbClr>
          </a:solidFill>
          <a:ln w="12700" cmpd="sng" cap="flat">
            <a:noFill/>
            <a:prstDash val="solid"/>
            <a:miter/>
          </a:ln>
        </p:spPr>
      </p:sp>
      <p:sp>
        <p:nvSpPr>
          <p:cNvPr id="69" name="文本框"/>
          <p:cNvSpPr>
            <a:spLocks noGrp="1"/>
          </p:cNvSpPr>
          <p:nvPr>
            <p:ph type="sldNum"/>
          </p:nvPr>
        </p:nvSpPr>
        <p:spPr>
          <a:xfrm rot="0">
            <a:off x="10352089" y="630237"/>
            <a:ext cx="838200" cy="433387"/>
          </a:xfrm>
          <a:prstGeom prst="rect"/>
          <a:noFill/>
          <a:ln w="12700" cmpd="sng" cap="flat">
            <a:noFill/>
            <a:prstDash val="solid"/>
            <a:miter/>
          </a:ln>
        </p:spPr>
        <p:txBody>
          <a:bodyPr vert="horz" wrap="square" lIns="0" tIns="5239" rIns="0" bIns="0" anchor="b" anchorCtr="0">
            <a:prstTxWarp prst="textNoShape"/>
            <a:spAutoFit/>
          </a:bodyPr>
          <a:lstStyle/>
          <a:p>
            <a:pPr marL="28575" indent="0" algn="ctr">
              <a:lnSpc>
                <a:spcPct val="100000"/>
              </a:lnSpc>
              <a:spcBef>
                <a:spcPts val="50"/>
              </a:spcBef>
              <a:spcAft>
                <a:spcPts val="0"/>
              </a:spcAft>
              <a:buNone/>
            </a:pPr>
            <a:fld id="{CAD2D6BD-DE1B-4B5F-8B41-2702339687B9}" type="slidenum">
              <a:rPr lang="en-US" altLang="zh-CN" sz="2800" b="0" i="0" u="none" strike="noStrike" kern="0" cap="none" spc="0" baseline="0">
                <a:solidFill>
                  <a:schemeClr val="bg1"/>
                </a:solidFill>
                <a:latin typeface="Century Gothic" pitchFamily="0" charset="0"/>
                <a:ea typeface="宋体" pitchFamily="0" charset="0"/>
                <a:cs typeface="Century Gothic" pitchFamily="0" charset="0"/>
              </a:rPr>
              <a:t>2</a:t>
            </a:fld>
            <a:endParaRPr lang="zh-CN" altLang="en-US" sz="2800" b="0" i="0" u="none" strike="noStrike" kern="0" cap="none" spc="0" baseline="0">
              <a:solidFill>
                <a:schemeClr val="bg1"/>
              </a:solidFill>
              <a:latin typeface="Century Gothic" pitchFamily="0" charset="0"/>
              <a:ea typeface="宋体" pitchFamily="0" charset="0"/>
              <a:cs typeface="Century Gothic" pitchFamily="0" charset="0"/>
            </a:endParaRPr>
          </a:p>
        </p:txBody>
      </p:sp>
      <p:sp>
        <p:nvSpPr>
          <p:cNvPr id="70" name="矩形"/>
          <p:cNvSpPr>
            <a:spLocks/>
          </p:cNvSpPr>
          <p:nvPr/>
        </p:nvSpPr>
        <p:spPr>
          <a:xfrm rot="0">
            <a:off x="5413375" y="2463800"/>
            <a:ext cx="1371600" cy="260349"/>
          </a:xfrm>
          <a:prstGeom prst="rect"/>
          <a:noFill/>
          <a:ln w="12700" cmpd="sng" cap="flat">
            <a:noFill/>
            <a:prstDash val="solid"/>
            <a:miter/>
          </a:ln>
        </p:spPr>
      </p:sp>
      <p:sp>
        <p:nvSpPr>
          <p:cNvPr id="71" name="矩形"/>
          <p:cNvSpPr>
            <a:spLocks/>
          </p:cNvSpPr>
          <p:nvPr/>
        </p:nvSpPr>
        <p:spPr>
          <a:xfrm rot="0">
            <a:off x="3546475" y="3117850"/>
            <a:ext cx="4575175" cy="6334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0" cap="none" spc="0" baseline="0">
                <a:solidFill>
                  <a:schemeClr val="tx1"/>
                </a:solidFill>
                <a:latin typeface="Algerian"/>
                <a:ea typeface="宋体" pitchFamily="0" charset="0"/>
                <a:cs typeface="Century Gothic" pitchFamily="0" charset="0"/>
              </a:rPr>
              <a:t>DIGITAL POTFOLIO</a:t>
            </a:r>
            <a:endParaRPr lang="zh-CN" altLang="en-US" sz="3600" b="0" i="0" u="none" strike="noStrike" kern="0" cap="none" spc="0" baseline="0">
              <a:solidFill>
                <a:schemeClr val="tx1"/>
              </a:solidFill>
              <a:latin typeface="Algerian"/>
              <a:ea typeface="宋体" pitchFamily="0" charset="0"/>
              <a:cs typeface="Century Gothic" pitchFamily="0" charset="0"/>
            </a:endParaRPr>
          </a:p>
        </p:txBody>
      </p:sp>
    </p:spTree>
    <p:extLst>
      <p:ext uri="{BB962C8B-B14F-4D97-AF65-F5344CB8AC3E}">
        <p14:creationId xmlns:p14="http://schemas.microsoft.com/office/powerpoint/2010/main" val="191416040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grpSp>
        <p:nvGrpSpPr>
          <p:cNvPr id="81" name="组合"/>
          <p:cNvGrpSpPr>
            <a:grpSpLocks/>
          </p:cNvGrpSpPr>
          <p:nvPr/>
        </p:nvGrpSpPr>
        <p:grpSpPr>
          <a:xfrm>
            <a:off x="7110413" y="857250"/>
            <a:ext cx="3557587" cy="5143502"/>
            <a:chOff x="7110413" y="857250"/>
            <a:chExt cx="3557587" cy="5143502"/>
          </a:xfrm>
        </p:grpSpPr>
        <p:sp>
          <p:nvSpPr>
            <p:cNvPr id="72" name="曲线"/>
            <p:cNvSpPr>
              <a:spLocks/>
            </p:cNvSpPr>
            <p:nvPr/>
          </p:nvSpPr>
          <p:spPr>
            <a:xfrm rot="0">
              <a:off x="8556625" y="860424"/>
              <a:ext cx="914400" cy="5140326"/>
            </a:xfrm>
            <a:custGeom>
              <a:gdLst>
                <a:gd name="T1" fmla="*/ 0 w 21600"/>
                <a:gd name="T2" fmla="*/ 0 h 21600"/>
                <a:gd name="T3" fmla="*/ 21600 w 21600"/>
                <a:gd name="T4" fmla="*/ 21600 h 21600"/>
              </a:gdLst>
              <a:rect l="T1" t="T2" r="T3" b="T4"/>
              <a:pathLst>
                <a:path w="21600" h="21600">
                  <a:moveTo>
                    <a:pt x="0" y="0"/>
                  </a:moveTo>
                  <a:lnTo>
                    <a:pt x="21600" y="21600"/>
                  </a:lnTo>
                </a:path>
              </a:pathLst>
            </a:custGeom>
            <a:noFill/>
            <a:ln w="12700" cmpd="sng" cap="flat">
              <a:solidFill>
                <a:srgbClr val="5FCAEE"/>
              </a:solidFill>
              <a:prstDash val="solid"/>
              <a:miter/>
            </a:ln>
          </p:spPr>
        </p:sp>
        <p:sp>
          <p:nvSpPr>
            <p:cNvPr id="73" name="曲线"/>
            <p:cNvSpPr>
              <a:spLocks/>
            </p:cNvSpPr>
            <p:nvPr/>
          </p:nvSpPr>
          <p:spPr>
            <a:xfrm rot="0">
              <a:off x="7110413" y="3629025"/>
              <a:ext cx="3557587" cy="2371726"/>
            </a:xfrm>
            <a:custGeom>
              <a:gdLst>
                <a:gd name="T1" fmla="*/ 0 w 21600"/>
                <a:gd name="T2" fmla="*/ 0 h 21600"/>
                <a:gd name="T3" fmla="*/ 21600 w 21600"/>
                <a:gd name="T4" fmla="*/ 21600 h 21600"/>
              </a:gdLst>
              <a:rect l="T1" t="T2" r="T3" b="T4"/>
              <a:pathLst>
                <a:path w="21600" h="21600">
                  <a:moveTo>
                    <a:pt x="21600" y="0"/>
                  </a:moveTo>
                  <a:lnTo>
                    <a:pt x="0" y="21600"/>
                  </a:lnTo>
                </a:path>
              </a:pathLst>
            </a:custGeom>
            <a:noFill/>
            <a:ln w="12700" cmpd="sng" cap="flat">
              <a:solidFill>
                <a:srgbClr val="5FCAEE"/>
              </a:solidFill>
              <a:prstDash val="solid"/>
              <a:miter/>
            </a:ln>
          </p:spPr>
        </p:sp>
        <p:sp>
          <p:nvSpPr>
            <p:cNvPr id="74" name="曲线"/>
            <p:cNvSpPr>
              <a:spLocks/>
            </p:cNvSpPr>
            <p:nvPr/>
          </p:nvSpPr>
          <p:spPr>
            <a:xfrm rot="0">
              <a:off x="8410575" y="857250"/>
              <a:ext cx="2257425" cy="514350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lnTo>
                    <a:pt x="21600" y="0"/>
                  </a:lnTo>
                  <a:lnTo>
                    <a:pt x="21600" y="0"/>
                  </a:lnTo>
                  <a:close/>
                </a:path>
              </a:pathLst>
            </a:custGeom>
            <a:solidFill>
              <a:srgbClr val="5FCAEE">
                <a:alpha val="36000"/>
              </a:srgbClr>
            </a:solidFill>
            <a:ln w="12700" cmpd="sng" cap="flat">
              <a:noFill/>
              <a:prstDash val="solid"/>
              <a:miter/>
            </a:ln>
          </p:spPr>
        </p:sp>
        <p:sp>
          <p:nvSpPr>
            <p:cNvPr id="75" name="曲线"/>
            <p:cNvSpPr>
              <a:spLocks/>
            </p:cNvSpPr>
            <p:nvPr/>
          </p:nvSpPr>
          <p:spPr>
            <a:xfrm rot="0">
              <a:off x="8726488" y="857250"/>
              <a:ext cx="1941512" cy="5143502"/>
            </a:xfrm>
            <a:custGeom>
              <a:gdLst>
                <a:gd name="T1" fmla="*/ 0 w 21600"/>
                <a:gd name="T2" fmla="*/ 0 h 21600"/>
                <a:gd name="T3" fmla="*/ 21600 w 21600"/>
                <a:gd name="T4" fmla="*/ 21600 h 21600"/>
              </a:gdLst>
              <a:rect l="T1" t="T2" r="T3" b="T4"/>
              <a:pathLst>
                <a:path w="21600" h="21600">
                  <a:moveTo>
                    <a:pt x="21600" y="0"/>
                  </a:moveTo>
                  <a:lnTo>
                    <a:pt x="0" y="0"/>
                  </a:lnTo>
                  <a:lnTo>
                    <a:pt x="10079" y="21600"/>
                  </a:lnTo>
                  <a:lnTo>
                    <a:pt x="21600" y="21600"/>
                  </a:lnTo>
                  <a:lnTo>
                    <a:pt x="21600" y="0"/>
                  </a:lnTo>
                  <a:lnTo>
                    <a:pt x="21600" y="0"/>
                  </a:lnTo>
                  <a:lnTo>
                    <a:pt x="21600" y="0"/>
                  </a:lnTo>
                  <a:close/>
                </a:path>
              </a:pathLst>
            </a:custGeom>
            <a:solidFill>
              <a:srgbClr val="5FCAEE">
                <a:alpha val="20000"/>
              </a:srgbClr>
            </a:solidFill>
            <a:ln w="12700" cmpd="sng" cap="flat">
              <a:noFill/>
              <a:prstDash val="solid"/>
              <a:miter/>
            </a:ln>
          </p:spPr>
        </p:sp>
        <p:sp>
          <p:nvSpPr>
            <p:cNvPr id="76" name="曲线"/>
            <p:cNvSpPr>
              <a:spLocks/>
            </p:cNvSpPr>
            <p:nvPr/>
          </p:nvSpPr>
          <p:spPr>
            <a:xfrm rot="0">
              <a:off x="8224837" y="3143250"/>
              <a:ext cx="2443162" cy="2857501"/>
            </a:xfrm>
            <a:custGeom>
              <a:gdLst>
                <a:gd name="T1" fmla="*/ 0 w 21600"/>
                <a:gd name="T2" fmla="*/ 0 h 21600"/>
                <a:gd name="T3" fmla="*/ 21600 w 21600"/>
                <a:gd name="T4" fmla="*/ 21600 h 21600"/>
              </a:gdLst>
              <a:rect l="T1" t="T2" r="T3" b="T4"/>
              <a:pathLst>
                <a:path w="21600" h="21600">
                  <a:moveTo>
                    <a:pt x="21600" y="0"/>
                  </a:moveTo>
                  <a:lnTo>
                    <a:pt x="0" y="21604"/>
                  </a:lnTo>
                  <a:lnTo>
                    <a:pt x="21600" y="21604"/>
                  </a:lnTo>
                  <a:lnTo>
                    <a:pt x="21600" y="0"/>
                  </a:lnTo>
                  <a:lnTo>
                    <a:pt x="21600" y="0"/>
                  </a:lnTo>
                  <a:lnTo>
                    <a:pt x="21600" y="0"/>
                  </a:lnTo>
                  <a:close/>
                </a:path>
              </a:pathLst>
            </a:custGeom>
            <a:solidFill>
              <a:srgbClr val="17AFE3">
                <a:alpha val="66000"/>
              </a:srgbClr>
            </a:solidFill>
            <a:ln w="12700" cmpd="sng" cap="flat">
              <a:noFill/>
              <a:prstDash val="solid"/>
              <a:miter/>
            </a:ln>
          </p:spPr>
        </p:sp>
        <p:sp>
          <p:nvSpPr>
            <p:cNvPr id="77" name="曲线"/>
            <p:cNvSpPr>
              <a:spLocks/>
            </p:cNvSpPr>
            <p:nvPr/>
          </p:nvSpPr>
          <p:spPr>
            <a:xfrm rot="0">
              <a:off x="8528050" y="857250"/>
              <a:ext cx="2139950" cy="5143502"/>
            </a:xfrm>
            <a:custGeom>
              <a:gdLst>
                <a:gd name="T1" fmla="*/ 0 w 21600"/>
                <a:gd name="T2" fmla="*/ 0 h 21600"/>
                <a:gd name="T3" fmla="*/ 21600 w 21600"/>
                <a:gd name="T4" fmla="*/ 21600 h 21600"/>
              </a:gdLst>
              <a:rect l="T1" t="T2" r="T3" b="T4"/>
              <a:pathLst>
                <a:path w="21600" h="21600">
                  <a:moveTo>
                    <a:pt x="21600" y="0"/>
                  </a:moveTo>
                  <a:lnTo>
                    <a:pt x="0" y="0"/>
                  </a:lnTo>
                  <a:lnTo>
                    <a:pt x="18696" y="21600"/>
                  </a:lnTo>
                  <a:lnTo>
                    <a:pt x="21600" y="21600"/>
                  </a:lnTo>
                  <a:lnTo>
                    <a:pt x="21600" y="0"/>
                  </a:lnTo>
                  <a:lnTo>
                    <a:pt x="21600" y="0"/>
                  </a:lnTo>
                  <a:lnTo>
                    <a:pt x="21600" y="0"/>
                  </a:lnTo>
                  <a:close/>
                </a:path>
              </a:pathLst>
            </a:custGeom>
            <a:solidFill>
              <a:srgbClr val="17AFE3">
                <a:alpha val="50000"/>
              </a:srgbClr>
            </a:solidFill>
            <a:ln w="12700" cmpd="sng" cap="flat">
              <a:noFill/>
              <a:prstDash val="solid"/>
              <a:miter/>
            </a:ln>
          </p:spPr>
        </p:sp>
        <p:sp>
          <p:nvSpPr>
            <p:cNvPr id="78" name="曲线"/>
            <p:cNvSpPr>
              <a:spLocks/>
            </p:cNvSpPr>
            <p:nvPr/>
          </p:nvSpPr>
          <p:spPr>
            <a:xfrm rot="0">
              <a:off x="9696451" y="857250"/>
              <a:ext cx="971549" cy="5143502"/>
            </a:xfrm>
            <a:custGeom>
              <a:gdLst>
                <a:gd name="T1" fmla="*/ 0 w 21600"/>
                <a:gd name="T2" fmla="*/ 0 h 21600"/>
                <a:gd name="T3" fmla="*/ 21600 w 21600"/>
                <a:gd name="T4" fmla="*/ 21600 h 21600"/>
              </a:gdLst>
              <a:rect l="T1" t="T2" r="T3" b="T4"/>
              <a:pathLst>
                <a:path w="21600" h="21600">
                  <a:moveTo>
                    <a:pt x="21600" y="0"/>
                  </a:moveTo>
                  <a:lnTo>
                    <a:pt x="17051" y="0"/>
                  </a:lnTo>
                  <a:lnTo>
                    <a:pt x="0" y="21600"/>
                  </a:lnTo>
                  <a:lnTo>
                    <a:pt x="21600" y="21600"/>
                  </a:lnTo>
                  <a:lnTo>
                    <a:pt x="21600" y="0"/>
                  </a:lnTo>
                  <a:lnTo>
                    <a:pt x="21600" y="0"/>
                  </a:lnTo>
                  <a:lnTo>
                    <a:pt x="21600" y="0"/>
                  </a:lnTo>
                  <a:close/>
                </a:path>
              </a:pathLst>
            </a:custGeom>
            <a:solidFill>
              <a:srgbClr val="2D83C3">
                <a:alpha val="70000"/>
              </a:srgbClr>
            </a:solidFill>
            <a:ln w="12700" cmpd="sng" cap="flat">
              <a:noFill/>
              <a:prstDash val="solid"/>
              <a:miter/>
            </a:ln>
          </p:spPr>
        </p:sp>
        <p:sp>
          <p:nvSpPr>
            <p:cNvPr id="79" name="曲线"/>
            <p:cNvSpPr>
              <a:spLocks/>
            </p:cNvSpPr>
            <p:nvPr/>
          </p:nvSpPr>
          <p:spPr>
            <a:xfrm rot="0">
              <a:off x="9726613" y="857250"/>
              <a:ext cx="941387" cy="5143502"/>
            </a:xfrm>
            <a:custGeom>
              <a:gdLst>
                <a:gd name="T1" fmla="*/ 0 w 21600"/>
                <a:gd name="T2" fmla="*/ 0 h 21600"/>
                <a:gd name="T3" fmla="*/ 21600 w 21600"/>
                <a:gd name="T4" fmla="*/ 21600 h 21600"/>
              </a:gdLst>
              <a:rect l="T1" t="T2" r="T3" b="T4"/>
              <a:pathLst>
                <a:path w="21600" h="21600">
                  <a:moveTo>
                    <a:pt x="21600" y="0"/>
                  </a:moveTo>
                  <a:lnTo>
                    <a:pt x="0" y="0"/>
                  </a:lnTo>
                  <a:lnTo>
                    <a:pt x="19167" y="21600"/>
                  </a:lnTo>
                  <a:lnTo>
                    <a:pt x="21600" y="21600"/>
                  </a:lnTo>
                  <a:lnTo>
                    <a:pt x="21600" y="0"/>
                  </a:lnTo>
                  <a:lnTo>
                    <a:pt x="21600" y="0"/>
                  </a:lnTo>
                  <a:lnTo>
                    <a:pt x="21600" y="0"/>
                  </a:lnTo>
                  <a:close/>
                </a:path>
              </a:pathLst>
            </a:custGeom>
            <a:solidFill>
              <a:srgbClr val="226192">
                <a:alpha val="80000"/>
              </a:srgbClr>
            </a:solidFill>
            <a:ln w="12700" cmpd="sng" cap="flat">
              <a:noFill/>
              <a:prstDash val="solid"/>
              <a:miter/>
            </a:ln>
          </p:spPr>
        </p:sp>
        <p:sp>
          <p:nvSpPr>
            <p:cNvPr id="80" name="曲线"/>
            <p:cNvSpPr>
              <a:spLocks/>
            </p:cNvSpPr>
            <p:nvPr/>
          </p:nvSpPr>
          <p:spPr>
            <a:xfrm rot="0">
              <a:off x="9304338" y="3549650"/>
              <a:ext cx="1363662" cy="2451101"/>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lnTo>
                    <a:pt x="21600" y="0"/>
                  </a:lnTo>
                  <a:lnTo>
                    <a:pt x="21600" y="0"/>
                  </a:lnTo>
                  <a:close/>
                </a:path>
              </a:pathLst>
            </a:custGeom>
            <a:solidFill>
              <a:srgbClr val="17AFE3">
                <a:alpha val="66000"/>
              </a:srgbClr>
            </a:solidFill>
            <a:ln w="12700" cmpd="sng" cap="flat">
              <a:noFill/>
              <a:prstDash val="solid"/>
              <a:miter/>
            </a:ln>
          </p:spPr>
        </p:sp>
      </p:grpSp>
      <p:sp>
        <p:nvSpPr>
          <p:cNvPr id="82" name="曲线"/>
          <p:cNvSpPr>
            <a:spLocks/>
          </p:cNvSpPr>
          <p:nvPr/>
        </p:nvSpPr>
        <p:spPr>
          <a:xfrm rot="0">
            <a:off x="1524000" y="3865562"/>
            <a:ext cx="336549" cy="2135189"/>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lnTo>
                  <a:pt x="0" y="0"/>
                </a:lnTo>
                <a:lnTo>
                  <a:pt x="0" y="0"/>
                </a:lnTo>
                <a:close/>
              </a:path>
            </a:pathLst>
          </a:custGeom>
          <a:solidFill>
            <a:srgbClr val="5FCAEE">
              <a:alpha val="70000"/>
            </a:srgbClr>
          </a:solidFill>
          <a:ln w="12700" cmpd="sng" cap="flat">
            <a:noFill/>
            <a:prstDash val="solid"/>
            <a:miter/>
          </a:ln>
        </p:spPr>
      </p:sp>
      <p:sp>
        <p:nvSpPr>
          <p:cNvPr id="83" name="曲线"/>
          <p:cNvSpPr>
            <a:spLocks/>
          </p:cNvSpPr>
          <p:nvPr/>
        </p:nvSpPr>
        <p:spPr>
          <a:xfrm rot="0">
            <a:off x="7046912" y="1193800"/>
            <a:ext cx="271462" cy="271462"/>
          </a:xfrm>
          <a:custGeom>
            <a:gdLst>
              <a:gd name="T1" fmla="*/ 0 w 21600"/>
              <a:gd name="T2" fmla="*/ 0 h 21600"/>
              <a:gd name="T3" fmla="*/ 21600 w 21600"/>
              <a:gd name="T4" fmla="*/ 21600 h 21600"/>
            </a:gdLst>
            <a:rect l="T1" t="T2" r="T3" b="T4"/>
            <a:pathLst>
              <a:path w="21600" h="21600">
                <a:moveTo>
                  <a:pt x="10774" y="0"/>
                </a:moveTo>
                <a:lnTo>
                  <a:pt x="7891" y="354"/>
                </a:lnTo>
                <a:lnTo>
                  <a:pt x="5311" y="1466"/>
                </a:lnTo>
                <a:lnTo>
                  <a:pt x="3136" y="3136"/>
                </a:lnTo>
                <a:lnTo>
                  <a:pt x="1466" y="5311"/>
                </a:lnTo>
                <a:lnTo>
                  <a:pt x="354" y="7891"/>
                </a:lnTo>
                <a:lnTo>
                  <a:pt x="0" y="10774"/>
                </a:lnTo>
                <a:lnTo>
                  <a:pt x="354" y="13658"/>
                </a:lnTo>
                <a:lnTo>
                  <a:pt x="1466" y="16237"/>
                </a:lnTo>
                <a:lnTo>
                  <a:pt x="3136" y="18413"/>
                </a:lnTo>
                <a:lnTo>
                  <a:pt x="5311" y="20133"/>
                </a:lnTo>
                <a:lnTo>
                  <a:pt x="7891" y="21195"/>
                </a:lnTo>
                <a:lnTo>
                  <a:pt x="10774" y="21600"/>
                </a:lnTo>
                <a:lnTo>
                  <a:pt x="13658" y="21195"/>
                </a:lnTo>
                <a:lnTo>
                  <a:pt x="16237" y="20133"/>
                </a:lnTo>
                <a:lnTo>
                  <a:pt x="18413" y="18413"/>
                </a:lnTo>
                <a:lnTo>
                  <a:pt x="20133" y="16237"/>
                </a:lnTo>
                <a:lnTo>
                  <a:pt x="21195" y="13658"/>
                </a:lnTo>
                <a:lnTo>
                  <a:pt x="21600" y="10774"/>
                </a:lnTo>
                <a:lnTo>
                  <a:pt x="21195" y="7891"/>
                </a:lnTo>
                <a:lnTo>
                  <a:pt x="20133" y="5311"/>
                </a:lnTo>
                <a:lnTo>
                  <a:pt x="18413" y="3136"/>
                </a:lnTo>
                <a:lnTo>
                  <a:pt x="16237" y="1466"/>
                </a:lnTo>
                <a:lnTo>
                  <a:pt x="13658" y="354"/>
                </a:lnTo>
                <a:lnTo>
                  <a:pt x="10774" y="0"/>
                </a:lnTo>
                <a:lnTo>
                  <a:pt x="10774" y="0"/>
                </a:lnTo>
                <a:lnTo>
                  <a:pt x="10774" y="0"/>
                </a:lnTo>
                <a:close/>
              </a:path>
            </a:pathLst>
          </a:custGeom>
          <a:solidFill>
            <a:srgbClr val="EBEBEB"/>
          </a:solidFill>
          <a:ln w="12700" cmpd="sng" cap="flat">
            <a:noFill/>
            <a:prstDash val="solid"/>
            <a:miter/>
          </a:ln>
        </p:spPr>
      </p:sp>
      <p:sp>
        <p:nvSpPr>
          <p:cNvPr id="84" name="曲线"/>
          <p:cNvSpPr>
            <a:spLocks/>
          </p:cNvSpPr>
          <p:nvPr/>
        </p:nvSpPr>
        <p:spPr>
          <a:xfrm rot="0">
            <a:off x="9782175" y="5065712"/>
            <a:ext cx="485775" cy="485775"/>
          </a:xfrm>
          <a:custGeom>
            <a:gdLst>
              <a:gd name="T1" fmla="*/ 0 w 21600"/>
              <a:gd name="T2" fmla="*/ 0 h 21600"/>
              <a:gd name="T3" fmla="*/ 21600 w 21600"/>
              <a:gd name="T4" fmla="*/ 21600 h 21600"/>
            </a:gdLst>
            <a:rect l="T1" t="T2" r="T3" b="T4"/>
            <a:pathLst>
              <a:path w="21600" h="21600">
                <a:moveTo>
                  <a:pt x="10799" y="0"/>
                </a:moveTo>
                <a:lnTo>
                  <a:pt x="9188" y="112"/>
                </a:lnTo>
                <a:lnTo>
                  <a:pt x="7690" y="451"/>
                </a:lnTo>
                <a:lnTo>
                  <a:pt x="6248" y="988"/>
                </a:lnTo>
                <a:lnTo>
                  <a:pt x="4919" y="1722"/>
                </a:lnTo>
                <a:lnTo>
                  <a:pt x="3703" y="2625"/>
                </a:lnTo>
                <a:lnTo>
                  <a:pt x="2629" y="3698"/>
                </a:lnTo>
                <a:lnTo>
                  <a:pt x="1724" y="4912"/>
                </a:lnTo>
                <a:lnTo>
                  <a:pt x="989" y="6240"/>
                </a:lnTo>
                <a:lnTo>
                  <a:pt x="452" y="7679"/>
                </a:lnTo>
                <a:lnTo>
                  <a:pt x="113" y="9176"/>
                </a:lnTo>
                <a:lnTo>
                  <a:pt x="0" y="10785"/>
                </a:lnTo>
                <a:lnTo>
                  <a:pt x="113" y="12395"/>
                </a:lnTo>
                <a:lnTo>
                  <a:pt x="452" y="13891"/>
                </a:lnTo>
                <a:lnTo>
                  <a:pt x="989" y="15331"/>
                </a:lnTo>
                <a:lnTo>
                  <a:pt x="1724" y="16658"/>
                </a:lnTo>
                <a:lnTo>
                  <a:pt x="2629" y="17872"/>
                </a:lnTo>
                <a:lnTo>
                  <a:pt x="3703" y="18945"/>
                </a:lnTo>
                <a:lnTo>
                  <a:pt x="4919" y="19849"/>
                </a:lnTo>
                <a:lnTo>
                  <a:pt x="6248" y="20583"/>
                </a:lnTo>
                <a:lnTo>
                  <a:pt x="7690" y="21119"/>
                </a:lnTo>
                <a:lnTo>
                  <a:pt x="9188" y="21458"/>
                </a:lnTo>
                <a:lnTo>
                  <a:pt x="10799" y="21600"/>
                </a:lnTo>
                <a:lnTo>
                  <a:pt x="12411" y="21458"/>
                </a:lnTo>
                <a:lnTo>
                  <a:pt x="13909" y="21119"/>
                </a:lnTo>
                <a:lnTo>
                  <a:pt x="15351" y="20583"/>
                </a:lnTo>
                <a:lnTo>
                  <a:pt x="16680" y="19849"/>
                </a:lnTo>
                <a:lnTo>
                  <a:pt x="17896" y="18945"/>
                </a:lnTo>
                <a:lnTo>
                  <a:pt x="18970" y="17872"/>
                </a:lnTo>
                <a:lnTo>
                  <a:pt x="19875" y="16658"/>
                </a:lnTo>
                <a:lnTo>
                  <a:pt x="20610" y="15331"/>
                </a:lnTo>
                <a:lnTo>
                  <a:pt x="21147" y="13891"/>
                </a:lnTo>
                <a:lnTo>
                  <a:pt x="21486" y="12395"/>
                </a:lnTo>
                <a:lnTo>
                  <a:pt x="21600" y="10785"/>
                </a:lnTo>
                <a:lnTo>
                  <a:pt x="21486" y="9176"/>
                </a:lnTo>
                <a:lnTo>
                  <a:pt x="21147" y="7679"/>
                </a:lnTo>
                <a:lnTo>
                  <a:pt x="20610" y="6240"/>
                </a:lnTo>
                <a:lnTo>
                  <a:pt x="19875" y="4912"/>
                </a:lnTo>
                <a:lnTo>
                  <a:pt x="18970" y="3698"/>
                </a:lnTo>
                <a:lnTo>
                  <a:pt x="17896" y="2625"/>
                </a:lnTo>
                <a:lnTo>
                  <a:pt x="16680" y="1722"/>
                </a:lnTo>
                <a:lnTo>
                  <a:pt x="15351" y="988"/>
                </a:lnTo>
                <a:lnTo>
                  <a:pt x="13909" y="451"/>
                </a:lnTo>
                <a:lnTo>
                  <a:pt x="12411" y="112"/>
                </a:lnTo>
                <a:lnTo>
                  <a:pt x="10799" y="0"/>
                </a:lnTo>
                <a:lnTo>
                  <a:pt x="10799" y="0"/>
                </a:lnTo>
                <a:lnTo>
                  <a:pt x="10799" y="0"/>
                </a:lnTo>
                <a:close/>
              </a:path>
            </a:pathLst>
          </a:custGeom>
          <a:solidFill>
            <a:srgbClr val="2D83C3"/>
          </a:solidFill>
          <a:ln w="12700" cmpd="sng" cap="flat">
            <a:noFill/>
            <a:prstDash val="solid"/>
            <a:miter/>
          </a:ln>
        </p:spPr>
      </p:sp>
      <p:pic>
        <p:nvPicPr>
          <p:cNvPr id="85" name="图片"/>
          <p:cNvPicPr>
            <a:picLocks/>
          </p:cNvPicPr>
          <p:nvPr/>
        </p:nvPicPr>
        <p:blipFill>
          <a:blip r:embed="rId1" cstate="print"/>
          <a:stretch>
            <a:fillRect/>
          </a:stretch>
        </p:blipFill>
        <p:spPr>
          <a:xfrm rot="0">
            <a:off x="9539288" y="5457825"/>
            <a:ext cx="185737" cy="185737"/>
          </a:xfrm>
          <a:prstGeom prst="rect"/>
          <a:noFill/>
          <a:ln w="12700" cmpd="sng" cap="flat">
            <a:noFill/>
            <a:prstDash val="solid"/>
            <a:miter/>
          </a:ln>
        </p:spPr>
      </p:pic>
      <p:sp>
        <p:nvSpPr>
          <p:cNvPr id="86" name="文本框"/>
          <p:cNvSpPr>
            <a:spLocks noGrp="1"/>
          </p:cNvSpPr>
          <p:nvPr>
            <p:ph type="title"/>
          </p:nvPr>
        </p:nvSpPr>
        <p:spPr>
          <a:xfrm rot="0">
            <a:off x="2078037" y="1155700"/>
            <a:ext cx="2881312" cy="552450"/>
          </a:xfrm>
          <a:prstGeom prst="rect"/>
          <a:gradFill>
            <a:gsLst>
              <a:gs pos="0">
                <a:srgbClr val="E44874"/>
              </a:gs>
              <a:gs pos="100000">
                <a:srgbClr val="D93A6A"/>
              </a:gs>
            </a:gsLst>
            <a:lin ang="5400000" scaled="1"/>
          </a:gradFill>
          <a:scene3d>
            <a:camera prst="legacyObliqueFront"/>
            <a:lightRig rig="legacyFlat4" dir="tl"/>
          </a:scene3d>
          <a:sp3d extrusionH="0" prstMaterial="legacyPlastic">
            <a:bevelT w="13500" h="13500" prst="angle"/>
            <a:bevelB w="13500" h="13500" prst="angle"/>
          </a:sp3d>
        </p:spPr>
        <p:txBody>
          <a:bodyPr vert="horz" wrap="square" lIns="0" tIns="10001" rIns="0" bIns="0" anchor="ctr" anchorCtr="0">
            <a:prstTxWarp prst="textNoShape"/>
            <a:spAutoFit/>
          </a:bodyPr>
          <a:lstStyle/>
          <a:p>
            <a:pPr marL="9525" indent="0" algn="l">
              <a:lnSpc>
                <a:spcPct val="100000"/>
              </a:lnSpc>
              <a:spcBef>
                <a:spcPts val="87"/>
              </a:spcBef>
              <a:spcAft>
                <a:spcPts val="0"/>
              </a:spcAft>
              <a:buNone/>
            </a:pPr>
            <a:r>
              <a:rPr lang="en-US" altLang="zh-CN" sz="3600" b="0" i="0" u="none" strike="noStrike" kern="0" cap="none" spc="0" baseline="0">
                <a:solidFill>
                  <a:srgbClr val="FFFFFF"/>
                </a:solidFill>
                <a:latin typeface="Century Gothic" pitchFamily="0" charset="0"/>
                <a:ea typeface="宋体" pitchFamily="0" charset="0"/>
                <a:cs typeface="Century Gothic" pitchFamily="0" charset="0"/>
              </a:rPr>
              <a:t>A</a:t>
            </a:r>
            <a:r>
              <a:rPr lang="en-US" altLang="zh-CN" sz="3600" b="0" i="0" u="none" strike="noStrike" kern="0" cap="none" spc="0" baseline="0">
                <a:solidFill>
                  <a:srgbClr val="FFFFFF"/>
                </a:solidFill>
                <a:latin typeface="Century Gothic" pitchFamily="0" charset="0"/>
                <a:ea typeface="宋体" pitchFamily="0" charset="0"/>
                <a:cs typeface="Century Gothic" pitchFamily="0" charset="0"/>
              </a:rPr>
              <a:t>G</a:t>
            </a:r>
            <a:r>
              <a:rPr lang="en-US" altLang="zh-CN" sz="3600" b="0" i="0" u="none" strike="noStrike" kern="0" cap="none" spc="0" baseline="0">
                <a:solidFill>
                  <a:srgbClr val="FFFFFF"/>
                </a:solidFill>
                <a:latin typeface="Century Gothic" pitchFamily="0" charset="0"/>
                <a:ea typeface="宋体" pitchFamily="0" charset="0"/>
                <a:cs typeface="Century Gothic" pitchFamily="0" charset="0"/>
              </a:rPr>
              <a:t>E</a:t>
            </a:r>
            <a:r>
              <a:rPr lang="en-US" altLang="zh-CN" sz="3600" b="0" i="0" u="none" strike="noStrike" kern="0" cap="none" spc="0" baseline="0">
                <a:solidFill>
                  <a:srgbClr val="FFFFFF"/>
                </a:solidFill>
                <a:latin typeface="Century Gothic" pitchFamily="0" charset="0"/>
                <a:ea typeface="宋体" pitchFamily="0" charset="0"/>
                <a:cs typeface="Century Gothic" pitchFamily="0" charset="0"/>
              </a:rPr>
              <a:t>N</a:t>
            </a:r>
            <a:r>
              <a:rPr lang="en-US" altLang="zh-CN" sz="3600" b="0" i="0" u="none" strike="noStrike" kern="0" cap="none" spc="0" baseline="0">
                <a:solidFill>
                  <a:srgbClr val="FFFFFF"/>
                </a:solidFill>
                <a:latin typeface="Century Gothic" pitchFamily="0" charset="0"/>
                <a:ea typeface="宋体" pitchFamily="0" charset="0"/>
                <a:cs typeface="Century Gothic" pitchFamily="0" charset="0"/>
              </a:rPr>
              <a:t>DA</a:t>
            </a:r>
            <a:endParaRPr lang="zh-CN" altLang="en-US" sz="3600" b="0" i="0" u="none" strike="noStrike" kern="0" cap="none" spc="0" baseline="0">
              <a:solidFill>
                <a:srgbClr val="FFFFFF"/>
              </a:solidFill>
              <a:latin typeface="Century Gothic" pitchFamily="0" charset="0"/>
              <a:ea typeface="宋体" pitchFamily="0" charset="0"/>
              <a:cs typeface="Century Gothic" pitchFamily="0" charset="0"/>
            </a:endParaRPr>
          </a:p>
        </p:txBody>
      </p:sp>
      <p:sp>
        <p:nvSpPr>
          <p:cNvPr id="87" name="文本框"/>
          <p:cNvSpPr>
            <a:spLocks noGrp="1"/>
          </p:cNvSpPr>
          <p:nvPr>
            <p:ph type="sldNum"/>
          </p:nvPr>
        </p:nvSpPr>
        <p:spPr>
          <a:xfrm rot="0">
            <a:off x="10352089" y="630237"/>
            <a:ext cx="838200" cy="433387"/>
          </a:xfrm>
          <a:prstGeom prst="rect"/>
          <a:noFill/>
          <a:ln w="12700" cmpd="sng" cap="flat">
            <a:noFill/>
            <a:prstDash val="solid"/>
            <a:miter/>
          </a:ln>
        </p:spPr>
        <p:txBody>
          <a:bodyPr vert="horz" wrap="square" lIns="0" tIns="5239" rIns="0" bIns="0" anchor="b" anchorCtr="0">
            <a:prstTxWarp prst="textNoShape"/>
            <a:spAutoFit/>
          </a:bodyPr>
          <a:lstStyle/>
          <a:p>
            <a:pPr marL="28575" indent="0" algn="ctr">
              <a:lnSpc>
                <a:spcPct val="100000"/>
              </a:lnSpc>
              <a:spcBef>
                <a:spcPts val="50"/>
              </a:spcBef>
              <a:spcAft>
                <a:spcPts val="0"/>
              </a:spcAft>
              <a:buNone/>
            </a:pPr>
            <a:fld id="{CAD2D6BD-DE1B-4B5F-8B41-2702339687B9}" type="slidenum">
              <a:rPr lang="en-US" altLang="zh-CN" sz="2800" b="0" i="0" u="none" strike="noStrike" kern="0" cap="none" spc="0" baseline="0">
                <a:solidFill>
                  <a:schemeClr val="bg1"/>
                </a:solidFill>
                <a:latin typeface="Century Gothic" pitchFamily="0" charset="0"/>
                <a:ea typeface="宋体" pitchFamily="0" charset="0"/>
                <a:cs typeface="Century Gothic" pitchFamily="0" charset="0"/>
              </a:rPr>
              <a:t>3</a:t>
            </a:fld>
            <a:endParaRPr lang="zh-CN" altLang="en-US" sz="2800" b="0" i="0" u="none" strike="noStrike" kern="0" cap="none" spc="0" baseline="0">
              <a:solidFill>
                <a:schemeClr val="bg1"/>
              </a:solidFill>
              <a:latin typeface="Century Gothic" pitchFamily="0" charset="0"/>
              <a:ea typeface="宋体" pitchFamily="0" charset="0"/>
              <a:cs typeface="Century Gothic" pitchFamily="0" charset="0"/>
            </a:endParaRPr>
          </a:p>
        </p:txBody>
      </p:sp>
      <p:sp>
        <p:nvSpPr>
          <p:cNvPr id="88" name="矩形"/>
          <p:cNvSpPr>
            <a:spLocks/>
          </p:cNvSpPr>
          <p:nvPr/>
        </p:nvSpPr>
        <p:spPr>
          <a:xfrm rot="0">
            <a:off x="3567112" y="2041525"/>
            <a:ext cx="3771900" cy="302418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0" cap="none" spc="0" baseline="0">
              <a:solidFill>
                <a:srgbClr val="0D0D0D"/>
              </a:solidFill>
              <a:latin typeface="Algerian"/>
              <a:ea typeface="宋体" pitchFamily="0" charset="0"/>
              <a:cs typeface="Times New Roman"/>
            </a:endParaRPr>
          </a:p>
          <a:p>
            <a:pPr marL="0" indent="0" algn="l">
              <a:lnSpc>
                <a:spcPct val="100000"/>
              </a:lnSpc>
              <a:spcBef>
                <a:spcPts val="0"/>
              </a:spcBef>
              <a:spcAft>
                <a:spcPts val="0"/>
              </a:spcAft>
              <a:buClrTx/>
              <a:buAutoNum type="arabicPeriod"/>
            </a:pPr>
            <a:r>
              <a:rPr lang="en-US" altLang="zh-CN" sz="1800" b="0" i="0" u="none" strike="noStrike" kern="0" cap="none" spc="0" baseline="0">
                <a:solidFill>
                  <a:srgbClr val="0D0D0D"/>
                </a:solidFill>
                <a:latin typeface="Algerian"/>
                <a:ea typeface="宋体" pitchFamily="0" charset="0"/>
                <a:cs typeface="Times New Roman"/>
              </a:rPr>
              <a:t>Problem Statement</a:t>
            </a:r>
            <a:endParaRPr lang="en-US" altLang="zh-CN" sz="1800" b="0" i="0" u="none" strike="noStrike" kern="0" cap="none" spc="0" baseline="0">
              <a:solidFill>
                <a:srgbClr val="0D0D0D"/>
              </a:solidFill>
              <a:latin typeface="Algerian"/>
              <a:ea typeface="宋体" pitchFamily="0" charset="0"/>
              <a:cs typeface="Times New Roman"/>
            </a:endParaRPr>
          </a:p>
          <a:p>
            <a:pPr marL="0" indent="0" algn="l">
              <a:lnSpc>
                <a:spcPct val="100000"/>
              </a:lnSpc>
              <a:spcBef>
                <a:spcPts val="0"/>
              </a:spcBef>
              <a:spcAft>
                <a:spcPts val="0"/>
              </a:spcAft>
              <a:buClrTx/>
              <a:buAutoNum type="arabicPeriod"/>
            </a:pPr>
            <a:r>
              <a:rPr lang="en-US" altLang="zh-CN" sz="1800" b="0" i="0" u="none" strike="noStrike" kern="0" cap="none" spc="0" baseline="0">
                <a:solidFill>
                  <a:srgbClr val="0D0D0D"/>
                </a:solidFill>
                <a:latin typeface="Algerian"/>
                <a:ea typeface="宋体" pitchFamily="0" charset="0"/>
                <a:cs typeface="Times New Roman"/>
              </a:rPr>
              <a:t>Project Overview</a:t>
            </a:r>
            <a:endParaRPr lang="en-US" altLang="zh-CN" sz="1800" b="0" i="0" u="none" strike="noStrike" kern="0" cap="none" spc="0" baseline="0">
              <a:solidFill>
                <a:srgbClr val="0D0D0D"/>
              </a:solidFill>
              <a:latin typeface="Algerian"/>
              <a:ea typeface="宋体" pitchFamily="0" charset="0"/>
              <a:cs typeface="Times New Roman"/>
            </a:endParaRPr>
          </a:p>
          <a:p>
            <a:pPr marL="0" indent="0" algn="l">
              <a:lnSpc>
                <a:spcPct val="100000"/>
              </a:lnSpc>
              <a:spcBef>
                <a:spcPts val="0"/>
              </a:spcBef>
              <a:spcAft>
                <a:spcPts val="0"/>
              </a:spcAft>
              <a:buClrTx/>
              <a:buAutoNum type="arabicPeriod"/>
            </a:pPr>
            <a:r>
              <a:rPr lang="en-US" altLang="zh-CN" sz="1800" b="0" i="0" u="none" strike="noStrike" kern="0" cap="none" spc="0" baseline="0">
                <a:solidFill>
                  <a:srgbClr val="0D0D0D"/>
                </a:solidFill>
                <a:latin typeface="Algerian"/>
                <a:ea typeface="宋体" pitchFamily="0" charset="0"/>
                <a:cs typeface="Times New Roman"/>
              </a:rPr>
              <a:t>End Users</a:t>
            </a:r>
            <a:endParaRPr lang="en-US" altLang="zh-CN" sz="1800" b="0" i="0" u="none" strike="noStrike" kern="0" cap="none" spc="0" baseline="0">
              <a:solidFill>
                <a:srgbClr val="0D0D0D"/>
              </a:solidFill>
              <a:latin typeface="Algerian"/>
              <a:ea typeface="宋体" pitchFamily="0" charset="0"/>
              <a:cs typeface="Times New Roman"/>
            </a:endParaRPr>
          </a:p>
          <a:p>
            <a:pPr marL="0" indent="0" algn="l">
              <a:lnSpc>
                <a:spcPct val="100000"/>
              </a:lnSpc>
              <a:spcBef>
                <a:spcPts val="0"/>
              </a:spcBef>
              <a:spcAft>
                <a:spcPts val="0"/>
              </a:spcAft>
              <a:buClrTx/>
              <a:buAutoNum type="arabicPeriod"/>
            </a:pPr>
            <a:r>
              <a:rPr lang="en-US" altLang="zh-CN" sz="1800" b="0" i="0" u="none" strike="noStrike" kern="0" cap="none" spc="0" baseline="0">
                <a:solidFill>
                  <a:srgbClr val="0D0D0D"/>
                </a:solidFill>
                <a:latin typeface="Algerian"/>
                <a:ea typeface="宋体" pitchFamily="0" charset="0"/>
                <a:cs typeface="Times New Roman"/>
              </a:rPr>
              <a:t>Tools and Technologies</a:t>
            </a:r>
            <a:endParaRPr lang="en-US" altLang="zh-CN" sz="1800" b="0" i="0" u="none" strike="noStrike" kern="0" cap="none" spc="0" baseline="0">
              <a:solidFill>
                <a:srgbClr val="0D0D0D"/>
              </a:solidFill>
              <a:latin typeface="Algerian"/>
              <a:ea typeface="宋体" pitchFamily="0" charset="0"/>
              <a:cs typeface="Times New Roman"/>
            </a:endParaRPr>
          </a:p>
          <a:p>
            <a:pPr marL="0" indent="0" algn="l">
              <a:lnSpc>
                <a:spcPct val="100000"/>
              </a:lnSpc>
              <a:spcBef>
                <a:spcPts val="0"/>
              </a:spcBef>
              <a:spcAft>
                <a:spcPts val="0"/>
              </a:spcAft>
              <a:buClrTx/>
              <a:buAutoNum type="arabicPeriod"/>
            </a:pPr>
            <a:r>
              <a:rPr lang="en-US" altLang="zh-CN" sz="1800" b="0" i="0" u="none" strike="noStrike" kern="0" cap="none" spc="0" baseline="0">
                <a:solidFill>
                  <a:srgbClr val="0D0D0D"/>
                </a:solidFill>
                <a:latin typeface="Algerian"/>
                <a:ea typeface="宋体" pitchFamily="0" charset="0"/>
                <a:cs typeface="Times New Roman"/>
              </a:rPr>
              <a:t>Portfolio design and Layout</a:t>
            </a:r>
            <a:endParaRPr lang="en-US" altLang="zh-CN" sz="1800" b="0" i="0" u="none" strike="noStrike" kern="0" cap="none" spc="0" baseline="0">
              <a:solidFill>
                <a:srgbClr val="0D0D0D"/>
              </a:solidFill>
              <a:latin typeface="Algerian"/>
              <a:ea typeface="宋体" pitchFamily="0" charset="0"/>
              <a:cs typeface="Times New Roman"/>
            </a:endParaRPr>
          </a:p>
          <a:p>
            <a:pPr marL="0" indent="0" algn="l">
              <a:lnSpc>
                <a:spcPct val="100000"/>
              </a:lnSpc>
              <a:spcBef>
                <a:spcPts val="0"/>
              </a:spcBef>
              <a:spcAft>
                <a:spcPts val="0"/>
              </a:spcAft>
              <a:buClrTx/>
              <a:buAutoNum type="arabicPeriod"/>
            </a:pPr>
            <a:r>
              <a:rPr lang="en-US" altLang="zh-CN" sz="1800" b="0" i="0" u="none" strike="noStrike" kern="0" cap="none" spc="0" baseline="0">
                <a:solidFill>
                  <a:srgbClr val="0D0D0D"/>
                </a:solidFill>
                <a:latin typeface="Algerian"/>
                <a:ea typeface="宋体" pitchFamily="0" charset="0"/>
                <a:cs typeface="Times New Roman"/>
              </a:rPr>
              <a:t>Features and Functionality</a:t>
            </a:r>
            <a:endParaRPr lang="en-US" altLang="zh-CN" sz="1800" b="0" i="0" u="none" strike="noStrike" kern="0" cap="none" spc="0" baseline="0">
              <a:solidFill>
                <a:srgbClr val="0D0D0D"/>
              </a:solidFill>
              <a:latin typeface="Algerian"/>
              <a:ea typeface="宋体" pitchFamily="0" charset="0"/>
              <a:cs typeface="Times New Roman"/>
            </a:endParaRPr>
          </a:p>
          <a:p>
            <a:pPr marL="0" indent="0" algn="l">
              <a:lnSpc>
                <a:spcPct val="100000"/>
              </a:lnSpc>
              <a:spcBef>
                <a:spcPts val="0"/>
              </a:spcBef>
              <a:spcAft>
                <a:spcPts val="0"/>
              </a:spcAft>
              <a:buClrTx/>
              <a:buAutoNum type="arabicPeriod"/>
            </a:pPr>
            <a:r>
              <a:rPr lang="en-US" altLang="zh-CN" sz="1800" b="0" i="0" u="none" strike="noStrike" kern="0" cap="none" spc="0" baseline="0">
                <a:solidFill>
                  <a:srgbClr val="0D0D0D"/>
                </a:solidFill>
                <a:latin typeface="Algerian"/>
                <a:ea typeface="宋体" pitchFamily="0" charset="0"/>
                <a:cs typeface="Times New Roman"/>
              </a:rPr>
              <a:t>Results and </a:t>
            </a:r>
            <a:r>
              <a:rPr lang="en-US" altLang="zh-CN" sz="1800" b="0" i="0" u="none" strike="noStrike" kern="0" cap="none" spc="0" baseline="0">
                <a:solidFill>
                  <a:srgbClr val="0D0D0D"/>
                </a:solidFill>
                <a:latin typeface="Algerian"/>
                <a:ea typeface="宋体" pitchFamily="0" charset="0"/>
                <a:cs typeface="Times New Roman"/>
              </a:rPr>
              <a:t>Screenshots</a:t>
            </a:r>
            <a:endParaRPr lang="en-US" altLang="zh-CN" sz="1800" b="0" i="0" u="none" strike="noStrike" kern="0" cap="none" spc="0" baseline="0">
              <a:solidFill>
                <a:srgbClr val="0D0D0D"/>
              </a:solidFill>
              <a:latin typeface="Algerian"/>
              <a:ea typeface="宋体" pitchFamily="0" charset="0"/>
              <a:cs typeface="Times New Roman"/>
            </a:endParaRPr>
          </a:p>
          <a:p>
            <a:pPr marL="0" indent="0" algn="l">
              <a:lnSpc>
                <a:spcPct val="100000"/>
              </a:lnSpc>
              <a:spcBef>
                <a:spcPts val="0"/>
              </a:spcBef>
              <a:spcAft>
                <a:spcPts val="0"/>
              </a:spcAft>
              <a:buClrTx/>
              <a:buAutoNum type="arabicPeriod"/>
            </a:pPr>
            <a:r>
              <a:rPr lang="en-US" altLang="zh-CN" sz="1800" b="0" i="0" u="none" strike="noStrike" kern="0" cap="none" spc="0" baseline="0">
                <a:solidFill>
                  <a:srgbClr val="0D0D0D"/>
                </a:solidFill>
                <a:latin typeface="Algerian"/>
                <a:ea typeface="宋体" pitchFamily="0" charset="0"/>
                <a:cs typeface="Times New Roman"/>
              </a:rPr>
              <a:t>Conclusion</a:t>
            </a:r>
            <a:endParaRPr lang="en-US" altLang="zh-CN" sz="1800" b="0" i="0" u="none" strike="noStrike" kern="0" cap="none" spc="0" baseline="0">
              <a:solidFill>
                <a:srgbClr val="0D0D0D"/>
              </a:solidFill>
              <a:latin typeface="Algerian"/>
              <a:ea typeface="宋体" pitchFamily="0" charset="0"/>
              <a:cs typeface="Times New Roman"/>
            </a:endParaRPr>
          </a:p>
          <a:p>
            <a:pPr marL="0" indent="0" algn="l">
              <a:lnSpc>
                <a:spcPct val="100000"/>
              </a:lnSpc>
              <a:spcBef>
                <a:spcPts val="0"/>
              </a:spcBef>
              <a:spcAft>
                <a:spcPts val="0"/>
              </a:spcAft>
              <a:buClrTx/>
              <a:buAutoNum type="arabicPeriod"/>
            </a:pPr>
            <a:r>
              <a:rPr lang="en-US" altLang="zh-CN" sz="1800" b="0" i="0" u="none" strike="noStrike" kern="0" cap="none" spc="0" baseline="0">
                <a:solidFill>
                  <a:srgbClr val="0D0D0D"/>
                </a:solidFill>
                <a:latin typeface="Algerian"/>
                <a:ea typeface="宋体" pitchFamily="0" charset="0"/>
                <a:cs typeface="Times New Roman"/>
              </a:rPr>
              <a:t>Github</a:t>
            </a:r>
            <a:r>
              <a:rPr lang="en-US" altLang="zh-CN" sz="1800" b="0" i="0" u="none" strike="noStrike" kern="0" cap="none" spc="0" baseline="0">
                <a:solidFill>
                  <a:srgbClr val="0D0D0D"/>
                </a:solidFill>
                <a:latin typeface="Algerian"/>
                <a:ea typeface="宋体" pitchFamily="0" charset="0"/>
                <a:cs typeface="Times New Roman"/>
              </a:rPr>
              <a:t> Link</a:t>
            </a:r>
            <a:endParaRPr lang="en-US" altLang="zh-CN" sz="1800" b="0" i="0" u="none" strike="noStrike" kern="0" cap="none" spc="0" baseline="0">
              <a:solidFill>
                <a:srgbClr val="0D0D0D"/>
              </a:solidFill>
              <a:latin typeface="Algerian"/>
              <a:ea typeface="宋体" pitchFamily="0" charset="0"/>
              <a:cs typeface="Times New Roman"/>
            </a:endParaRPr>
          </a:p>
          <a:p>
            <a:pPr marL="0" indent="0" algn="l">
              <a:lnSpc>
                <a:spcPct val="100000"/>
              </a:lnSpc>
              <a:spcBef>
                <a:spcPts val="0"/>
              </a:spcBef>
              <a:spcAft>
                <a:spcPts val="0"/>
              </a:spcAft>
              <a:buNone/>
            </a:pPr>
            <a:endParaRPr lang="zh-CN" altLang="en-US" sz="1800" b="0" i="0" u="none" strike="noStrike" kern="0" cap="none" spc="0" baseline="0">
              <a:solidFill>
                <a:schemeClr val="tx1"/>
              </a:solidFill>
              <a:latin typeface="Algerian"/>
              <a:ea typeface="宋体" pitchFamily="0" charset="0"/>
              <a:cs typeface="Times New Roman"/>
            </a:endParaRPr>
          </a:p>
        </p:txBody>
      </p:sp>
    </p:spTree>
    <p:extLst>
      <p:ext uri="{BB962C8B-B14F-4D97-AF65-F5344CB8AC3E}">
        <p14:creationId xmlns:p14="http://schemas.microsoft.com/office/powerpoint/2010/main" val="194330509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9" name="文本框"/>
          <p:cNvSpPr>
            <a:spLocks noGrp="1"/>
          </p:cNvSpPr>
          <p:nvPr>
            <p:ph type="title"/>
          </p:nvPr>
        </p:nvSpPr>
        <p:spPr>
          <a:xfrm rot="0">
            <a:off x="1693862" y="927258"/>
            <a:ext cx="4227512" cy="1412557"/>
          </a:xfrm>
          <a:prstGeom prst="rect"/>
          <a:gradFill>
            <a:gsLst>
              <a:gs pos="0">
                <a:srgbClr val="E44874"/>
              </a:gs>
              <a:gs pos="100000">
                <a:srgbClr val="D93A6A"/>
              </a:gs>
            </a:gsLst>
            <a:lin ang="5400000" scaled="1"/>
          </a:gradFill>
          <a:scene3d>
            <a:camera prst="legacyObliqueFront"/>
            <a:lightRig rig="legacyFlat4" dir="tl"/>
          </a:scene3d>
          <a:sp3d extrusionH="0" prstMaterial="legacyPlastic">
            <a:bevelT w="13500" h="13500" prst="angle"/>
            <a:bevelB w="13500" h="13500" prst="angle"/>
          </a:sp3d>
        </p:spPr>
        <p:txBody>
          <a:bodyPr vert="horz" wrap="square" lIns="0" tIns="12383" rIns="0" bIns="0" anchor="ctr" anchorCtr="0">
            <a:prstTxWarp prst="textNoShape"/>
            <a:spAutoFit/>
          </a:bodyPr>
          <a:lstStyle/>
          <a:p>
            <a:pPr marL="9525" indent="0" algn="l">
              <a:lnSpc>
                <a:spcPct val="100000"/>
              </a:lnSpc>
              <a:spcBef>
                <a:spcPts val="100"/>
              </a:spcBef>
              <a:spcAft>
                <a:spcPts val="0"/>
              </a:spcAft>
              <a:buNone/>
              <a:tabLst>
                <a:tab pos="2044700" algn="l"/>
              </a:tabLst>
            </a:pP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P</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ROB</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L</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E</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M</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	</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S</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T</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A</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T</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E</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ME</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NT</a:t>
            </a:r>
            <a:endParaRPr lang="zh-CN" altLang="en-US" sz="3100" b="0" i="0" u="none" strike="noStrike" kern="0" cap="none" spc="0" baseline="0">
              <a:solidFill>
                <a:srgbClr val="FFFFFF"/>
              </a:solidFill>
              <a:latin typeface="Century Gothic" pitchFamily="0" charset="0"/>
              <a:ea typeface="宋体" pitchFamily="0" charset="0"/>
              <a:cs typeface="Century Gothic" pitchFamily="0" charset="0"/>
            </a:endParaRPr>
          </a:p>
        </p:txBody>
      </p:sp>
      <p:sp>
        <p:nvSpPr>
          <p:cNvPr id="90" name="文本框"/>
          <p:cNvSpPr>
            <a:spLocks noGrp="1"/>
          </p:cNvSpPr>
          <p:nvPr>
            <p:ph type="sldNum"/>
          </p:nvPr>
        </p:nvSpPr>
        <p:spPr>
          <a:xfrm rot="0">
            <a:off x="10352089" y="630237"/>
            <a:ext cx="838200" cy="433387"/>
          </a:xfrm>
          <a:prstGeom prst="rect"/>
          <a:noFill/>
          <a:ln w="12700" cmpd="sng" cap="flat">
            <a:noFill/>
            <a:prstDash val="solid"/>
            <a:miter/>
          </a:ln>
        </p:spPr>
        <p:txBody>
          <a:bodyPr vert="horz" wrap="square" lIns="0" tIns="5239" rIns="0" bIns="0" anchor="b" anchorCtr="0">
            <a:prstTxWarp prst="textNoShape"/>
            <a:spAutoFit/>
          </a:bodyPr>
          <a:lstStyle/>
          <a:p>
            <a:pPr marL="28575" indent="0" algn="ctr">
              <a:lnSpc>
                <a:spcPct val="100000"/>
              </a:lnSpc>
              <a:spcBef>
                <a:spcPts val="50"/>
              </a:spcBef>
              <a:spcAft>
                <a:spcPts val="0"/>
              </a:spcAft>
              <a:buNone/>
            </a:pPr>
            <a:fld id="{CAD2D6BD-DE1B-4B5F-8B41-2702339687B9}" type="slidenum">
              <a:rPr lang="en-US" altLang="zh-CN" sz="2800" b="0" i="0" u="none" strike="noStrike" kern="0" cap="none" spc="0" baseline="0">
                <a:solidFill>
                  <a:schemeClr val="bg1"/>
                </a:solidFill>
                <a:latin typeface="Century Gothic" pitchFamily="0" charset="0"/>
                <a:ea typeface="宋体" pitchFamily="0" charset="0"/>
                <a:cs typeface="Century Gothic" pitchFamily="0" charset="0"/>
              </a:rPr>
              <a:t>4</a:t>
            </a:fld>
            <a:endParaRPr lang="zh-CN" altLang="en-US" sz="2800" b="0" i="0" u="none" strike="noStrike" kern="0" cap="none" spc="0" baseline="0">
              <a:solidFill>
                <a:schemeClr val="bg1"/>
              </a:solidFill>
              <a:latin typeface="Century Gothic" pitchFamily="0" charset="0"/>
              <a:ea typeface="宋体" pitchFamily="0" charset="0"/>
              <a:cs typeface="Century Gothic" pitchFamily="0" charset="0"/>
            </a:endParaRPr>
          </a:p>
        </p:txBody>
      </p:sp>
      <p:pic>
        <p:nvPicPr>
          <p:cNvPr id="91" name="图片"/>
          <p:cNvPicPr>
            <a:picLocks/>
          </p:cNvPicPr>
          <p:nvPr/>
        </p:nvPicPr>
        <p:blipFill>
          <a:blip r:embed="rId1" cstate="print"/>
          <a:stretch>
            <a:fillRect/>
          </a:stretch>
        </p:blipFill>
        <p:spPr>
          <a:xfrm rot="0">
            <a:off x="2032000" y="5708650"/>
            <a:ext cx="1606550" cy="149225"/>
          </a:xfrm>
          <a:prstGeom prst="rect"/>
          <a:noFill/>
          <a:ln w="12700" cmpd="sng" cap="flat">
            <a:noFill/>
            <a:prstDash val="solid"/>
            <a:miter/>
          </a:ln>
        </p:spPr>
      </p:pic>
      <p:sp>
        <p:nvSpPr>
          <p:cNvPr id="92" name="矩形"/>
          <p:cNvSpPr>
            <a:spLocks/>
          </p:cNvSpPr>
          <p:nvPr/>
        </p:nvSpPr>
        <p:spPr>
          <a:xfrm rot="0">
            <a:off x="2032000" y="2878137"/>
            <a:ext cx="8007350" cy="2377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"Aspiring web developers struggle to effectively showcase their best skills and projects due to poorly organized portfolios that lack interactive demonstrations and clear navigation. This results in missed opportunities for networking, job placement, and meaningful feedback from peers and employers. The solution should deliver an intuitive portfolio platform where users can highlight work, personalize presentation, and engage with visitors easily, leading to greater visibility and professional connections.".</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Problem statements for specific portfolio features might be framed as:</a:t>
            </a:r>
            <a:endParaRPr lang="en-US" altLang="zh-CN" sz="1300" b="0" i="0" u="none" strike="noStrike" kern="0" cap="none" spc="0" baseline="0">
              <a:solidFill>
                <a:schemeClr val="tx1"/>
              </a:solidFill>
              <a:latin typeface="Algerian"/>
              <a:ea typeface="宋体" pitchFamily="0" charset="0"/>
              <a:cs typeface="Century Gothic" pitchFamily="0" charset="0"/>
            </a:endParaRPr>
          </a:p>
          <a:p>
            <a:pPr lvl="1" marL="555498" indent="-214249"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"Users need an easy way to update and present new projects and technical skills to potential employers, because many current portfolio solutions are cumbersome and do not support dynamic content updates.".</a:t>
            </a:r>
            <a:endParaRPr lang="en-US" altLang="zh-CN" sz="1300" b="0" i="0" u="none" strike="noStrike" kern="0" cap="none" spc="0" baseline="0">
              <a:solidFill>
                <a:schemeClr val="tx1"/>
              </a:solidFill>
              <a:latin typeface="Algerian"/>
              <a:ea typeface="宋体" pitchFamily="0" charset="0"/>
              <a:cs typeface="Century Gothic" pitchFamily="0" charset="0"/>
            </a:endParaRPr>
          </a:p>
          <a:p>
            <a:pPr lvl="1" marL="555498" indent="-214249"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"Portfolio visitors (recruiters, clients) lack insight into the developer’s problem-solving process and impact, reducing confidence in hiring or collaboration decisions. The platform should make project stories and outcomes accessible and transparent</a:t>
            </a:r>
            <a:endParaRPr lang="zh-CN" altLang="en-US" sz="1300" b="0" i="0" u="none" strike="noStrike" kern="0" cap="none" spc="0" baseline="0">
              <a:solidFill>
                <a:schemeClr val="tx1"/>
              </a:solidFill>
              <a:latin typeface="Algerian"/>
              <a:ea typeface="宋体" pitchFamily="0" charset="0"/>
              <a:cs typeface="Century Gothic" pitchFamily="0" charset="0"/>
            </a:endParaRPr>
          </a:p>
        </p:txBody>
      </p:sp>
    </p:spTree>
    <p:extLst>
      <p:ext uri="{BB962C8B-B14F-4D97-AF65-F5344CB8AC3E}">
        <p14:creationId xmlns:p14="http://schemas.microsoft.com/office/powerpoint/2010/main" val="185329713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1727200" y="1125696"/>
            <a:ext cx="3946525" cy="479107"/>
          </a:xfrm>
          <a:prstGeom prst="rect"/>
          <a:gradFill>
            <a:gsLst>
              <a:gs pos="0">
                <a:srgbClr val="E44874"/>
              </a:gs>
              <a:gs pos="100000">
                <a:srgbClr val="D93A6A"/>
              </a:gs>
            </a:gsLst>
            <a:lin ang="5400000" scaled="1"/>
          </a:gradFill>
          <a:scene3d>
            <a:camera prst="legacyObliqueFront"/>
            <a:lightRig rig="legacyFlat4" dir="tl"/>
          </a:scene3d>
          <a:sp3d extrusionH="0" prstMaterial="legacyPlastic">
            <a:bevelT w="13500" h="13500" prst="angle"/>
            <a:bevelB w="13500" h="13500" prst="angle"/>
          </a:sp3d>
        </p:spPr>
        <p:txBody>
          <a:bodyPr vert="horz" wrap="square" lIns="0" tIns="12383" rIns="0" bIns="0" anchor="ctr" anchorCtr="0">
            <a:prstTxWarp prst="textNoShape"/>
            <a:spAutoFit/>
          </a:bodyPr>
          <a:lstStyle/>
          <a:p>
            <a:pPr marL="9525" indent="0" algn="l">
              <a:lnSpc>
                <a:spcPct val="100000"/>
              </a:lnSpc>
              <a:spcBef>
                <a:spcPts val="100"/>
              </a:spcBef>
              <a:spcAft>
                <a:spcPts val="0"/>
              </a:spcAft>
              <a:buNone/>
              <a:tabLst>
                <a:tab pos="1981200" algn="l"/>
              </a:tabLst>
            </a:pP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PROJECT	</a:t>
            </a:r>
            <a:r>
              <a:rPr lang="en-US" altLang="zh-CN" sz="3100" b="0" i="0" u="none" strike="noStrike" kern="0" cap="none" spc="0" baseline="0">
                <a:solidFill>
                  <a:srgbClr val="FFFFFF"/>
                </a:solidFill>
                <a:latin typeface="Century Gothic" pitchFamily="0" charset="0"/>
                <a:ea typeface="宋体" pitchFamily="0" charset="0"/>
                <a:cs typeface="Century Gothic" pitchFamily="0" charset="0"/>
              </a:rPr>
              <a:t>OVERVIEW</a:t>
            </a:r>
            <a:endParaRPr lang="zh-CN" altLang="en-US" sz="3100" b="0" i="0" u="none" strike="noStrike" kern="0" cap="none" spc="0" baseline="0">
              <a:solidFill>
                <a:srgbClr val="FFFFFF"/>
              </a:solidFill>
              <a:latin typeface="Century Gothic" pitchFamily="0" charset="0"/>
              <a:ea typeface="宋体" pitchFamily="0" charset="0"/>
              <a:cs typeface="Century Gothic" pitchFamily="0" charset="0"/>
            </a:endParaRPr>
          </a:p>
        </p:txBody>
      </p:sp>
      <p:sp>
        <p:nvSpPr>
          <p:cNvPr id="94" name="文本框"/>
          <p:cNvSpPr>
            <a:spLocks noGrp="1"/>
          </p:cNvSpPr>
          <p:nvPr>
            <p:ph type="sldNum"/>
          </p:nvPr>
        </p:nvSpPr>
        <p:spPr>
          <a:xfrm rot="0">
            <a:off x="10352089" y="630237"/>
            <a:ext cx="838200" cy="433387"/>
          </a:xfrm>
          <a:prstGeom prst="rect"/>
          <a:noFill/>
          <a:ln w="12700" cmpd="sng" cap="flat">
            <a:noFill/>
            <a:prstDash val="solid"/>
            <a:miter/>
          </a:ln>
        </p:spPr>
        <p:txBody>
          <a:bodyPr vert="horz" wrap="square" lIns="0" tIns="5239" rIns="0" bIns="0" anchor="b" anchorCtr="0">
            <a:prstTxWarp prst="textNoShape"/>
            <a:spAutoFit/>
          </a:bodyPr>
          <a:lstStyle/>
          <a:p>
            <a:pPr marL="28575" indent="0" algn="ctr">
              <a:lnSpc>
                <a:spcPct val="100000"/>
              </a:lnSpc>
              <a:spcBef>
                <a:spcPts val="50"/>
              </a:spcBef>
              <a:spcAft>
                <a:spcPts val="0"/>
              </a:spcAft>
              <a:buNone/>
            </a:pPr>
            <a:fld id="{CAD2D6BD-DE1B-4B5F-8B41-2702339687B9}" type="slidenum">
              <a:rPr lang="en-US" altLang="zh-CN" sz="2800" b="0" i="0" u="none" strike="noStrike" kern="0" cap="none" spc="0" baseline="0">
                <a:solidFill>
                  <a:schemeClr val="bg1"/>
                </a:solidFill>
                <a:latin typeface="Century Gothic" pitchFamily="0" charset="0"/>
                <a:ea typeface="宋体" pitchFamily="0" charset="0"/>
                <a:cs typeface="Century Gothic" pitchFamily="0" charset="0"/>
              </a:rPr>
              <a:t>5</a:t>
            </a:fld>
            <a:endParaRPr lang="zh-CN" altLang="en-US" sz="2800" b="0" i="0" u="none" strike="noStrike" kern="0" cap="none" spc="0" baseline="0">
              <a:solidFill>
                <a:schemeClr val="bg1"/>
              </a:solidFill>
              <a:latin typeface="Century Gothic" pitchFamily="0" charset="0"/>
              <a:ea typeface="宋体" pitchFamily="0" charset="0"/>
              <a:cs typeface="Century Gothic" pitchFamily="0" charset="0"/>
            </a:endParaRPr>
          </a:p>
        </p:txBody>
      </p:sp>
      <p:pic>
        <p:nvPicPr>
          <p:cNvPr id="95" name="图片"/>
          <p:cNvPicPr>
            <a:picLocks/>
          </p:cNvPicPr>
          <p:nvPr/>
        </p:nvPicPr>
        <p:blipFill>
          <a:blip r:embed="rId1" cstate="print"/>
          <a:stretch>
            <a:fillRect/>
          </a:stretch>
        </p:blipFill>
        <p:spPr>
          <a:xfrm rot="0">
            <a:off x="2032000" y="5708650"/>
            <a:ext cx="1606550" cy="149225"/>
          </a:xfrm>
          <a:prstGeom prst="rect"/>
          <a:noFill/>
          <a:ln w="12700" cmpd="sng" cap="flat">
            <a:noFill/>
            <a:prstDash val="solid"/>
            <a:miter/>
          </a:ln>
        </p:spPr>
      </p:pic>
      <p:sp>
        <p:nvSpPr>
          <p:cNvPr id="96" name="矩形"/>
          <p:cNvSpPr>
            <a:spLocks/>
          </p:cNvSpPr>
          <p:nvPr/>
        </p:nvSpPr>
        <p:spPr>
          <a:xfrm rot="0">
            <a:off x="1841500" y="2568575"/>
            <a:ext cx="7885113"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Personal Branding: Introduction about yourself including name, background, and professional highlights.</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Skills and Expertise: Showcases your competencies in front-end, back-end, frameworks, and tools.</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Project Highlights: Overview of your best work with links, descriptions, technologies used, and visual evidence (screenshots or demos).</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Experience: Summary of your relevant work history or open-source contributions.</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Contact Information: Easy ways for potential employers or clients to reach out.</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Optional Enhancements: Testimonials, blog or articles, thematic elements (light/dark mode), and animations.</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None/>
            </a:pPr>
            <a:r>
              <a:rPr lang="en-US" altLang="zh-CN" sz="1300" b="0" i="0" u="none" strike="noStrike" kern="0" cap="none" spc="0" baseline="0">
                <a:solidFill>
                  <a:srgbClr val="FF0000"/>
                </a:solidFill>
                <a:latin typeface="Algerian"/>
                <a:ea typeface="宋体" pitchFamily="0" charset="0"/>
                <a:cs typeface="Century Gothic" pitchFamily="0" charset="0"/>
              </a:rPr>
              <a:t>Example Overview</a:t>
            </a:r>
            <a:endParaRPr lang="en-US" altLang="zh-CN" sz="1300" b="0" i="0" u="none" strike="noStrike" kern="0" cap="none" spc="0" baseline="0">
              <a:solidFill>
                <a:srgbClr val="FF0000"/>
              </a:solidFill>
              <a:latin typeface="Algerian"/>
              <a:ea typeface="宋体" pitchFamily="0" charset="0"/>
              <a:cs typeface="Century Gothic" pitchFamily="0" charset="0"/>
            </a:endParaRPr>
          </a:p>
          <a:p>
            <a:pPr marL="0" indent="0" algn="l">
              <a:lnSpc>
                <a:spcPct val="100000"/>
              </a:lnSpc>
              <a:spcBef>
                <a:spcPts val="0"/>
              </a:spcBef>
              <a:spcAft>
                <a:spcPts val="0"/>
              </a:spcAft>
              <a:buNone/>
            </a:pPr>
            <a:r>
              <a:rPr lang="en-US" altLang="zh-CN" sz="1300" b="0" i="0" u="none" strike="noStrike" kern="0" cap="none" spc="0" baseline="0">
                <a:solidFill>
                  <a:schemeClr val="tx1"/>
                </a:solidFill>
                <a:latin typeface="Algerian"/>
                <a:ea typeface="宋体" pitchFamily="0" charset="0"/>
                <a:cs typeface="Century Gothic" pitchFamily="0" charset="0"/>
              </a:rPr>
              <a:t>"This portfolio demonstrates my skills as a front-end developer specializing in React and CSS frameworks. It includes a curated selection of projects such as e-commerce sites, interactive web apps, and APIs integration. You will find detailed descriptions, source code links, and live demos to illustrate each project’s functionality. The portfolio also features a personal bio, my resume, and multiple contact options to facilitate collaboration opportunities."</a:t>
            </a:r>
            <a:endParaRPr lang="zh-CN" altLang="en-US" sz="1300" b="0" i="0" u="none" strike="noStrike" kern="0" cap="none" spc="0" baseline="0">
              <a:solidFill>
                <a:schemeClr val="tx1"/>
              </a:solidFill>
              <a:latin typeface="Algerian"/>
              <a:ea typeface="宋体" pitchFamily="0" charset="0"/>
              <a:cs typeface="Century Gothic" pitchFamily="0" charset="0"/>
            </a:endParaRPr>
          </a:p>
        </p:txBody>
      </p:sp>
    </p:spTree>
    <p:extLst>
      <p:ext uri="{BB962C8B-B14F-4D97-AF65-F5344CB8AC3E}">
        <p14:creationId xmlns:p14="http://schemas.microsoft.com/office/powerpoint/2010/main" val="38199614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7" name="文本框"/>
          <p:cNvSpPr>
            <a:spLocks noGrp="1"/>
          </p:cNvSpPr>
          <p:nvPr>
            <p:ph type="title"/>
          </p:nvPr>
        </p:nvSpPr>
        <p:spPr>
          <a:xfrm rot="0">
            <a:off x="1822450" y="1333500"/>
            <a:ext cx="3760787" cy="374650"/>
          </a:xfrm>
          <a:prstGeom prst="rect"/>
          <a:gradFill>
            <a:gsLst>
              <a:gs pos="0">
                <a:srgbClr val="E44874"/>
              </a:gs>
              <a:gs pos="100000">
                <a:srgbClr val="D93A6A"/>
              </a:gs>
            </a:gsLst>
            <a:lin ang="5400000" scaled="1"/>
          </a:gradFill>
          <a:scene3d>
            <a:camera prst="legacyObliqueFront"/>
            <a:lightRig rig="legacyFlat4" dir="tl"/>
          </a:scene3d>
          <a:sp3d extrusionH="0" prstMaterial="legacyPlastic">
            <a:bevelT w="13500" h="13500" prst="angle"/>
            <a:bevelB w="13500" h="13500" prst="angle"/>
          </a:sp3d>
        </p:spPr>
        <p:txBody>
          <a:bodyPr vert="horz" wrap="square" lIns="0" tIns="12383" rIns="0" bIns="0" anchor="ctr" anchorCtr="0">
            <a:prstTxWarp prst="textNoShape"/>
            <a:spAutoFit/>
          </a:bodyPr>
          <a:lstStyle/>
          <a:p>
            <a:pPr marL="9525" indent="0" algn="l">
              <a:lnSpc>
                <a:spcPct val="100000"/>
              </a:lnSpc>
              <a:spcBef>
                <a:spcPts val="100"/>
              </a:spcBef>
              <a:spcAft>
                <a:spcPts val="0"/>
              </a:spcAft>
              <a:buNone/>
            </a:pP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W</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H</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O</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 </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AR</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E</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 </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T</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H</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E</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 </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E</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N</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D</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 </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U</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S</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E</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R</a:t>
            </a:r>
            <a:r>
              <a:rPr lang="en-US" altLang="zh-CN" sz="2400" b="0" i="0" u="none" strike="noStrike" kern="0" cap="none" spc="0" baseline="0">
                <a:solidFill>
                  <a:srgbClr val="FFFFFF"/>
                </a:solidFill>
                <a:latin typeface="Century Gothic" pitchFamily="0" charset="0"/>
                <a:ea typeface="宋体" pitchFamily="0" charset="0"/>
                <a:cs typeface="Century Gothic" pitchFamily="0" charset="0"/>
              </a:rPr>
              <a:t>S?</a:t>
            </a:r>
            <a:endParaRPr lang="zh-CN" altLang="en-US" sz="2400" b="0" i="0" u="none" strike="noStrike" kern="0" cap="none" spc="0" baseline="0">
              <a:solidFill>
                <a:srgbClr val="FFFFFF"/>
              </a:solidFill>
              <a:latin typeface="Century Gothic" pitchFamily="0" charset="0"/>
              <a:ea typeface="宋体" pitchFamily="0" charset="0"/>
              <a:cs typeface="Century Gothic" pitchFamily="0" charset="0"/>
            </a:endParaRPr>
          </a:p>
        </p:txBody>
      </p:sp>
      <p:sp>
        <p:nvSpPr>
          <p:cNvPr id="98" name="文本框"/>
          <p:cNvSpPr>
            <a:spLocks noGrp="1"/>
          </p:cNvSpPr>
          <p:nvPr>
            <p:ph type="sldNum"/>
          </p:nvPr>
        </p:nvSpPr>
        <p:spPr>
          <a:xfrm rot="0">
            <a:off x="10352089" y="630237"/>
            <a:ext cx="838200" cy="433387"/>
          </a:xfrm>
          <a:prstGeom prst="rect"/>
          <a:noFill/>
          <a:ln w="12700" cmpd="sng" cap="flat">
            <a:noFill/>
            <a:prstDash val="solid"/>
            <a:miter/>
          </a:ln>
        </p:spPr>
        <p:txBody>
          <a:bodyPr vert="horz" wrap="square" lIns="0" tIns="5239" rIns="0" bIns="0" anchor="b" anchorCtr="0">
            <a:prstTxWarp prst="textNoShape"/>
            <a:spAutoFit/>
          </a:bodyPr>
          <a:lstStyle/>
          <a:p>
            <a:pPr marL="28575" indent="0" algn="ctr">
              <a:lnSpc>
                <a:spcPct val="100000"/>
              </a:lnSpc>
              <a:spcBef>
                <a:spcPts val="50"/>
              </a:spcBef>
              <a:spcAft>
                <a:spcPts val="0"/>
              </a:spcAft>
              <a:buNone/>
            </a:pPr>
            <a:fld id="{CAD2D6BD-DE1B-4B5F-8B41-2702339687B9}" type="slidenum">
              <a:rPr lang="en-US" altLang="zh-CN" sz="2800" b="0" i="0" u="none" strike="noStrike" kern="0" cap="none" spc="0" baseline="0">
                <a:solidFill>
                  <a:schemeClr val="bg1"/>
                </a:solidFill>
                <a:latin typeface="Century Gothic" pitchFamily="0" charset="0"/>
                <a:ea typeface="宋体" pitchFamily="0" charset="0"/>
                <a:cs typeface="Century Gothic" pitchFamily="0" charset="0"/>
              </a:rPr>
              <a:t>6</a:t>
            </a:fld>
            <a:endParaRPr lang="zh-CN" altLang="en-US" sz="2800" b="0" i="0" u="none" strike="noStrike" kern="0" cap="none" spc="0" baseline="0">
              <a:solidFill>
                <a:schemeClr val="bg1"/>
              </a:solidFill>
              <a:latin typeface="Century Gothic" pitchFamily="0" charset="0"/>
              <a:ea typeface="宋体" pitchFamily="0" charset="0"/>
              <a:cs typeface="Century Gothic" pitchFamily="0" charset="0"/>
            </a:endParaRPr>
          </a:p>
        </p:txBody>
      </p:sp>
      <p:pic>
        <p:nvPicPr>
          <p:cNvPr id="99" name="图片"/>
          <p:cNvPicPr>
            <a:picLocks/>
          </p:cNvPicPr>
          <p:nvPr/>
        </p:nvPicPr>
        <p:blipFill>
          <a:blip r:embed="rId1" cstate="print"/>
          <a:stretch>
            <a:fillRect/>
          </a:stretch>
        </p:blipFill>
        <p:spPr>
          <a:xfrm rot="0">
            <a:off x="2066925" y="5486400"/>
            <a:ext cx="1636712" cy="365125"/>
          </a:xfrm>
          <a:prstGeom prst="rect"/>
          <a:noFill/>
          <a:ln w="12700" cmpd="sng" cap="flat">
            <a:noFill/>
            <a:prstDash val="solid"/>
            <a:miter/>
          </a:ln>
        </p:spPr>
      </p:pic>
      <p:sp>
        <p:nvSpPr>
          <p:cNvPr id="100" name="矩形"/>
          <p:cNvSpPr>
            <a:spLocks/>
          </p:cNvSpPr>
          <p:nvPr/>
        </p:nvSpPr>
        <p:spPr>
          <a:xfrm rot="0">
            <a:off x="2162175" y="2460625"/>
            <a:ext cx="6165850" cy="2186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300" b="0" i="0" u="none" strike="noStrike" kern="0" cap="none" spc="0" baseline="0">
                <a:solidFill>
                  <a:schemeClr val="tx1"/>
                </a:solidFill>
                <a:latin typeface="Algerian"/>
                <a:ea typeface="宋体" pitchFamily="0" charset="0"/>
                <a:cs typeface="Century Gothic" pitchFamily="0" charset="0"/>
              </a:rPr>
              <a:t>The users of a web development portfolio typically fall into several groups based on the portfolio's purpose and audience:</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Potential Employers and Recruiters: They look for evidence of skills, experience, and problem-solving ability to evaluate candidates for job opportunities.</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Clients or Customers: Especially for freelancers or agencies, clients assess portfolios to decide if the developer fits their project needs, focusing on quality, style, and relevant expertise.</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Peers and Collaborators: Other developers or designers may review portfolios for inspiration, feedback, or opportunities to collaborate on projects.</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The Developer Themselves: Uses the portfolio as a personal showcase for career growth, networking, and tracking progress over time.</a:t>
            </a:r>
            <a:endParaRPr lang="zh-CN" altLang="en-US" sz="1300" b="0" i="0" u="none" strike="noStrike" kern="0" cap="none" spc="0" baseline="0">
              <a:solidFill>
                <a:schemeClr val="tx1"/>
              </a:solidFill>
              <a:latin typeface="Algerian"/>
              <a:ea typeface="宋体" pitchFamily="0" charset="0"/>
              <a:cs typeface="Century Gothic" pitchFamily="0" charset="0"/>
            </a:endParaRPr>
          </a:p>
        </p:txBody>
      </p:sp>
    </p:spTree>
    <p:extLst>
      <p:ext uri="{BB962C8B-B14F-4D97-AF65-F5344CB8AC3E}">
        <p14:creationId xmlns:p14="http://schemas.microsoft.com/office/powerpoint/2010/main" val="187231454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文本框"/>
          <p:cNvSpPr>
            <a:spLocks noGrp="1"/>
          </p:cNvSpPr>
          <p:nvPr>
            <p:ph type="title"/>
          </p:nvPr>
        </p:nvSpPr>
        <p:spPr>
          <a:xfrm rot="0">
            <a:off x="1720849" y="1077912"/>
            <a:ext cx="7321550" cy="419576"/>
          </a:xfrm>
          <a:prstGeom prst="rect"/>
          <a:gradFill>
            <a:gsLst>
              <a:gs pos="0">
                <a:srgbClr val="E44874"/>
              </a:gs>
              <a:gs pos="100000">
                <a:srgbClr val="D93A6A"/>
              </a:gs>
            </a:gsLst>
            <a:lin ang="5400000" scaled="1"/>
          </a:gradFill>
          <a:scene3d>
            <a:camera prst="legacyObliqueFront"/>
            <a:lightRig rig="legacyFlat4" dir="tl"/>
          </a:scene3d>
          <a:sp3d extrusionH="0" prstMaterial="legacyPlastic">
            <a:bevelT w="13500" h="13500" prst="angle"/>
            <a:bevelB w="13500" h="13500" prst="angle"/>
          </a:sp3d>
        </p:spPr>
        <p:txBody>
          <a:bodyPr vert="horz" wrap="square" lIns="0" tIns="10001" rIns="0" bIns="0" anchor="ctr" anchorCtr="0">
            <a:prstTxWarp prst="textNoShape"/>
            <a:spAutoFit/>
          </a:bodyPr>
          <a:lstStyle/>
          <a:p>
            <a:pPr marL="9525" indent="0" algn="l">
              <a:lnSpc>
                <a:spcPct val="100000"/>
              </a:lnSpc>
              <a:spcBef>
                <a:spcPts val="87"/>
              </a:spcBef>
              <a:spcAft>
                <a:spcPts val="0"/>
              </a:spcAft>
              <a:buNone/>
            </a:pPr>
            <a:r>
              <a:rPr lang="en-US" altLang="zh-CN" sz="2700" b="0" i="0" u="none" strike="noStrike" kern="0" cap="none" spc="0" baseline="0">
                <a:solidFill>
                  <a:srgbClr val="FFFFFF"/>
                </a:solidFill>
                <a:latin typeface="Century Gothic" pitchFamily="0" charset="0"/>
                <a:ea typeface="宋体" pitchFamily="0" charset="0"/>
                <a:cs typeface="Century Gothic" pitchFamily="0" charset="0"/>
              </a:rPr>
              <a:t>TOOLS AND TECHNIQUES</a:t>
            </a:r>
            <a:endParaRPr lang="zh-CN" altLang="en-US" sz="2700" b="0" i="0" u="none" strike="noStrike" kern="0" cap="none" spc="0" baseline="0">
              <a:solidFill>
                <a:srgbClr val="FFFFFF"/>
              </a:solidFill>
              <a:latin typeface="Century Gothic" pitchFamily="0" charset="0"/>
              <a:ea typeface="宋体" pitchFamily="0" charset="0"/>
              <a:cs typeface="Century Gothic" pitchFamily="0" charset="0"/>
            </a:endParaRPr>
          </a:p>
        </p:txBody>
      </p:sp>
      <p:sp>
        <p:nvSpPr>
          <p:cNvPr id="102" name="文本框"/>
          <p:cNvSpPr>
            <a:spLocks noGrp="1"/>
          </p:cNvSpPr>
          <p:nvPr>
            <p:ph type="sldNum"/>
          </p:nvPr>
        </p:nvSpPr>
        <p:spPr>
          <a:xfrm rot="0">
            <a:off x="10352089" y="629761"/>
            <a:ext cx="838200" cy="433864"/>
          </a:xfrm>
          <a:prstGeom prst="rect"/>
          <a:noFill/>
          <a:ln w="12700" cmpd="sng" cap="flat">
            <a:noFill/>
            <a:prstDash val="solid"/>
            <a:miter/>
          </a:ln>
        </p:spPr>
        <p:txBody>
          <a:bodyPr vert="horz" wrap="square" lIns="0" tIns="5239" rIns="0" bIns="0" anchor="b" anchorCtr="0">
            <a:prstTxWarp prst="textNoShape"/>
            <a:spAutoFit/>
          </a:bodyPr>
          <a:lstStyle/>
          <a:p>
            <a:pPr marL="28575" indent="0" algn="ctr">
              <a:lnSpc>
                <a:spcPct val="100000"/>
              </a:lnSpc>
              <a:spcBef>
                <a:spcPts val="50"/>
              </a:spcBef>
              <a:spcAft>
                <a:spcPts val="0"/>
              </a:spcAft>
              <a:buNone/>
            </a:pPr>
            <a:fld id="{CAD2D6BD-DE1B-4B5F-8B41-2702339687B9}" type="slidenum">
              <a:rPr lang="en-US" altLang="zh-CN" sz="2800" b="0" i="0" u="none" strike="noStrike" kern="0" cap="none" spc="0" baseline="0">
                <a:solidFill>
                  <a:schemeClr val="bg1"/>
                </a:solidFill>
                <a:latin typeface="Century Gothic" pitchFamily="0" charset="0"/>
                <a:ea typeface="宋体" pitchFamily="0" charset="0"/>
                <a:cs typeface="Century Gothic" pitchFamily="0" charset="0"/>
              </a:rPr>
              <a:t>7</a:t>
            </a:fld>
            <a:endParaRPr lang="zh-CN" altLang="en-US" sz="2800" b="0" i="0" u="none" strike="noStrike" kern="0" cap="none" spc="0" baseline="0">
              <a:solidFill>
                <a:schemeClr val="bg1"/>
              </a:solidFill>
              <a:latin typeface="Century Gothic" pitchFamily="0" charset="0"/>
              <a:ea typeface="宋体" pitchFamily="0" charset="0"/>
              <a:cs typeface="Century Gothic" pitchFamily="0" charset="0"/>
            </a:endParaRPr>
          </a:p>
        </p:txBody>
      </p:sp>
      <p:pic>
        <p:nvPicPr>
          <p:cNvPr id="103" name="图片"/>
          <p:cNvPicPr>
            <a:picLocks/>
          </p:cNvPicPr>
          <p:nvPr/>
        </p:nvPicPr>
        <p:blipFill>
          <a:blip r:embed="rId1" cstate="print"/>
          <a:stretch>
            <a:fillRect/>
          </a:stretch>
        </p:blipFill>
        <p:spPr>
          <a:xfrm rot="0">
            <a:off x="2032000" y="5708650"/>
            <a:ext cx="1606550" cy="149225"/>
          </a:xfrm>
          <a:prstGeom prst="rect"/>
          <a:noFill/>
          <a:ln w="12700" cmpd="sng" cap="flat">
            <a:noFill/>
            <a:prstDash val="solid"/>
            <a:miter/>
          </a:ln>
        </p:spPr>
      </p:pic>
      <p:sp>
        <p:nvSpPr>
          <p:cNvPr id="104" name="矩形"/>
          <p:cNvSpPr>
            <a:spLocks/>
          </p:cNvSpPr>
          <p:nvPr/>
        </p:nvSpPr>
        <p:spPr>
          <a:xfrm rot="0">
            <a:off x="1814512" y="2644775"/>
            <a:ext cx="7929562" cy="1358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rgbClr val="FF0000"/>
                </a:solidFill>
                <a:latin typeface="Algerian"/>
                <a:ea typeface="宋体" pitchFamily="0" charset="0"/>
                <a:cs typeface="Century Gothic" pitchFamily="0" charset="0"/>
              </a:rPr>
              <a:t>Popular Tools and Platforms</a:t>
            </a:r>
            <a:endParaRPr lang="en-US" altLang="zh-CN" sz="1200" b="0" i="0" u="none" strike="noStrike" kern="0" cap="none" spc="0" baseline="0">
              <a:solidFill>
                <a:srgbClr val="FF0000"/>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200" b="0" i="0" u="none" strike="noStrike" kern="0" cap="none" spc="0" baseline="0">
                <a:solidFill>
                  <a:schemeClr val="tx1"/>
                </a:solidFill>
                <a:latin typeface="Algerian"/>
                <a:ea typeface="宋体" pitchFamily="0" charset="0"/>
                <a:cs typeface="Century Gothic" pitchFamily="0" charset="0"/>
              </a:rPr>
              <a:t>GitHub: Essential for hosting code repositories, demonstrating version control skills, and collaborating on projects. GitHub Pages enables free portfolio hosting directly from repositories.</a:t>
            </a:r>
            <a:endParaRPr lang="en-US" altLang="zh-CN" sz="12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200" b="0" i="0" u="none" strike="noStrike" kern="0" cap="none" spc="0" baseline="0">
                <a:solidFill>
                  <a:schemeClr val="tx1"/>
                </a:solidFill>
                <a:latin typeface="Algerian"/>
                <a:ea typeface="宋体" pitchFamily="0" charset="0"/>
                <a:cs typeface="Century Gothic" pitchFamily="0" charset="0"/>
              </a:rPr>
              <a:t>Wix</a:t>
            </a:r>
            <a:r>
              <a:rPr lang="en-US" altLang="zh-CN" sz="1200" b="0" i="0" u="none" strike="noStrike" kern="0" cap="none" spc="0" baseline="0">
                <a:solidFill>
                  <a:schemeClr val="tx1"/>
                </a:solidFill>
                <a:latin typeface="Algerian"/>
                <a:ea typeface="宋体" pitchFamily="0" charset="0"/>
                <a:cs typeface="Century Gothic" pitchFamily="0" charset="0"/>
              </a:rPr>
              <a:t>: A beginner-friendly website builder featuring drag-and-drop editing, customizable templates, SEO tools, and responsive design, allowing quick portfolio creation without coding.</a:t>
            </a:r>
            <a:endParaRPr lang="en-US" altLang="zh-CN" sz="12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200" b="0" i="0" u="none" strike="noStrike" kern="0" cap="none" spc="0" baseline="0">
                <a:solidFill>
                  <a:schemeClr val="tx1"/>
                </a:solidFill>
                <a:latin typeface="Algerian"/>
                <a:ea typeface="宋体" pitchFamily="0" charset="0"/>
                <a:cs typeface="Century Gothic" pitchFamily="0" charset="0"/>
              </a:rPr>
              <a:t>Webflow</a:t>
            </a:r>
            <a:r>
              <a:rPr lang="en-US" altLang="zh-CN" sz="1200" b="0" i="0" u="none" strike="noStrike" kern="0" cap="none" spc="0" baseline="0">
                <a:solidFill>
                  <a:schemeClr val="tx1"/>
                </a:solidFill>
                <a:latin typeface="Algerian"/>
                <a:ea typeface="宋体" pitchFamily="0" charset="0"/>
                <a:cs typeface="Century Gothic" pitchFamily="0" charset="0"/>
              </a:rPr>
              <a:t>: Offers advanced design customization with a visual editor and a powerful CMS, ideal for creating professional portfolios with more control over design and interactivity</a:t>
            </a:r>
            <a:endParaRPr lang="zh-CN" altLang="en-US" sz="1200" b="0" i="0" u="none" strike="noStrike" kern="0" cap="none" spc="0" baseline="0">
              <a:solidFill>
                <a:schemeClr val="tx1"/>
              </a:solidFill>
              <a:latin typeface="Algerian"/>
              <a:ea typeface="宋体" pitchFamily="0" charset="0"/>
              <a:cs typeface="Century Gothic" pitchFamily="0" charset="0"/>
            </a:endParaRPr>
          </a:p>
        </p:txBody>
      </p:sp>
      <p:sp>
        <p:nvSpPr>
          <p:cNvPr id="105" name="矩形"/>
          <p:cNvSpPr>
            <a:spLocks/>
          </p:cNvSpPr>
          <p:nvPr/>
        </p:nvSpPr>
        <p:spPr>
          <a:xfrm rot="0">
            <a:off x="1814512" y="4592637"/>
            <a:ext cx="8121650" cy="1720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rgbClr val="FF0000"/>
                </a:solidFill>
                <a:latin typeface="Algerian"/>
                <a:ea typeface="宋体" pitchFamily="0" charset="0"/>
                <a:cs typeface="Century Gothic" pitchFamily="0" charset="0"/>
              </a:rPr>
              <a:t>Techniques Used</a:t>
            </a:r>
            <a:endParaRPr lang="en-US" altLang="zh-CN" sz="1200" b="0" i="0" u="none" strike="noStrike" kern="0" cap="none" spc="0" baseline="0">
              <a:solidFill>
                <a:srgbClr val="FF0000"/>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200" b="0" i="0" u="none" strike="noStrike" kern="0" cap="none" spc="0" baseline="0">
                <a:solidFill>
                  <a:schemeClr val="tx1"/>
                </a:solidFill>
                <a:latin typeface="Algerian"/>
                <a:ea typeface="宋体" pitchFamily="0" charset="0"/>
                <a:cs typeface="Century Gothic" pitchFamily="0" charset="0"/>
              </a:rPr>
              <a:t>Responsive Design: Ensures portfolios look good and function well across desktop, tablet, and mobile devices.</a:t>
            </a:r>
            <a:endParaRPr lang="en-US" altLang="zh-CN" sz="12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200" b="0" i="0" u="none" strike="noStrike" kern="0" cap="none" spc="0" baseline="0">
                <a:solidFill>
                  <a:schemeClr val="tx1"/>
                </a:solidFill>
                <a:latin typeface="Algerian"/>
                <a:ea typeface="宋体" pitchFamily="0" charset="0"/>
                <a:cs typeface="Century Gothic" pitchFamily="0" charset="0"/>
              </a:rPr>
              <a:t>Version Control and Continuous Deployment: Managed often with Git and CI/CD pipelines to keep portfolios up-to-date with the latest projects and improvements.</a:t>
            </a:r>
            <a:endParaRPr lang="en-US" altLang="zh-CN" sz="12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200" b="0" i="0" u="none" strike="noStrike" kern="0" cap="none" spc="0" baseline="0">
                <a:solidFill>
                  <a:schemeClr val="tx1"/>
                </a:solidFill>
                <a:latin typeface="Algerian"/>
                <a:ea typeface="宋体" pitchFamily="0" charset="0"/>
                <a:cs typeface="Century Gothic" pitchFamily="0" charset="0"/>
              </a:rPr>
              <a:t>Showcasing Code and Projects: Through embedded code snippets, live demos, screenshots, and detailed project descriptions.</a:t>
            </a:r>
            <a:endParaRPr lang="en-US" altLang="zh-CN" sz="12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200" b="0" i="0" u="none" strike="noStrike" kern="0" cap="none" spc="0" baseline="0">
                <a:solidFill>
                  <a:schemeClr val="tx1"/>
                </a:solidFill>
                <a:latin typeface="Algerian"/>
                <a:ea typeface="宋体" pitchFamily="0" charset="0"/>
                <a:cs typeface="Century Gothic" pitchFamily="0" charset="0"/>
              </a:rPr>
              <a:t>Search Engine Optimization (SEO): To increase portfolio visibility in search results.</a:t>
            </a:r>
            <a:endParaRPr lang="en-US" altLang="zh-CN" sz="12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200" b="0" i="0" u="none" strike="noStrike" kern="0" cap="none" spc="0" baseline="0">
                <a:solidFill>
                  <a:schemeClr val="tx1"/>
                </a:solidFill>
                <a:latin typeface="Algerian"/>
                <a:ea typeface="宋体" pitchFamily="0" charset="0"/>
                <a:cs typeface="Century Gothic" pitchFamily="0" charset="0"/>
              </a:rPr>
              <a:t>Personal Branding: Combining visual identity elements such as logos, </a:t>
            </a:r>
            <a:r>
              <a:rPr lang="en-US" altLang="zh-CN" sz="1200" b="0" i="0" u="none" strike="noStrike" kern="0" cap="none" spc="0" baseline="0">
                <a:solidFill>
                  <a:schemeClr val="tx1"/>
                </a:solidFill>
                <a:latin typeface="Algerian"/>
                <a:ea typeface="宋体" pitchFamily="0" charset="0"/>
                <a:cs typeface="Century Gothic" pitchFamily="0" charset="0"/>
              </a:rPr>
              <a:t>color</a:t>
            </a:r>
            <a:r>
              <a:rPr lang="en-US" altLang="zh-CN" sz="1200" b="0" i="0" u="none" strike="noStrike" kern="0" cap="none" spc="0" baseline="0">
                <a:solidFill>
                  <a:schemeClr val="tx1"/>
                </a:solidFill>
                <a:latin typeface="Algerian"/>
                <a:ea typeface="宋体" pitchFamily="0" charset="0"/>
                <a:cs typeface="Century Gothic" pitchFamily="0" charset="0"/>
              </a:rPr>
              <a:t> schemes, and typography for a cohesive look.</a:t>
            </a:r>
            <a:endParaRPr lang="zh-CN" altLang="en-US" sz="1200" b="0" i="0" u="none" strike="noStrike" kern="0" cap="none" spc="0" baseline="0">
              <a:solidFill>
                <a:schemeClr val="tx1"/>
              </a:solidFill>
              <a:latin typeface="Algerian"/>
              <a:ea typeface="宋体" pitchFamily="0" charset="0"/>
              <a:cs typeface="Century Gothic" pitchFamily="0" charset="0"/>
            </a:endParaRPr>
          </a:p>
        </p:txBody>
      </p:sp>
    </p:spTree>
    <p:extLst>
      <p:ext uri="{BB962C8B-B14F-4D97-AF65-F5344CB8AC3E}">
        <p14:creationId xmlns:p14="http://schemas.microsoft.com/office/powerpoint/2010/main" val="706035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6" name="曲线"/>
          <p:cNvSpPr>
            <a:spLocks/>
          </p:cNvSpPr>
          <p:nvPr/>
        </p:nvSpPr>
        <p:spPr>
          <a:xfrm rot="0">
            <a:off x="8539163" y="5280025"/>
            <a:ext cx="136525" cy="134937"/>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lnTo>
                  <a:pt x="21600" y="0"/>
                </a:lnTo>
                <a:lnTo>
                  <a:pt x="21600" y="0"/>
                </a:lnTo>
                <a:close/>
              </a:path>
            </a:pathLst>
          </a:custGeom>
          <a:solidFill>
            <a:srgbClr val="2D936B"/>
          </a:solidFill>
          <a:ln w="12700" cmpd="sng" cap="flat">
            <a:noFill/>
            <a:prstDash val="solid"/>
            <a:miter/>
          </a:ln>
        </p:spPr>
      </p:sp>
      <p:pic>
        <p:nvPicPr>
          <p:cNvPr id="107" name="图片"/>
          <p:cNvPicPr>
            <a:picLocks/>
          </p:cNvPicPr>
          <p:nvPr/>
        </p:nvPicPr>
        <p:blipFill>
          <a:blip r:embed="rId1" cstate="print"/>
          <a:stretch>
            <a:fillRect/>
          </a:stretch>
        </p:blipFill>
        <p:spPr>
          <a:xfrm rot="0">
            <a:off x="2773362" y="5707062"/>
            <a:ext cx="57150" cy="133350"/>
          </a:xfrm>
          <a:prstGeom prst="rect"/>
          <a:noFill/>
          <a:ln w="12700" cmpd="sng" cap="flat">
            <a:noFill/>
            <a:prstDash val="solid"/>
            <a:miter/>
          </a:ln>
        </p:spPr>
      </p:pic>
      <p:sp>
        <p:nvSpPr>
          <p:cNvPr id="108" name="矩形"/>
          <p:cNvSpPr>
            <a:spLocks/>
          </p:cNvSpPr>
          <p:nvPr/>
        </p:nvSpPr>
        <p:spPr>
          <a:xfrm rot="0">
            <a:off x="9982200" y="5711825"/>
            <a:ext cx="171449" cy="119539"/>
          </a:xfrm>
          <a:prstGeom prst="rect"/>
          <a:noFill/>
          <a:ln w="12700" cmpd="sng" cap="flat">
            <a:noFill/>
            <a:prstDash val="solid"/>
            <a:miter/>
          </a:ln>
        </p:spPr>
        <p:txBody>
          <a:bodyPr vert="horz" wrap="square" lIns="0" tIns="5239" rIns="0" bIns="0" anchor="t" anchorCtr="0">
            <a:prstTxWarp prst="textNoShape"/>
            <a:spAutoFit/>
          </a:bodyPr>
          <a:lstStyle/>
          <a:p>
            <a:pPr marL="28575" indent="0" algn="l">
              <a:lnSpc>
                <a:spcPct val="100000"/>
              </a:lnSpc>
              <a:spcBef>
                <a:spcPts val="50"/>
              </a:spcBef>
              <a:spcAft>
                <a:spcPts val="0"/>
              </a:spcAft>
              <a:buNone/>
            </a:pPr>
            <a:r>
              <a:rPr lang="en-US" altLang="zh-CN" sz="800" b="0" i="0" u="none" strike="noStrike" kern="0" cap="none" spc="0" baseline="0">
                <a:solidFill>
                  <a:srgbClr val="2D936B"/>
                </a:solidFill>
                <a:latin typeface="Trebuchet MS" pitchFamily="0" charset="0"/>
                <a:ea typeface="宋体" pitchFamily="0" charset="0"/>
                <a:cs typeface="Trebuchet MS" pitchFamily="0" charset="0"/>
              </a:rPr>
              <a:t>8</a:t>
            </a:r>
            <a:endParaRPr lang="zh-CN" altLang="en-US" sz="80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9" name="矩形"/>
          <p:cNvSpPr>
            <a:spLocks/>
          </p:cNvSpPr>
          <p:nvPr/>
        </p:nvSpPr>
        <p:spPr>
          <a:xfrm rot="0">
            <a:off x="1711325" y="1071562"/>
            <a:ext cx="6596063" cy="457676"/>
          </a:xfrm>
          <a:prstGeom prst="rect"/>
          <a:gradFill>
            <a:gsLst>
              <a:gs pos="0">
                <a:srgbClr val="E44874"/>
              </a:gs>
              <a:gs pos="100000">
                <a:srgbClr val="D93A6A"/>
              </a:gs>
            </a:gsLst>
            <a:lin ang="5400000" scaled="1"/>
          </a:gradFill>
          <a:scene3d>
            <a:camera prst="legacyObliqueFront"/>
            <a:lightRig rig="legacyFlat4" dir="tl"/>
          </a:scene3d>
          <a:sp3d extrusionH="0" prstMaterial="legacyPlastic">
            <a:bevelT w="13500" h="13500" prst="angle"/>
            <a:bevelB w="13500" h="13500" prst="angle"/>
          </a:sp3d>
        </p:spPr>
        <p:txBody>
          <a:bodyPr vert="horz" wrap="square" lIns="0" tIns="10001" rIns="0" bIns="0" anchor="t" anchorCtr="0">
            <a:prstTxWarp prst="textNoShape"/>
            <a:spAutoFit/>
          </a:bodyPr>
          <a:lstStyle/>
          <a:p>
            <a:pPr marL="9525" indent="0" algn="l">
              <a:lnSpc>
                <a:spcPct val="100000"/>
              </a:lnSpc>
              <a:spcBef>
                <a:spcPts val="87"/>
              </a:spcBef>
              <a:spcAft>
                <a:spcPts val="0"/>
              </a:spcAft>
              <a:buNone/>
            </a:pPr>
            <a:r>
              <a:rPr lang="en-US" altLang="zh-CN" sz="3000" b="1" i="0" u="none" strike="noStrike" kern="0" cap="none" spc="0" baseline="0">
                <a:solidFill>
                  <a:srgbClr val="FFFFFF"/>
                </a:solidFill>
                <a:latin typeface="Trebuchet MS" pitchFamily="0" charset="0"/>
                <a:ea typeface="宋体" pitchFamily="0" charset="0"/>
                <a:cs typeface="Trebuchet MS" pitchFamily="0" charset="0"/>
              </a:rPr>
              <a:t>POTFOLIO DESIGN AND LAYOUT</a:t>
            </a:r>
            <a:endParaRPr lang="zh-CN" altLang="en-US" sz="3000" b="0" i="0" u="none" strike="noStrike" kern="0" cap="none" spc="0" baseline="0">
              <a:solidFill>
                <a:srgbClr val="FFFFFF"/>
              </a:solidFill>
              <a:latin typeface="Trebuchet MS" pitchFamily="0" charset="0"/>
              <a:ea typeface="宋体" pitchFamily="0" charset="0"/>
              <a:cs typeface="Trebuchet MS" pitchFamily="0" charset="0"/>
            </a:endParaRPr>
          </a:p>
        </p:txBody>
      </p:sp>
      <p:sp>
        <p:nvSpPr>
          <p:cNvPr id="110" name="矩形"/>
          <p:cNvSpPr>
            <a:spLocks/>
          </p:cNvSpPr>
          <p:nvPr/>
        </p:nvSpPr>
        <p:spPr>
          <a:xfrm rot="0">
            <a:off x="2228850" y="2844800"/>
            <a:ext cx="7224712" cy="10445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300" b="0" i="0" u="none" strike="noStrike" kern="0" cap="none" spc="0" baseline="0">
                <a:solidFill>
                  <a:srgbClr val="FF0000"/>
                </a:solidFill>
                <a:latin typeface="Algerian"/>
                <a:ea typeface="宋体" pitchFamily="0" charset="0"/>
                <a:cs typeface="Century Gothic" pitchFamily="0" charset="0"/>
              </a:rPr>
              <a:t>Key Elements of Portfolio Design</a:t>
            </a:r>
            <a:endParaRPr lang="en-US" altLang="zh-CN" sz="1300" b="0" i="0" u="none" strike="noStrike" kern="0" cap="none" spc="0" baseline="0">
              <a:solidFill>
                <a:srgbClr val="FF0000"/>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Showcase Skills and Projects: Dedicate prominent sections for your top projects, detailing technologies used, challenges solved, and links to live demos or code repositories.</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Concise Introduction: Start with a clear, engaging introduction describing your expertise (frontend, backend, full-stack) and personal branding</a:t>
            </a:r>
            <a:endParaRPr lang="zh-CN" altLang="en-US" sz="1300" b="0" i="0" u="none" strike="noStrike" kern="0" cap="none" spc="0" baseline="0">
              <a:solidFill>
                <a:schemeClr val="tx1"/>
              </a:solidFill>
              <a:latin typeface="Algerian"/>
              <a:ea typeface="宋体" pitchFamily="0" charset="0"/>
              <a:cs typeface="Century Gothic" pitchFamily="0" charset="0"/>
            </a:endParaRPr>
          </a:p>
        </p:txBody>
      </p:sp>
      <p:sp>
        <p:nvSpPr>
          <p:cNvPr id="111" name="矩形"/>
          <p:cNvSpPr>
            <a:spLocks/>
          </p:cNvSpPr>
          <p:nvPr/>
        </p:nvSpPr>
        <p:spPr>
          <a:xfrm rot="0">
            <a:off x="2228850" y="4548187"/>
            <a:ext cx="6838951" cy="12350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300" b="0" i="0" u="none" strike="noStrike" kern="0" cap="none" spc="0" baseline="0">
                <a:solidFill>
                  <a:schemeClr val="tx1"/>
                </a:solidFill>
                <a:latin typeface="Algerian"/>
                <a:ea typeface="宋体" pitchFamily="0" charset="0"/>
                <a:cs typeface="Century Gothic" pitchFamily="0" charset="0"/>
              </a:rPr>
              <a:t>I</a:t>
            </a:r>
            <a:r>
              <a:rPr lang="en-US" altLang="zh-CN" sz="1300" b="0" i="0" u="none" strike="noStrike" kern="0" cap="none" spc="0" baseline="0">
                <a:solidFill>
                  <a:srgbClr val="FF0000"/>
                </a:solidFill>
                <a:latin typeface="Algerian"/>
                <a:ea typeface="宋体" pitchFamily="0" charset="0"/>
                <a:cs typeface="Century Gothic" pitchFamily="0" charset="0"/>
              </a:rPr>
              <a:t>nspiring Layout and Design Ideas</a:t>
            </a:r>
            <a:endParaRPr lang="en-US" altLang="zh-CN" sz="1300" b="0" i="0" u="none" strike="noStrike" kern="0" cap="none" spc="0" baseline="0">
              <a:solidFill>
                <a:srgbClr val="FF0000"/>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Minimalism and White Space: Many standout portfolios rely on minimalism, with plenty of white space to focus attention on important content.</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Interactive Elements: Incorporate animations, hover effects, or interactive navigation (such as 3D or playful features) to engage viewers.</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Theme Toggle: Offer light and dark mode options for accessibility and modern appeal.</a:t>
            </a:r>
            <a:endParaRPr lang="zh-CN" altLang="en-US" sz="1300" b="0" i="0" u="none" strike="noStrike" kern="0" cap="none" spc="0" baseline="0">
              <a:solidFill>
                <a:schemeClr val="tx1"/>
              </a:solidFill>
              <a:latin typeface="Algerian"/>
              <a:ea typeface="宋体" pitchFamily="0" charset="0"/>
              <a:cs typeface="Century Gothic" pitchFamily="0" charset="0"/>
            </a:endParaRPr>
          </a:p>
        </p:txBody>
      </p:sp>
    </p:spTree>
    <p:extLst>
      <p:ext uri="{BB962C8B-B14F-4D97-AF65-F5344CB8AC3E}">
        <p14:creationId xmlns:p14="http://schemas.microsoft.com/office/powerpoint/2010/main" val="4028485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2" name="文本框"/>
          <p:cNvSpPr>
            <a:spLocks noGrp="1"/>
          </p:cNvSpPr>
          <p:nvPr>
            <p:ph type="title"/>
          </p:nvPr>
        </p:nvSpPr>
        <p:spPr>
          <a:xfrm rot="0">
            <a:off x="1754187" y="1138237"/>
            <a:ext cx="8010524" cy="568325"/>
          </a:xfrm>
          <a:prstGeom prst="rect"/>
          <a:gradFill>
            <a:gsLst>
              <a:gs pos="0">
                <a:srgbClr val="E44874"/>
              </a:gs>
              <a:gs pos="100000">
                <a:srgbClr val="D93A6A"/>
              </a:gs>
            </a:gsLst>
            <a:lin ang="5400000" scaled="1"/>
          </a:gradFill>
          <a:scene3d>
            <a:camera prst="legacyObliqueFront"/>
            <a:lightRig rig="legacyFlat4" dir="tl"/>
          </a:scene3d>
          <a:sp3d extrusionH="0" prstMaterial="legacyPlastic">
            <a:bevelT w="13500" h="13500" prst="angle"/>
            <a:bevelB w="13500" h="13500" prst="angle"/>
          </a:sp3d>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3600" b="0" i="0" u="none" strike="noStrike" kern="0" cap="none" spc="0" baseline="0">
                <a:solidFill>
                  <a:srgbClr val="FFFFFF"/>
                </a:solidFill>
                <a:latin typeface="Century Gothic" pitchFamily="0" charset="0"/>
                <a:ea typeface="宋体" pitchFamily="0" charset="0"/>
                <a:cs typeface="Century Gothic" pitchFamily="0" charset="0"/>
              </a:rPr>
              <a:t>FEATURES AND FUNCTIONALITY</a:t>
            </a:r>
            <a:endParaRPr lang="zh-CN" altLang="en-US" sz="3600" b="0" i="0" u="none" strike="noStrike" kern="0" cap="none" spc="0" baseline="0">
              <a:solidFill>
                <a:srgbClr val="FFFFFF"/>
              </a:solidFill>
              <a:latin typeface="Century Gothic" pitchFamily="0" charset="0"/>
              <a:ea typeface="宋体" pitchFamily="0" charset="0"/>
              <a:cs typeface="Century Gothic" pitchFamily="0" charset="0"/>
            </a:endParaRPr>
          </a:p>
        </p:txBody>
      </p:sp>
      <p:sp>
        <p:nvSpPr>
          <p:cNvPr id="113" name="矩形"/>
          <p:cNvSpPr>
            <a:spLocks/>
          </p:cNvSpPr>
          <p:nvPr/>
        </p:nvSpPr>
        <p:spPr>
          <a:xfrm rot="0">
            <a:off x="1878012" y="2759075"/>
            <a:ext cx="8108950" cy="161448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300" b="0" i="0" u="none" strike="noStrike" kern="0" cap="none" spc="0" baseline="0">
                <a:solidFill>
                  <a:srgbClr val="FF0000"/>
                </a:solidFill>
                <a:latin typeface="Algerian"/>
                <a:ea typeface="宋体" pitchFamily="0" charset="0"/>
                <a:cs typeface="Century Gothic" pitchFamily="0" charset="0"/>
              </a:rPr>
              <a:t>Essential Features</a:t>
            </a:r>
            <a:endParaRPr lang="en-US" altLang="zh-CN" sz="1300" b="0" i="0" u="none" strike="noStrike" kern="0" cap="none" spc="0" baseline="0">
              <a:solidFill>
                <a:srgbClr val="FF0000"/>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Homepage/Introduction: A professional, concise introduction summarizing who you are, your expertise, and what sets you apart. It acts as a digital elevator pitch.</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Portfolio/Project Showcase: Display a curated selection of your best projects with visuals, descriptions, technologies used, roles, and links to demos or code repositories. Detailed case studies provide context and demonstrate problem-solving.</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About Me Section: Personal background, skills, experience, education, and certifications. This humanizes you and builds trust with visitors.</a:t>
            </a:r>
            <a:endParaRPr lang="zh-CN" altLang="en-US" sz="1300" b="0" i="0" u="none" strike="noStrike" kern="0" cap="none" spc="0" baseline="0">
              <a:solidFill>
                <a:schemeClr val="tx1"/>
              </a:solidFill>
              <a:latin typeface="Algerian"/>
              <a:ea typeface="宋体" pitchFamily="0" charset="0"/>
              <a:cs typeface="Century Gothic" pitchFamily="0" charset="0"/>
            </a:endParaRPr>
          </a:p>
        </p:txBody>
      </p:sp>
      <p:sp>
        <p:nvSpPr>
          <p:cNvPr id="114" name="矩形"/>
          <p:cNvSpPr>
            <a:spLocks/>
          </p:cNvSpPr>
          <p:nvPr/>
        </p:nvSpPr>
        <p:spPr>
          <a:xfrm rot="0">
            <a:off x="1878012" y="4784725"/>
            <a:ext cx="8435975" cy="12350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300" b="0" i="0" u="none" strike="noStrike" kern="0" cap="none" spc="0" baseline="0">
                <a:solidFill>
                  <a:srgbClr val="FF0000"/>
                </a:solidFill>
                <a:latin typeface="Algerian"/>
                <a:ea typeface="宋体" pitchFamily="0" charset="0"/>
                <a:cs typeface="Century Gothic" pitchFamily="0" charset="0"/>
              </a:rPr>
              <a:t>Functionality Highlights</a:t>
            </a:r>
            <a:endParaRPr lang="en-US" altLang="zh-CN" sz="1300" b="0" i="0" u="none" strike="noStrike" kern="0" cap="none" spc="0" baseline="0">
              <a:solidFill>
                <a:srgbClr val="FF0000"/>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Intuitive Navigation: Clean menu structures for easy browsing.</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Performance Optimization: Fast loading times to prevent visitor drop-off.</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Cross-Browser Compatibility: Consistent experience across different browsers.</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Interactive Features: Animation, hover effects, and dynamic elements enhancing user experience.</a:t>
            </a:r>
            <a:endParaRPr lang="en-US" altLang="zh-CN" sz="1300" b="0" i="0" u="none" strike="noStrike" kern="0" cap="none" spc="0" baseline="0">
              <a:solidFill>
                <a:schemeClr val="tx1"/>
              </a:solidFill>
              <a:latin typeface="Algerian"/>
              <a:ea typeface="宋体" pitchFamily="0" charset="0"/>
              <a:cs typeface="Century Gothic" pitchFamily="0" charset="0"/>
            </a:endParaRPr>
          </a:p>
          <a:p>
            <a:pPr marL="0" indent="0" algn="l">
              <a:lnSpc>
                <a:spcPct val="100000"/>
              </a:lnSpc>
              <a:spcBef>
                <a:spcPts val="0"/>
              </a:spcBef>
              <a:spcAft>
                <a:spcPts val="0"/>
              </a:spcAft>
              <a:buSzPct val="100000"/>
              <a:buFont typeface="Arial"/>
              <a:buChar char="•"/>
            </a:pPr>
            <a:r>
              <a:rPr lang="en-US" altLang="zh-CN" sz="1300" b="0" i="0" u="none" strike="noStrike" kern="0" cap="none" spc="0" baseline="0">
                <a:solidFill>
                  <a:schemeClr val="tx1"/>
                </a:solidFill>
                <a:latin typeface="Algerian"/>
                <a:ea typeface="宋体" pitchFamily="0" charset="0"/>
                <a:cs typeface="Century Gothic" pitchFamily="0" charset="0"/>
              </a:rPr>
              <a:t>SEO Optimization: To improve portfolio visibility in search engine results</a:t>
            </a:r>
            <a:endParaRPr lang="zh-CN" altLang="en-US" sz="1300" b="0" i="0" u="none" strike="noStrike" kern="0" cap="none" spc="0" baseline="0">
              <a:solidFill>
                <a:schemeClr val="tx1"/>
              </a:solidFill>
              <a:latin typeface="Algerian"/>
              <a:ea typeface="宋体" pitchFamily="0" charset="0"/>
              <a:cs typeface="Century Gothic" pitchFamily="0" charset="0"/>
            </a:endParaRPr>
          </a:p>
        </p:txBody>
      </p:sp>
    </p:spTree>
    <p:extLst>
      <p:ext uri="{BB962C8B-B14F-4D97-AF65-F5344CB8AC3E}">
        <p14:creationId xmlns:p14="http://schemas.microsoft.com/office/powerpoint/2010/main" val="2005109750"/>
      </p:ext>
    </p:extLst>
  </p:cSld>
  <p:clrMapOvr>
    <a:masterClrMapping/>
  </p:clrMapOvr>
</p:sld>
</file>

<file path=ppt/theme/theme1.xml><?xml version="1.0" encoding="utf-8"?>
<a:theme xmlns:a="http://schemas.openxmlformats.org/drawingml/2006/main" name="TF10001029">
  <a:themeElements>
    <a:clrScheme name="TF10001029">
      <a:dk1>
        <a:srgbClr val="000000"/>
      </a:dk1>
      <a:lt1>
        <a:srgbClr val="FFFFFF"/>
      </a:lt1>
      <a:dk2>
        <a:srgbClr val="3B3059"/>
      </a:dk2>
      <a:lt2>
        <a:srgbClr val="EBEBEB"/>
      </a:lt2>
      <a:accent1>
        <a:srgbClr val="B31166"/>
      </a:accent1>
      <a:accent2>
        <a:srgbClr val="E33D6F"/>
      </a:accent2>
      <a:accent3>
        <a:srgbClr val="9BBB59"/>
      </a:accent3>
      <a:accent4>
        <a:srgbClr val="8064A2"/>
      </a:accent4>
      <a:accent5>
        <a:srgbClr val="4BACC6"/>
      </a:accent5>
      <a:accent6>
        <a:srgbClr val="F79646"/>
      </a:accent6>
      <a:hlink>
        <a:srgbClr val="8F8F8F"/>
      </a:hlink>
      <a:folHlink>
        <a:srgbClr val="A5A5A5"/>
      </a:folHlink>
    </a:clrScheme>
    <a:fontScheme name="TF10001029">
      <a:majorFont>
        <a:latin typeface=""/>
        <a:ea typeface=""/>
        <a:cs typeface=""/>
      </a:majorFont>
      <a:minorFont>
        <a:latin typeface=""/>
        <a:ea typeface=""/>
        <a:cs typeface=""/>
      </a:minorFont>
    </a:fontScheme>
    <a:fmtScheme name="TF10001029">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TF10001029">
  <a:themeElements>
    <a:clrScheme name="TF10001029">
      <a:dk1>
        <a:srgbClr val="000000"/>
      </a:dk1>
      <a:lt1>
        <a:srgbClr val="FFFFFF"/>
      </a:lt1>
      <a:dk2>
        <a:srgbClr val="3B3059"/>
      </a:dk2>
      <a:lt2>
        <a:srgbClr val="EBEBEB"/>
      </a:lt2>
      <a:accent1>
        <a:srgbClr val="B31166"/>
      </a:accent1>
      <a:accent2>
        <a:srgbClr val="E33D6F"/>
      </a:accent2>
      <a:accent3>
        <a:srgbClr val="9BBB59"/>
      </a:accent3>
      <a:accent4>
        <a:srgbClr val="8064A2"/>
      </a:accent4>
      <a:accent5>
        <a:srgbClr val="4BACC6"/>
      </a:accent5>
      <a:accent6>
        <a:srgbClr val="F79646"/>
      </a:accent6>
      <a:hlink>
        <a:srgbClr val="8F8F8F"/>
      </a:hlink>
      <a:folHlink>
        <a:srgbClr val="A5A5A5"/>
      </a:folHlink>
    </a:clrScheme>
    <a:fontScheme name="TF10001029">
      <a:majorFont>
        <a:latin typeface=""/>
        <a:ea typeface=""/>
        <a:cs typeface=""/>
      </a:majorFont>
      <a:minorFont>
        <a:latin typeface=""/>
        <a:ea typeface=""/>
        <a:cs typeface=""/>
      </a:minorFont>
    </a:fontScheme>
    <a:fmtScheme name="TF10001029">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TF10001029">
  <a:themeElements>
    <a:clrScheme name="TF10001029">
      <a:dk1>
        <a:srgbClr val="000000"/>
      </a:dk1>
      <a:lt1>
        <a:srgbClr val="FFFFFF"/>
      </a:lt1>
      <a:dk2>
        <a:srgbClr val="3B3059"/>
      </a:dk2>
      <a:lt2>
        <a:srgbClr val="EBEBEB"/>
      </a:lt2>
      <a:accent1>
        <a:srgbClr val="B31166"/>
      </a:accent1>
      <a:accent2>
        <a:srgbClr val="E33D6F"/>
      </a:accent2>
      <a:accent3>
        <a:srgbClr val="9BBB59"/>
      </a:accent3>
      <a:accent4>
        <a:srgbClr val="8064A2"/>
      </a:accent4>
      <a:accent5>
        <a:srgbClr val="4BACC6"/>
      </a:accent5>
      <a:accent6>
        <a:srgbClr val="F79646"/>
      </a:accent6>
      <a:hlink>
        <a:srgbClr val="8F8F8F"/>
      </a:hlink>
      <a:folHlink>
        <a:srgbClr val="A5A5A5"/>
      </a:folHlink>
    </a:clrScheme>
    <a:fontScheme name="TF10001029">
      <a:majorFont>
        <a:latin typeface=""/>
        <a:ea typeface=""/>
        <a:cs typeface=""/>
      </a:majorFont>
      <a:minorFont>
        <a:latin typeface=""/>
        <a:ea typeface=""/>
        <a:cs typeface=""/>
      </a:minorFont>
    </a:fontScheme>
    <a:fmtScheme name="TF10001029">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4.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2024-03-28T17:07:22Z</dcterms:created>
  <dcterms:modified xsi:type="dcterms:W3CDTF">2025-09-20T07:33:20Z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b9c4223e23cf4f20ab999186a9307acf</vt:lpwstr>
  </property>
</Properties>
</file>