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07-10-2025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10/7/2025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10/7/2025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D</a:t>
            </a:r>
            <a:r>
              <a:rPr lang="en-US" b="1" i="0" dirty="0">
                <a:solidFill>
                  <a:srgbClr val="0F0F0F"/>
                </a:solidFill>
                <a:effectLst/>
                <a:latin typeface="Times New Roman" panose="02020603050405020304" pitchFamily="18" charset="0"/>
                <a:cs typeface="Times New Roman" panose="02020603050405020304" pitchFamily="18" charset="0"/>
              </a:rPr>
              <a:t>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b="1" dirty="0"/>
              <a:t>STUDENT NAME</a:t>
            </a:r>
            <a:r>
              <a:rPr lang="en-US" sz="2400" dirty="0"/>
              <a:t>: DHIVYA.M</a:t>
            </a:r>
          </a:p>
          <a:p>
            <a:r>
              <a:rPr lang="en-US" sz="2400" b="1" dirty="0"/>
              <a:t>REGISTER NO AND NMID: </a:t>
            </a:r>
            <a:r>
              <a:rPr lang="en-US" sz="2400" dirty="0"/>
              <a:t>astvu358b24229</a:t>
            </a:r>
            <a:endParaRPr lang="en-US" sz="2400" b="1" dirty="0">
              <a:cs typeface="Calibri"/>
            </a:endParaRPr>
          </a:p>
          <a:p>
            <a:r>
              <a:rPr lang="en-US" sz="2400" b="1" dirty="0"/>
              <a:t>DEPARTMENT: </a:t>
            </a:r>
            <a:r>
              <a:rPr lang="en-US" sz="2400" dirty="0"/>
              <a:t>BCA(Bachelor Of Computer Application)</a:t>
            </a:r>
            <a:endParaRPr lang="en-US" sz="2400" b="1" dirty="0"/>
          </a:p>
          <a:p>
            <a:r>
              <a:rPr lang="en-US" sz="2400" b="1" dirty="0"/>
              <a:t>COLLEGE: </a:t>
            </a:r>
            <a:r>
              <a:rPr lang="en-US" sz="2400" dirty="0"/>
              <a:t>Don Bosco College(Co-ed) </a:t>
            </a:r>
            <a:r>
              <a:rPr lang="en-US" sz="2400" dirty="0" err="1"/>
              <a:t>Yelagiri</a:t>
            </a:r>
            <a:r>
              <a:rPr lang="en-US" sz="2400" dirty="0"/>
              <a:t> Hills </a:t>
            </a:r>
          </a:p>
          <a:p>
            <a:r>
              <a:rPr lang="en-US" sz="2400" dirty="0"/>
              <a:t>Thiruvalluvar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26200"/>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br>
              <a:rPr lang="en-IN" sz="4250" spc="15" dirty="0"/>
            </a:br>
            <a:br>
              <a:rPr lang="en-IN" sz="4250" spc="15" dirty="0"/>
            </a:br>
            <a:r>
              <a:rPr lang="en-IN" sz="2400" b="0" spc="15" dirty="0" err="1"/>
              <a:t>Screenshorts</a:t>
            </a:r>
            <a:r>
              <a:rPr lang="en-IN" sz="2400" b="0" spc="15" dirty="0"/>
              <a:t> of each section: homepage, about, skill, project, contact.</a:t>
            </a:r>
            <a:br>
              <a:rPr lang="en-IN" sz="2400" b="0" spc="15" dirty="0"/>
            </a:br>
            <a:br>
              <a:rPr lang="en-IN" sz="2400" b="0" spc="15" dirty="0"/>
            </a:br>
            <a:r>
              <a:rPr lang="en-IN" sz="2400" b="0" spc="15" dirty="0"/>
              <a:t>Responsive view demonstration on mobile and desktop.</a:t>
            </a:r>
            <a:br>
              <a:rPr lang="en-IN" sz="2400" b="0" spc="15" dirty="0"/>
            </a:br>
            <a:br>
              <a:rPr lang="en-IN" sz="4250" spc="15" dirty="0"/>
            </a:br>
            <a:br>
              <a:rPr lang="en-IN" sz="4250" spc="15" dirty="0"/>
            </a:br>
            <a:br>
              <a:rPr lang="en-IN" sz="4250" spc="15" dirty="0"/>
            </a:br>
            <a:br>
              <a:rPr lang="en-IN" sz="4250" spc="15" dirty="0"/>
            </a:br>
            <a:br>
              <a:rPr lang="en-IN" sz="4250" spc="15"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5"/>
            <a:ext cx="9531668" cy="7400103"/>
          </a:xfrm>
          <a:prstGeom prst="rect">
            <a:avLst/>
          </a:prstGeom>
        </p:spPr>
        <p:txBody>
          <a:bodyPr vert="horz" wrap="square" lIns="0" tIns="13335" rIns="0" bIns="0" rtlCol="0">
            <a:spAutoFit/>
          </a:bodyPr>
          <a:lstStyle/>
          <a:p>
            <a:pPr marL="12700">
              <a:lnSpc>
                <a:spcPct val="100000"/>
              </a:lnSpc>
              <a:spcBef>
                <a:spcPts val="105"/>
              </a:spcBef>
            </a:pPr>
            <a:r>
              <a:rPr lang="en-IN" dirty="0"/>
              <a:t>CONCLUSION</a:t>
            </a:r>
            <a:br>
              <a:rPr lang="en-IN" dirty="0"/>
            </a:br>
            <a:br>
              <a:rPr lang="en-IN" dirty="0"/>
            </a:br>
            <a:r>
              <a:rPr lang="en-IN" sz="2400" b="0" dirty="0"/>
              <a:t>The personal portfolio website provides an affective digital platform to showcase skills and achievements. It enhances career opportunities, improves personal branding, and help in standing out in the competitive job market.</a:t>
            </a:r>
            <a:br>
              <a:rPr lang="en-IN" dirty="0"/>
            </a:br>
            <a:br>
              <a:rPr lang="en-IN" dirty="0"/>
            </a:br>
            <a:br>
              <a:rPr lang="en-IN" dirty="0"/>
            </a:br>
            <a:br>
              <a:rPr lang="en-IN" dirty="0"/>
            </a:br>
            <a:br>
              <a:rPr lang="en-IN" dirty="0"/>
            </a:br>
            <a:br>
              <a:rPr lang="en-IN" dirty="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29854" y="28977"/>
            <a:ext cx="12626770" cy="7123896"/>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lgn="ctr"/>
            <a:endParaRPr lang="en-US" dirty="0">
              <a:latin typeface="Times New Roman" panose="02020603050405020304" pitchFamily="18" charset="0"/>
              <a:cs typeface="Times New Roman" panose="02020603050405020304" pitchFamily="18" charset="0"/>
            </a:endParaRPr>
          </a:p>
          <a:p>
            <a:pPr algn="ctr"/>
            <a:r>
              <a:rPr lang="en-US" sz="3600" dirty="0">
                <a:latin typeface="Times New Roman" panose="02020603050405020304" pitchFamily="18" charset="0"/>
                <a:cs typeface="Times New Roman" panose="02020603050405020304" pitchFamily="18" charset="0"/>
              </a:rPr>
              <a:t>Personal portfolio website </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575054"/>
            <a:ext cx="11811000" cy="8034251"/>
          </a:xfrm>
          <a:prstGeom prst="rect">
            <a:avLst/>
          </a:prstGeom>
        </p:spPr>
        <p:txBody>
          <a:bodyPr vert="horz" wrap="square" lIns="0" tIns="16510" rIns="0" bIns="0" rtlCol="0">
            <a:spAutoFit/>
          </a:bodyPr>
          <a:lstStyle/>
          <a:p>
            <a:pPr marL="12700" algn="l">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US" sz="4250" spc="10" dirty="0"/>
            </a:br>
            <a:r>
              <a:rPr lang="en-US" sz="2400" b="0" spc="10" dirty="0"/>
              <a:t>Traditional resumes and documents are limited in showcasing an individual’s skills, projects, and achievements effectively. In the digital world, there is a need for an interactive platform to present professional and academic accomplishments in a more engaging way.  </a:t>
            </a:r>
            <a:br>
              <a:rPr lang="en-IN" sz="4250" spc="10" dirty="0"/>
            </a:br>
            <a:br>
              <a:rPr lang="en-IN" sz="4250" spc="10" dirty="0"/>
            </a:br>
            <a:br>
              <a:rPr lang="en-IN" sz="4250" spc="10" dirty="0"/>
            </a:br>
            <a:br>
              <a:rPr lang="en-IN" sz="4250" spc="10" dirty="0"/>
            </a:br>
            <a:br>
              <a:rPr lang="en-IN" sz="4250" spc="10" dirty="0"/>
            </a:br>
            <a:br>
              <a:rPr lang="en-IN" sz="4250" spc="10" dirty="0"/>
            </a:br>
            <a:br>
              <a:rPr lang="en-IN" sz="4250" spc="10" dirty="0"/>
            </a:br>
            <a:br>
              <a:rPr lang="en-IN" sz="4250" spc="10" dirty="0"/>
            </a:b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10764772" cy="709553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2400" b="0" spc="-20" dirty="0"/>
            </a:br>
            <a:r>
              <a:rPr lang="en-US" sz="2400" b="0" spc="-20" dirty="0"/>
              <a:t>The project is developing a personal portfolio website using HTML, CSS, and </a:t>
            </a:r>
            <a:r>
              <a:rPr lang="en-US" sz="2400" b="0" spc="-20" dirty="0" err="1"/>
              <a:t>javascript</a:t>
            </a:r>
            <a:r>
              <a:rPr lang="en-US" sz="2400" b="0" spc="-20" dirty="0"/>
              <a:t>. The website includes sections like about me, skills, education, projects, certifications, resume, and contact details, serving as a professional digital identity.</a:t>
            </a:r>
            <a:br>
              <a:rPr lang="en-IN" sz="4250" spc="-20" dirty="0"/>
            </a:br>
            <a:br>
              <a:rPr lang="en-IN" sz="4250" spc="-20" dirty="0"/>
            </a:br>
            <a:br>
              <a:rPr lang="en-IN" sz="4250" spc="-20" dirty="0"/>
            </a:br>
            <a:br>
              <a:rPr lang="en-IN" sz="4250" spc="-20" dirty="0"/>
            </a:br>
            <a:br>
              <a:rPr lang="en-IN" sz="4250" spc="-20" dirty="0"/>
            </a:br>
            <a:br>
              <a:rPr lang="en-IN" sz="4250" spc="-20" dirty="0"/>
            </a:br>
            <a:br>
              <a:rPr lang="en-IN" sz="4250" spc="-20" dirty="0"/>
            </a:b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09600" y="457200"/>
            <a:ext cx="10058400" cy="888063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IN" sz="3200" spc="5" dirty="0"/>
            </a:br>
            <a:r>
              <a:rPr lang="en-IN" sz="2400" b="0" spc="5" dirty="0"/>
              <a:t>Students who want to showcase their academic projects and achievements.</a:t>
            </a:r>
            <a:br>
              <a:rPr lang="en-IN" sz="2400" b="0" spc="5" dirty="0"/>
            </a:br>
            <a:br>
              <a:rPr lang="en-IN" sz="2400" b="0" spc="5" dirty="0"/>
            </a:br>
            <a:r>
              <a:rPr lang="en-IN" sz="2400" b="0" spc="5" dirty="0"/>
              <a:t>Job seekers and professionals who want to present their resume online.</a:t>
            </a:r>
            <a:br>
              <a:rPr lang="en-IN" sz="2400" b="0" spc="5" dirty="0"/>
            </a:br>
            <a:br>
              <a:rPr lang="en-IN" sz="2400" b="0" spc="5" dirty="0"/>
            </a:br>
            <a:r>
              <a:rPr lang="en-IN" sz="2400" b="0" spc="5" dirty="0"/>
              <a:t>Freelancers who want to attract clients by showcasing previous work.</a:t>
            </a:r>
            <a:br>
              <a:rPr lang="en-IN" sz="2400" b="0" spc="5" dirty="0"/>
            </a:br>
            <a:br>
              <a:rPr lang="en-IN" sz="2400" b="0" spc="5" dirty="0"/>
            </a:br>
            <a:r>
              <a:rPr lang="en-IN" sz="2400" b="0" spc="5" dirty="0"/>
              <a:t>Recruiters and companies looking to quickly evaluate candidates.</a:t>
            </a: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br>
              <a:rPr lang="en-IN" sz="3200" spc="5" dirty="0"/>
            </a:br>
            <a:r>
              <a:rPr lang="en-IN" sz="3200" spc="5" dirty="0"/>
              <a:t>                                         </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8692764"/>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br>
              <a:rPr lang="en-IN" sz="3600" spc="10" dirty="0"/>
            </a:br>
            <a:br>
              <a:rPr lang="en-IN" sz="3600" spc="10" dirty="0"/>
            </a:br>
            <a:r>
              <a:rPr lang="en-IN" sz="3600" spc="10" dirty="0"/>
              <a:t>                 </a:t>
            </a:r>
            <a:r>
              <a:rPr lang="en-IN" sz="2400" spc="10" dirty="0"/>
              <a:t>Frontend: </a:t>
            </a:r>
            <a:r>
              <a:rPr lang="en-IN" sz="2400" b="0" spc="10" dirty="0"/>
              <a:t>HTML5,CSS3,javascript        </a:t>
            </a:r>
            <a:br>
              <a:rPr lang="en-IN" sz="3600" spc="10" dirty="0"/>
            </a:br>
            <a:r>
              <a:rPr lang="en-IN" sz="3600" spc="10" dirty="0"/>
              <a:t>                 </a:t>
            </a:r>
            <a:r>
              <a:rPr lang="en-IN" sz="2400" spc="10" dirty="0"/>
              <a:t>Editor: </a:t>
            </a:r>
            <a:r>
              <a:rPr lang="en-IN" sz="2400" b="0" spc="10" dirty="0"/>
              <a:t>VS code / sublime text</a:t>
            </a:r>
            <a:br>
              <a:rPr lang="en-IN" sz="2400" b="0" spc="10" dirty="0"/>
            </a:br>
            <a:r>
              <a:rPr lang="en-IN" sz="2400" b="0" spc="10" dirty="0"/>
              <a:t>                            </a:t>
            </a:r>
            <a:br>
              <a:rPr lang="en-IN" sz="2400" b="0" spc="10" dirty="0"/>
            </a:br>
            <a:r>
              <a:rPr lang="en-IN" sz="2400" b="0" spc="10" dirty="0"/>
              <a:t>                         </a:t>
            </a:r>
            <a:r>
              <a:rPr lang="en-IN" sz="2400" spc="10" dirty="0"/>
              <a:t>Version control: </a:t>
            </a:r>
            <a:r>
              <a:rPr lang="en-IN" sz="2400" b="0" spc="10" dirty="0"/>
              <a:t>git &amp; </a:t>
            </a:r>
            <a:r>
              <a:rPr lang="en-IN" sz="2400" b="0" spc="10" dirty="0" err="1"/>
              <a:t>github</a:t>
            </a:r>
            <a:br>
              <a:rPr lang="en-IN" sz="2400" b="0" spc="10" dirty="0"/>
            </a:br>
            <a:r>
              <a:rPr lang="en-IN" sz="2400" b="0" spc="10" dirty="0"/>
              <a:t>                          </a:t>
            </a:r>
            <a:br>
              <a:rPr lang="en-IN" sz="2400" b="0" spc="10" dirty="0"/>
            </a:br>
            <a:r>
              <a:rPr lang="en-IN" sz="2400" b="0" spc="10" dirty="0"/>
              <a:t>                         </a:t>
            </a:r>
            <a:r>
              <a:rPr lang="en-IN" sz="2400" spc="10" dirty="0"/>
              <a:t>Hosting (optional): </a:t>
            </a:r>
            <a:r>
              <a:rPr lang="en-IN" sz="2400" b="0" spc="10" dirty="0" err="1"/>
              <a:t>github</a:t>
            </a:r>
            <a:r>
              <a:rPr lang="en-IN" sz="2400" b="0" spc="10" dirty="0"/>
              <a:t> pages / </a:t>
            </a:r>
            <a:r>
              <a:rPr lang="en-IN" sz="2400" b="0" spc="10" dirty="0" err="1"/>
              <a:t>netlify</a:t>
            </a:r>
            <a:br>
              <a:rPr lang="en-IN" sz="2400" b="0" spc="10" dirty="0"/>
            </a:br>
            <a:br>
              <a:rPr lang="en-IN" sz="3600" spc="10" dirty="0"/>
            </a:br>
            <a:br>
              <a:rPr lang="en-IN" sz="3600" spc="10" dirty="0"/>
            </a:br>
            <a:br>
              <a:rPr lang="en-IN" sz="3600" spc="10" dirty="0"/>
            </a:br>
            <a:br>
              <a:rPr lang="en-IN" sz="3600" spc="10" dirty="0"/>
            </a:br>
            <a:br>
              <a:rPr lang="en-IN" sz="3600" spc="10" dirty="0"/>
            </a:br>
            <a:br>
              <a:rPr lang="en-IN" sz="3600" spc="10" dirty="0"/>
            </a:br>
            <a:br>
              <a:rPr lang="en-IN" sz="3600" spc="10" dirty="0"/>
            </a:br>
            <a:br>
              <a:rPr lang="en-IN" sz="3600" spc="10" dirty="0"/>
            </a:br>
            <a:endParaRPr sz="36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10462480"/>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r>
              <a:rPr lang="en-IN" sz="2400" b="1" spc="15" dirty="0">
                <a:latin typeface="Trebuchet MS"/>
                <a:cs typeface="Trebuchet MS"/>
              </a:rPr>
              <a:t>Homepage: </a:t>
            </a:r>
            <a:r>
              <a:rPr lang="en-IN" sz="2400" spc="15" dirty="0">
                <a:latin typeface="Trebuchet MS"/>
                <a:cs typeface="Trebuchet MS"/>
              </a:rPr>
              <a:t>introduction with name, title, and a hero section.</a:t>
            </a:r>
          </a:p>
          <a:p>
            <a:pPr marL="12700">
              <a:lnSpc>
                <a:spcPct val="100000"/>
              </a:lnSpc>
              <a:spcBef>
                <a:spcPts val="105"/>
              </a:spcBef>
            </a:pPr>
            <a:endParaRPr lang="en-IN" sz="2400" b="1" spc="15" dirty="0">
              <a:latin typeface="Trebuchet MS"/>
              <a:cs typeface="Trebuchet MS"/>
            </a:endParaRPr>
          </a:p>
          <a:p>
            <a:pPr marL="12700">
              <a:lnSpc>
                <a:spcPct val="100000"/>
              </a:lnSpc>
              <a:spcBef>
                <a:spcPts val="105"/>
              </a:spcBef>
            </a:pPr>
            <a:r>
              <a:rPr lang="en-IN" sz="2400" b="1" spc="15" dirty="0">
                <a:latin typeface="Trebuchet MS"/>
                <a:cs typeface="Trebuchet MS"/>
              </a:rPr>
              <a:t>About section: </a:t>
            </a:r>
            <a:r>
              <a:rPr lang="en-IN" sz="2400" spc="15" dirty="0">
                <a:latin typeface="Trebuchet MS"/>
                <a:cs typeface="Trebuchet MS"/>
              </a:rPr>
              <a:t>personal details, education background, and goals.</a:t>
            </a:r>
          </a:p>
          <a:p>
            <a:pPr marL="12700">
              <a:lnSpc>
                <a:spcPct val="100000"/>
              </a:lnSpc>
              <a:spcBef>
                <a:spcPts val="105"/>
              </a:spcBef>
            </a:pPr>
            <a:endParaRPr lang="en-IN" sz="2400" b="1" spc="15" dirty="0">
              <a:latin typeface="Trebuchet MS"/>
              <a:cs typeface="Trebuchet MS"/>
            </a:endParaRPr>
          </a:p>
          <a:p>
            <a:pPr marL="12700">
              <a:lnSpc>
                <a:spcPct val="100000"/>
              </a:lnSpc>
              <a:spcBef>
                <a:spcPts val="105"/>
              </a:spcBef>
            </a:pPr>
            <a:r>
              <a:rPr lang="en-IN" sz="2400" b="1" spc="15" dirty="0">
                <a:latin typeface="Trebuchet MS"/>
                <a:cs typeface="Trebuchet MS"/>
              </a:rPr>
              <a:t>Skills section: </a:t>
            </a:r>
            <a:r>
              <a:rPr lang="en-IN" sz="2400" spc="15" dirty="0">
                <a:latin typeface="Trebuchet MS"/>
                <a:cs typeface="Trebuchet MS"/>
              </a:rPr>
              <a:t>technical and soft skills.</a:t>
            </a:r>
          </a:p>
          <a:p>
            <a:pPr marL="12700">
              <a:lnSpc>
                <a:spcPct val="100000"/>
              </a:lnSpc>
              <a:spcBef>
                <a:spcPts val="105"/>
              </a:spcBef>
            </a:pPr>
            <a:endParaRPr lang="en-IN" sz="2400" b="1" spc="15" dirty="0">
              <a:latin typeface="Trebuchet MS"/>
              <a:cs typeface="Trebuchet MS"/>
            </a:endParaRPr>
          </a:p>
          <a:p>
            <a:pPr marL="12700">
              <a:lnSpc>
                <a:spcPct val="100000"/>
              </a:lnSpc>
              <a:spcBef>
                <a:spcPts val="105"/>
              </a:spcBef>
            </a:pPr>
            <a:r>
              <a:rPr lang="en-IN" sz="2400" b="1" spc="15" dirty="0">
                <a:latin typeface="Trebuchet MS"/>
                <a:cs typeface="Trebuchet MS"/>
              </a:rPr>
              <a:t>Projects section: </a:t>
            </a:r>
            <a:r>
              <a:rPr lang="en-IN" sz="2400" spc="15" dirty="0">
                <a:latin typeface="Trebuchet MS"/>
                <a:cs typeface="Trebuchet MS"/>
              </a:rPr>
              <a:t>show casing academic &amp; personal projects with descriptions.</a:t>
            </a:r>
          </a:p>
          <a:p>
            <a:pPr marL="12700">
              <a:lnSpc>
                <a:spcPct val="100000"/>
              </a:lnSpc>
              <a:spcBef>
                <a:spcPts val="105"/>
              </a:spcBef>
            </a:pPr>
            <a:endParaRPr lang="en-IN" sz="2400" b="1" spc="15" dirty="0">
              <a:latin typeface="Trebuchet MS"/>
              <a:cs typeface="Trebuchet MS"/>
            </a:endParaRPr>
          </a:p>
          <a:p>
            <a:pPr marL="12700">
              <a:lnSpc>
                <a:spcPct val="100000"/>
              </a:lnSpc>
              <a:spcBef>
                <a:spcPts val="105"/>
              </a:spcBef>
            </a:pPr>
            <a:r>
              <a:rPr lang="en-IN" sz="2400" b="1" spc="15" dirty="0">
                <a:latin typeface="Trebuchet MS"/>
                <a:cs typeface="Trebuchet MS"/>
              </a:rPr>
              <a:t>Contact section: </a:t>
            </a:r>
            <a:r>
              <a:rPr lang="en-IN" sz="2400" spc="15" dirty="0">
                <a:latin typeface="Trebuchet MS"/>
                <a:cs typeface="Trebuchet MS"/>
              </a:rPr>
              <a:t>contact form, email, and social media links.</a:t>
            </a:r>
            <a:r>
              <a:rPr lang="en-IN" sz="2400" b="1" spc="15" dirty="0">
                <a:latin typeface="Trebuchet MS"/>
                <a:cs typeface="Trebuchet MS"/>
              </a:rPr>
              <a:t> </a:t>
            </a: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endParaRPr lang="en-IN" sz="4000" b="1" spc="15"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10710624"/>
          </a:xfrm>
        </p:spPr>
        <p:txBody>
          <a:bodyPr/>
          <a:lstStyle/>
          <a:p>
            <a:r>
              <a:rPr lang="en-IN" dirty="0"/>
              <a:t>FEATURES AND FUNCTIONALITY</a:t>
            </a:r>
            <a:br>
              <a:rPr lang="en-IN" dirty="0"/>
            </a:br>
            <a:br>
              <a:rPr lang="en-IN" sz="2400" b="0" dirty="0"/>
            </a:br>
            <a:r>
              <a:rPr lang="en-IN" sz="2400" b="0" dirty="0"/>
              <a:t>Responsive design (work on mobile &amp; desktop).</a:t>
            </a:r>
            <a:br>
              <a:rPr lang="en-IN" sz="2400" b="0" dirty="0"/>
            </a:br>
            <a:br>
              <a:rPr lang="en-IN" sz="2400" b="0" dirty="0"/>
            </a:br>
            <a:r>
              <a:rPr lang="en-IN" sz="2400" b="0" dirty="0"/>
              <a:t>Interactive navigation bar.</a:t>
            </a:r>
            <a:br>
              <a:rPr lang="en-IN" sz="2400" b="0" dirty="0"/>
            </a:br>
            <a:br>
              <a:rPr lang="en-IN" sz="2400" b="0" dirty="0"/>
            </a:br>
            <a:r>
              <a:rPr lang="en-IN" sz="2400" b="0" dirty="0"/>
              <a:t>Smooth scrolling and animations.</a:t>
            </a:r>
            <a:br>
              <a:rPr lang="en-IN" sz="2400" b="0" dirty="0"/>
            </a:br>
            <a:br>
              <a:rPr lang="en-IN" sz="2400" b="0" dirty="0"/>
            </a:br>
            <a:r>
              <a:rPr lang="en-IN" sz="2400" b="0" dirty="0"/>
              <a:t>Project showcase with image / screenshots.</a:t>
            </a:r>
            <a:br>
              <a:rPr lang="en-IN" sz="2400" b="0" dirty="0"/>
            </a:br>
            <a:br>
              <a:rPr lang="en-IN" sz="2400" b="0" dirty="0"/>
            </a:br>
            <a:r>
              <a:rPr lang="en-IN" sz="2400" b="0" dirty="0"/>
              <a:t>Contax form with validation.</a:t>
            </a: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437</TotalTime>
  <Words>510</Words>
  <Application>Microsoft Office PowerPoint</Application>
  <PresentationFormat>Widescreen</PresentationFormat>
  <Paragraphs>65</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  Traditional resumes and documents are limited in showcasing an individual’s skills, projects, and achievements effectively. In the digital world, there is a need for an interactive platform to present professional and academic accomplishments in a more engaging way.          </vt:lpstr>
      <vt:lpstr>PROJECT OVERVIEW  The project is developing a personal portfolio website using HTML, CSS, and javascript. The website includes sections like about me, skills, education, projects, certifications, resume, and contact details, serving as a professional digital identity.       </vt:lpstr>
      <vt:lpstr>WHO ARE THE END USERS?  Students who want to showcase their academic projects and achievements.  Job seekers and professionals who want to present their resume online.  Freelancers who want to attract clients by showcasing previous work.  Recruiters and companies looking to quickly evaluate candidates.                                                   </vt:lpstr>
      <vt:lpstr>TOOLS AND TECHNIQUES                   Frontend: HTML5,CSS3,javascript                          Editor: VS code / sublime text                                                       Version control: git &amp; github                                                     Hosting (optional): github pages / netlify         </vt:lpstr>
      <vt:lpstr>PowerPoint Presentation</vt:lpstr>
      <vt:lpstr>FEATURES AND FUNCTIONALITY  Responsive design (work on mobile &amp; desktop).  Interactive navigation bar.  Smooth scrolling and animations.  Project showcase with image / screenshots.  Contax form with validation.        </vt:lpstr>
      <vt:lpstr>RESULTS AND SCREENSHOTS  Screenshorts of each section: homepage, about, skill, project, contact.  Responsive view demonstration on mobile and desktop.      </vt:lpstr>
      <vt:lpstr>CONCLUSION  The personal portfolio website provides an affective digital platform to showcase skills and achievements. It enhances career opportunities, improves personal branding, and help in standing out in the competitive job market.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yogalakshmi r</cp:lastModifiedBy>
  <cp:revision>25</cp:revision>
  <dcterms:created xsi:type="dcterms:W3CDTF">2024-03-29T15:07:22Z</dcterms:created>
  <dcterms:modified xsi:type="dcterms:W3CDTF">2025-10-07T02:29:02Z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