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88" r:id="rId1"/>
  </p:sldMasterIdLst>
  <p:notesMasterIdLst>
    <p:notesMasterId r:id="rId2"/>
  </p:notesMasterIdLst>
  <p:sldIdLst>
    <p:sldId id="497" r:id="rId3"/>
    <p:sldId id="498" r:id="rId4"/>
    <p:sldId id="499" r:id="rId5"/>
    <p:sldId id="500" r:id="rId6"/>
    <p:sldId id="501" r:id="rId7"/>
    <p:sldId id="502" r:id="rId8"/>
    <p:sldId id="503" r:id="rId9"/>
    <p:sldId id="504" r:id="rId10"/>
    <p:sldId id="505" r:id="rId11"/>
    <p:sldId id="506" r:id="rId12"/>
    <p:sldId id="508" r:id="rId13"/>
    <p:sldId id="50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D</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R</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I</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R</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1</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536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20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61665"/>
          </a:xfrm>
        </p:spPr>
        <p:txBody>
          <a:bodyPr/>
          <a:p>
            <a:r>
              <a:rPr dirty="0" sz="2400" lang="en-US"/>
              <a:t>https://github.com/dd7048839-rgb/DURAI.-R/tree/main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88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511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98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326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8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1007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88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483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88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407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88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2025-09-08T15:39:54Z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363453ffff4f40d689b0e8d78594e254</vt:lpwstr>
  </property>
</Properties>
</file>